
<file path=[Content_Types].xml><?xml version="1.0" encoding="utf-8"?>
<Types xmlns="http://schemas.openxmlformats.org/package/2006/content-types">
  <Default Extension="emf" ContentType="image/x-emf"/>
  <Default Extension="jpeg" ContentType="image/jpeg"/>
  <Default Extension="jpg" ContentType="image/pn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3.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4.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5.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51" r:id="rId2"/>
    <p:sldMasterId id="2147483879" r:id="rId3"/>
    <p:sldMasterId id="2147483945" r:id="rId4"/>
    <p:sldMasterId id="2147483956" r:id="rId5"/>
    <p:sldMasterId id="2147484024" r:id="rId6"/>
    <p:sldMasterId id="2147484088" r:id="rId7"/>
    <p:sldMasterId id="2147484202" r:id="rId8"/>
  </p:sldMasterIdLst>
  <p:notesMasterIdLst>
    <p:notesMasterId r:id="rId37"/>
  </p:notesMasterIdLst>
  <p:sldIdLst>
    <p:sldId id="2147482417" r:id="rId9"/>
    <p:sldId id="262" r:id="rId10"/>
    <p:sldId id="267" r:id="rId11"/>
    <p:sldId id="2147483644" r:id="rId12"/>
    <p:sldId id="268" r:id="rId13"/>
    <p:sldId id="269" r:id="rId14"/>
    <p:sldId id="2147483646" r:id="rId15"/>
    <p:sldId id="263" r:id="rId16"/>
    <p:sldId id="2147483645" r:id="rId17"/>
    <p:sldId id="2147483647" r:id="rId18"/>
    <p:sldId id="260" r:id="rId19"/>
    <p:sldId id="261" r:id="rId20"/>
    <p:sldId id="265" r:id="rId21"/>
    <p:sldId id="2147483640" r:id="rId22"/>
    <p:sldId id="258" r:id="rId23"/>
    <p:sldId id="2147483641" r:id="rId24"/>
    <p:sldId id="259" r:id="rId25"/>
    <p:sldId id="273" r:id="rId26"/>
    <p:sldId id="272" r:id="rId27"/>
    <p:sldId id="257" r:id="rId28"/>
    <p:sldId id="2147483642" r:id="rId29"/>
    <p:sldId id="271" r:id="rId30"/>
    <p:sldId id="266" r:id="rId31"/>
    <p:sldId id="2147483643" r:id="rId32"/>
    <p:sldId id="270" r:id="rId33"/>
    <p:sldId id="264" r:id="rId34"/>
    <p:sldId id="2147482397" r:id="rId35"/>
    <p:sldId id="25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35" autoAdjust="0"/>
    <p:restoredTop sz="91913" autoAdjust="0"/>
  </p:normalViewPr>
  <p:slideViewPr>
    <p:cSldViewPr snapToGrid="0">
      <p:cViewPr varScale="1">
        <p:scale>
          <a:sx n="114" d="100"/>
          <a:sy n="114" d="100"/>
        </p:scale>
        <p:origin x="184"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B2233D-9EB7-4671-B6CD-A48852FF30FE}" type="datetimeFigureOut">
              <a:rPr lang="en-US" smtClean="0"/>
              <a:t>9/24/25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C9AAC2-0183-4208-BDD4-B5E90C330CF7}" type="slidenum">
              <a:rPr lang="en-US" smtClean="0"/>
              <a:t>‹#›</a:t>
            </a:fld>
            <a:endParaRPr lang="en-US"/>
          </a:p>
        </p:txBody>
      </p:sp>
    </p:spTree>
    <p:extLst>
      <p:ext uri="{BB962C8B-B14F-4D97-AF65-F5344CB8AC3E}">
        <p14:creationId xmlns:p14="http://schemas.microsoft.com/office/powerpoint/2010/main" val="3626694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213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Note this is far from an exclusive list!    Others include security and compliance, guardrails, etc.</a:t>
            </a:r>
          </a:p>
          <a:p>
            <a:endParaRPr lang="en-US" dirty="0"/>
          </a:p>
          <a:p>
            <a:r>
              <a:rPr lang="en-US" dirty="0"/>
              <a:t>Capacity and concurrency are under latency because of throttling.  If I don't have enough capacity, I hit my limit and get throttled, and need to wait (usually via retries) for my quota to refresh and my request to be processed, which can result in a significant increase in latency.  Along the same lines for bulk workloads, capacity limits how much of a dataset can be processed at once, again impacting the latency (or total processing time) for the workload.</a:t>
            </a:r>
          </a:p>
        </p:txBody>
      </p:sp>
      <p:sp>
        <p:nvSpPr>
          <p:cNvPr id="4" name="Slide Number Placeholder 3"/>
          <p:cNvSpPr>
            <a:spLocks noGrp="1"/>
          </p:cNvSpPr>
          <p:nvPr>
            <p:ph type="sldNum" sz="quarter" idx="5"/>
          </p:nvPr>
        </p:nvSpPr>
        <p:spPr/>
        <p:txBody>
          <a:bodyPr/>
          <a:lstStyle/>
          <a:p>
            <a:fld id="{5FC9AAC2-0183-4208-BDD4-B5E90C330CF7}" type="slidenum">
              <a:rPr lang="en-US" smtClean="0"/>
              <a:t>7</a:t>
            </a:fld>
            <a:endParaRPr lang="en-US"/>
          </a:p>
        </p:txBody>
      </p:sp>
    </p:spTree>
    <p:extLst>
      <p:ext uri="{BB962C8B-B14F-4D97-AF65-F5344CB8AC3E}">
        <p14:creationId xmlns:p14="http://schemas.microsoft.com/office/powerpoint/2010/main" val="3328596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Evaluations are an ongoing process, not a one time concern.  There will always be new models and methods launched that need testing, or feedback to address.</a:t>
            </a:r>
          </a:p>
          <a:p>
            <a:endParaRPr lang="en-US" dirty="0"/>
          </a:p>
        </p:txBody>
      </p:sp>
      <p:sp>
        <p:nvSpPr>
          <p:cNvPr id="4" name="Slide Number Placeholder 3"/>
          <p:cNvSpPr>
            <a:spLocks noGrp="1"/>
          </p:cNvSpPr>
          <p:nvPr>
            <p:ph type="sldNum" sz="quarter" idx="5"/>
          </p:nvPr>
        </p:nvSpPr>
        <p:spPr/>
        <p:txBody>
          <a:bodyPr/>
          <a:lstStyle/>
          <a:p>
            <a:fld id="{5FC9AAC2-0183-4208-BDD4-B5E90C330CF7}" type="slidenum">
              <a:rPr lang="en-US" smtClean="0"/>
              <a:t>23</a:t>
            </a:fld>
            <a:endParaRPr lang="en-US"/>
          </a:p>
        </p:txBody>
      </p:sp>
    </p:spTree>
    <p:extLst>
      <p:ext uri="{BB962C8B-B14F-4D97-AF65-F5344CB8AC3E}">
        <p14:creationId xmlns:p14="http://schemas.microsoft.com/office/powerpoint/2010/main" val="666196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5.png"/><Relationship Id="rId1" Type="http://schemas.openxmlformats.org/officeDocument/2006/relationships/slideMaster" Target="../slideMasters/slideMaster5.xml"/><Relationship Id="rId4" Type="http://schemas.openxmlformats.org/officeDocument/2006/relationships/image" Target="../media/image66.sv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7.png"/><Relationship Id="rId1" Type="http://schemas.openxmlformats.org/officeDocument/2006/relationships/slideMaster" Target="../slideMasters/slideMaster5.xml"/><Relationship Id="rId5" Type="http://schemas.openxmlformats.org/officeDocument/2006/relationships/image" Target="../media/image66.svg"/><Relationship Id="rId4" Type="http://schemas.openxmlformats.org/officeDocument/2006/relationships/image" Target="../media/image27.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8.png"/><Relationship Id="rId1" Type="http://schemas.openxmlformats.org/officeDocument/2006/relationships/slideMaster" Target="../slideMasters/slideMaster5.xml"/><Relationship Id="rId4" Type="http://schemas.openxmlformats.org/officeDocument/2006/relationships/image" Target="../media/image69.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7.png"/><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5.png"/><Relationship Id="rId1" Type="http://schemas.openxmlformats.org/officeDocument/2006/relationships/slideMaster" Target="../slideMasters/slideMaster6.xml"/><Relationship Id="rId4" Type="http://schemas.openxmlformats.org/officeDocument/2006/relationships/image" Target="../media/image66.sv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7.png"/><Relationship Id="rId1" Type="http://schemas.openxmlformats.org/officeDocument/2006/relationships/slideMaster" Target="../slideMasters/slideMaster6.xml"/><Relationship Id="rId4" Type="http://schemas.openxmlformats.org/officeDocument/2006/relationships/image" Target="../media/image66.sv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8.png"/><Relationship Id="rId1" Type="http://schemas.openxmlformats.org/officeDocument/2006/relationships/slideMaster" Target="../slideMasters/slideMaster6.xml"/><Relationship Id="rId4" Type="http://schemas.openxmlformats.org/officeDocument/2006/relationships/image" Target="../media/image66.sv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29.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Color set 2 - gradient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9DF96F8-C56B-C247-B675-D1FF04C66C4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8096" cy="6861429"/>
          </a:xfrm>
          <a:prstGeom prst="rect">
            <a:avLst/>
          </a:prstGeom>
        </p:spPr>
      </p:pic>
      <p:sp>
        <p:nvSpPr>
          <p:cNvPr id="18" name="Text Placeholder 7">
            <a:extLst>
              <a:ext uri="{FF2B5EF4-FFF2-40B4-BE49-F238E27FC236}">
                <a16:creationId xmlns:a16="http://schemas.microsoft.com/office/drawing/2014/main" id="{34D7701C-3FF2-7F4C-ABF6-317898C84183}"/>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7CE8F4"/>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
        <p:nvSpPr>
          <p:cNvPr id="15" name="Title 1">
            <a:extLst>
              <a:ext uri="{FF2B5EF4-FFF2-40B4-BE49-F238E27FC236}">
                <a16:creationId xmlns:a16="http://schemas.microsoft.com/office/drawing/2014/main" id="{DF9E6566-BEE7-0244-9C49-C4C13FC1CFAD}"/>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dirty="0"/>
              <a:t>Enter title</a:t>
            </a:r>
          </a:p>
        </p:txBody>
      </p:sp>
      <p:sp>
        <p:nvSpPr>
          <p:cNvPr id="17" name="Subtitle 2">
            <a:extLst>
              <a:ext uri="{FF2B5EF4-FFF2-40B4-BE49-F238E27FC236}">
                <a16:creationId xmlns:a16="http://schemas.microsoft.com/office/drawing/2014/main" id="{B2D0C8D8-44B1-7840-8134-EF8AD8981696}"/>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tx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tx1"/>
                </a:solidFill>
              </a:defRPr>
            </a:lvl1pPr>
          </a:lstStyle>
          <a:p>
            <a:pPr lvl="0"/>
            <a:r>
              <a:rPr lang="en-US" dirty="0"/>
              <a:t>Speaker job title</a:t>
            </a:r>
            <a:br>
              <a:rPr lang="en-US" dirty="0"/>
            </a:br>
            <a:r>
              <a:rPr lang="en-US" dirty="0"/>
              <a:t>Speaker company</a:t>
            </a:r>
          </a:p>
        </p:txBody>
      </p:sp>
      <p:sp>
        <p:nvSpPr>
          <p:cNvPr id="2" name="TextBox 1">
            <a:extLst>
              <a:ext uri="{FF2B5EF4-FFF2-40B4-BE49-F238E27FC236}">
                <a16:creationId xmlns:a16="http://schemas.microsoft.com/office/drawing/2014/main" id="{4D352B71-2E2E-BA2E-0FD1-0A85B1D5FACD}"/>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E59B6FD5-3D56-C643-A5C0-5E9DC034BBB5}"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3" name="Picture 2">
            <a:extLst>
              <a:ext uri="{FF2B5EF4-FFF2-40B4-BE49-F238E27FC236}">
                <a16:creationId xmlns:a16="http://schemas.microsoft.com/office/drawing/2014/main" id="{BCEEACDF-DF76-F918-94C4-428FBD1FD4E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5602" y="551565"/>
            <a:ext cx="1003173" cy="599904"/>
          </a:xfrm>
          <a:prstGeom prst="rect">
            <a:avLst/>
          </a:prstGeom>
        </p:spPr>
      </p:pic>
    </p:spTree>
    <p:extLst>
      <p:ext uri="{BB962C8B-B14F-4D97-AF65-F5344CB8AC3E}">
        <p14:creationId xmlns:p14="http://schemas.microsoft.com/office/powerpoint/2010/main" val="97621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Color set 2 - block comp 2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DD098-1948-AEE8-9789-45887A0FAE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8096" cy="6865004"/>
          </a:xfrm>
          <a:prstGeom prst="rect">
            <a:avLst/>
          </a:prstGeom>
        </p:spPr>
      </p:pic>
      <p:sp>
        <p:nvSpPr>
          <p:cNvPr id="14" name="Title 1">
            <a:extLst>
              <a:ext uri="{FF2B5EF4-FFF2-40B4-BE49-F238E27FC236}">
                <a16:creationId xmlns:a16="http://schemas.microsoft.com/office/drawing/2014/main" id="{9B8DE4AC-AB45-8A42-A9DB-9A2F5C33BEF7}"/>
              </a:ext>
            </a:extLst>
          </p:cNvPr>
          <p:cNvSpPr>
            <a:spLocks noGrp="1"/>
          </p:cNvSpPr>
          <p:nvPr>
            <p:ph type="ctrTitle" hasCustomPrompt="1"/>
          </p:nvPr>
        </p:nvSpPr>
        <p:spPr>
          <a:xfrm>
            <a:off x="609599" y="2126159"/>
            <a:ext cx="6337854" cy="757130"/>
          </a:xfrm>
        </p:spPr>
        <p:txBody>
          <a:bodyPr wrap="square" anchor="t" anchorCtr="0"/>
          <a:lstStyle>
            <a:lvl1pPr algn="l">
              <a:defRPr sz="48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C5D3C39E-991A-7C43-B950-F707ACD43B61}"/>
              </a:ext>
            </a:extLst>
          </p:cNvPr>
          <p:cNvSpPr>
            <a:spLocks noGrp="1"/>
          </p:cNvSpPr>
          <p:nvPr>
            <p:ph type="subTitle" idx="1" hasCustomPrompt="1"/>
          </p:nvPr>
        </p:nvSpPr>
        <p:spPr>
          <a:xfrm>
            <a:off x="609598" y="2906719"/>
            <a:ext cx="6337853"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tx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tx1"/>
                </a:solidFill>
              </a:defRPr>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7F3F45C4-CCAC-44AC-84F3-CF299C35E0DD}"/>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E59B6FD5-3D56-C643-A5C0-5E9DC034BBB5}" type="datetimeyyyy">
              <a:rPr lang="en-US" sz="600" smtClean="0">
                <a:solidFill>
                  <a:schemeClr val="tx1"/>
                </a:solidFill>
              </a:rPr>
              <a:t>2025</a:t>
            </a:fld>
            <a:r>
              <a:rPr lang="en-US" sz="600" dirty="0">
                <a:solidFill>
                  <a:schemeClr val="tx1"/>
                </a:solidFill>
              </a:rPr>
              <a:t>, Amazon Web Services, Inc. or its affiliates. All rights reserved. </a:t>
            </a:r>
          </a:p>
        </p:txBody>
      </p:sp>
      <p:sp>
        <p:nvSpPr>
          <p:cNvPr id="4" name="Text Placeholder 7">
            <a:extLst>
              <a:ext uri="{FF2B5EF4-FFF2-40B4-BE49-F238E27FC236}">
                <a16:creationId xmlns:a16="http://schemas.microsoft.com/office/drawing/2014/main" id="{DD1C6BF5-DF4F-91E9-71A6-35DAD33253CC}"/>
              </a:ext>
            </a:extLst>
          </p:cNvPr>
          <p:cNvSpPr>
            <a:spLocks noGrp="1"/>
          </p:cNvSpPr>
          <p:nvPr>
            <p:ph type="body" sz="quarter" idx="13" hasCustomPrompt="1"/>
          </p:nvPr>
        </p:nvSpPr>
        <p:spPr>
          <a:xfrm>
            <a:off x="609599" y="1729418"/>
            <a:ext cx="3797301" cy="361335"/>
          </a:xfrm>
        </p:spPr>
        <p:txBody>
          <a:bodyPr wrap="square"/>
          <a:lstStyle>
            <a:lvl1pPr marL="0" indent="0">
              <a:spcAft>
                <a:spcPts val="0"/>
              </a:spcAft>
              <a:buNone/>
              <a:defRPr sz="1900" b="1" i="0" cap="all" spc="300" baseline="0">
                <a:solidFill>
                  <a:srgbClr val="7CE8F4"/>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a:t>
            </a:r>
          </a:p>
        </p:txBody>
      </p:sp>
      <p:pic>
        <p:nvPicPr>
          <p:cNvPr id="2" name="Picture 1">
            <a:extLst>
              <a:ext uri="{FF2B5EF4-FFF2-40B4-BE49-F238E27FC236}">
                <a16:creationId xmlns:a16="http://schemas.microsoft.com/office/drawing/2014/main" id="{D98C4D83-ADCB-025D-D288-E63DB5E18C9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5602" y="551565"/>
            <a:ext cx="1003173" cy="599904"/>
          </a:xfrm>
          <a:prstGeom prst="rect">
            <a:avLst/>
          </a:prstGeom>
        </p:spPr>
      </p:pic>
    </p:spTree>
    <p:extLst>
      <p:ext uri="{BB962C8B-B14F-4D97-AF65-F5344CB8AC3E}">
        <p14:creationId xmlns:p14="http://schemas.microsoft.com/office/powerpoint/2010/main" val="292808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9B2D-B36B-40AC-9254-12739BCD5930}"/>
              </a:ext>
            </a:extLst>
          </p:cNvPr>
          <p:cNvSpPr>
            <a:spLocks noGrp="1"/>
          </p:cNvSpPr>
          <p:nvPr>
            <p:ph type="title" hasCustomPrompt="1"/>
          </p:nvPr>
        </p:nvSpPr>
        <p:spPr/>
        <p:txBody>
          <a:bodyPr/>
          <a:lstStyle>
            <a:lvl1pPr>
              <a:defRPr/>
            </a:lvl1pPr>
          </a:lstStyle>
          <a:p>
            <a:r>
              <a:rPr lang="en-US"/>
              <a:t>Title and content layout</a:t>
            </a:r>
          </a:p>
        </p:txBody>
      </p:sp>
      <p:sp>
        <p:nvSpPr>
          <p:cNvPr id="3" name="Content Placeholder 2">
            <a:extLst>
              <a:ext uri="{FF2B5EF4-FFF2-40B4-BE49-F238E27FC236}">
                <a16:creationId xmlns:a16="http://schemas.microsoft.com/office/drawing/2014/main" id="{704FFD8E-0DC3-4B8E-8C49-6A0F23E3D239}"/>
              </a:ext>
            </a:extLst>
          </p:cNvPr>
          <p:cNvSpPr>
            <a:spLocks noGrp="1"/>
          </p:cNvSpPr>
          <p:nvPr>
            <p:ph idx="1" hasCustomPrompt="1"/>
          </p:nvPr>
        </p:nvSpPr>
        <p:spPr>
          <a:xfrm>
            <a:off x="425038" y="1384288"/>
            <a:ext cx="11430001" cy="2154436"/>
          </a:xfrm>
        </p:spPr>
        <p:txBody>
          <a:bodyPr/>
          <a:lstStyle>
            <a:lvl1pPr marL="0" indent="0">
              <a:lnSpc>
                <a:spcPct val="100000"/>
              </a:lnSpc>
              <a:buNone/>
              <a:defRPr/>
            </a:lvl1pPr>
            <a:lvl2pPr marL="228600" indent="0">
              <a:lnSpc>
                <a:spcPct val="100000"/>
              </a:lnSpc>
              <a:buNone/>
              <a:defRPr/>
            </a:lvl2pPr>
            <a:lvl3pPr marL="457200" indent="0">
              <a:lnSpc>
                <a:spcPct val="100000"/>
              </a:lnSpc>
              <a:buNone/>
              <a:defRPr/>
            </a:lvl3pPr>
            <a:lvl4pPr marL="685800" indent="0">
              <a:lnSpc>
                <a:spcPct val="100000"/>
              </a:lnSpc>
              <a:buNone/>
              <a:defRPr/>
            </a:lvl4pPr>
            <a:lvl5pPr marL="685800" indent="0">
              <a:lnSpc>
                <a:spcPct val="100000"/>
              </a:lnSpc>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91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7D87-D3C3-4EBC-8F18-A1178903C794}"/>
              </a:ext>
            </a:extLst>
          </p:cNvPr>
          <p:cNvSpPr>
            <a:spLocks noGrp="1"/>
          </p:cNvSpPr>
          <p:nvPr>
            <p:ph type="title" hasCustomPrompt="1"/>
          </p:nvPr>
        </p:nvSpPr>
        <p:spPr/>
        <p:txBody>
          <a:bodyPr/>
          <a:lstStyle>
            <a:lvl1pPr>
              <a:defRPr/>
            </a:lvl1pPr>
          </a:lstStyle>
          <a:p>
            <a:r>
              <a:rPr lang="en-US"/>
              <a:t>Title and bulleted content layout</a:t>
            </a:r>
          </a:p>
        </p:txBody>
      </p:sp>
      <p:sp>
        <p:nvSpPr>
          <p:cNvPr id="7" name="Content Placeholder 6">
            <a:extLst>
              <a:ext uri="{FF2B5EF4-FFF2-40B4-BE49-F238E27FC236}">
                <a16:creationId xmlns:a16="http://schemas.microsoft.com/office/drawing/2014/main" id="{EA6700F0-47BA-4878-9AD3-6E38759C53FE}"/>
              </a:ext>
            </a:extLst>
          </p:cNvPr>
          <p:cNvSpPr>
            <a:spLocks noGrp="1"/>
          </p:cNvSpPr>
          <p:nvPr>
            <p:ph sz="quarter" idx="13" hasCustomPrompt="1"/>
          </p:nvPr>
        </p:nvSpPr>
        <p:spPr>
          <a:xfrm>
            <a:off x="419100" y="1379208"/>
            <a:ext cx="11430000" cy="2154436"/>
          </a:xfrm>
        </p:spPr>
        <p:txBody>
          <a:bodyPr/>
          <a:lstStyle>
            <a:lvl1pPr marL="344488" indent="-344488">
              <a:lnSpc>
                <a:spcPct val="100000"/>
              </a:lnSpc>
              <a:tabLst/>
              <a:defRPr/>
            </a:lvl1pPr>
            <a:lvl2pPr marL="577850" indent="-349250">
              <a:lnSpc>
                <a:spcPct val="100000"/>
              </a:lnSpc>
              <a:tabLst/>
              <a:defRPr/>
            </a:lvl2pPr>
            <a:lvl3pPr marL="750888" indent="-293688">
              <a:lnSpc>
                <a:spcPct val="100000"/>
              </a:lnSpc>
              <a:tabLst/>
              <a:defRPr/>
            </a:lvl3pPr>
            <a:lvl4pPr marL="923925" indent="-238125">
              <a:lnSpc>
                <a:spcPct val="100000"/>
              </a:lnSpc>
              <a:tabLst/>
              <a:defRPr/>
            </a:lvl4pPr>
            <a:lvl5pPr marL="923925" indent="-238125">
              <a:lnSpc>
                <a:spcPct val="100000"/>
              </a:lnSpc>
              <a:tabLst/>
              <a:defRPr/>
            </a:lvl5pPr>
          </a:lstStyle>
          <a:p>
            <a:pPr lvl="0"/>
            <a:r>
              <a:rPr lang="en-US" dirty="0"/>
              <a:t>Enter bulleted slide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529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57A7C1-7536-4D4B-BE66-71930AD49764}"/>
              </a:ext>
            </a:extLst>
          </p:cNvPr>
          <p:cNvSpPr>
            <a:spLocks noGrp="1"/>
          </p:cNvSpPr>
          <p:nvPr>
            <p:ph sz="quarter" idx="11" hasCustomPrompt="1"/>
          </p:nvPr>
        </p:nvSpPr>
        <p:spPr>
          <a:xfrm>
            <a:off x="425038" y="1714500"/>
            <a:ext cx="11430000" cy="2215991"/>
          </a:xfrm>
        </p:spPr>
        <p:txBody>
          <a:bodyPr/>
          <a:lstStyle>
            <a:lvl1pPr marL="0" indent="0">
              <a:lnSpc>
                <a:spcPct val="100000"/>
              </a:lnSpc>
              <a:buNone/>
              <a:defRPr/>
            </a:lvl1pPr>
            <a:lvl2pPr marL="228600" indent="0">
              <a:lnSpc>
                <a:spcPct val="100000"/>
              </a:lnSpc>
              <a:buNone/>
              <a:defRPr/>
            </a:lvl2pPr>
            <a:lvl3pPr marL="457200" indent="0">
              <a:lnSpc>
                <a:spcPct val="100000"/>
              </a:lnSpc>
              <a:buNone/>
              <a:defRPr/>
            </a:lvl3pPr>
            <a:lvl4pPr marL="685800" indent="0">
              <a:lnSpc>
                <a:spcPct val="100000"/>
              </a:lnSpc>
              <a:buNone/>
              <a:defRPr/>
            </a:lvl4pPr>
            <a:lvl5pPr marL="685800" indent="0">
              <a:lnSpc>
                <a:spcPct val="100000"/>
              </a:lnSpc>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a:extLst>
              <a:ext uri="{FF2B5EF4-FFF2-40B4-BE49-F238E27FC236}">
                <a16:creationId xmlns:a16="http://schemas.microsoft.com/office/drawing/2014/main" id="{26533B27-C869-906A-42B9-A3B4EB3734F2}"/>
              </a:ext>
            </a:extLst>
          </p:cNvPr>
          <p:cNvSpPr>
            <a:spLocks noGrp="1"/>
          </p:cNvSpPr>
          <p:nvPr>
            <p:ph type="body" sz="quarter" idx="10" hasCustomPrompt="1"/>
          </p:nvPr>
        </p:nvSpPr>
        <p:spPr>
          <a:xfrm>
            <a:off x="425038" y="1051130"/>
            <a:ext cx="11416450"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9" name="Title 1">
            <a:extLst>
              <a:ext uri="{FF2B5EF4-FFF2-40B4-BE49-F238E27FC236}">
                <a16:creationId xmlns:a16="http://schemas.microsoft.com/office/drawing/2014/main" id="{5C245E11-CD57-0DC2-F98E-E23501A81549}"/>
              </a:ext>
            </a:extLst>
          </p:cNvPr>
          <p:cNvSpPr>
            <a:spLocks noGrp="1"/>
          </p:cNvSpPr>
          <p:nvPr>
            <p:ph type="title" hasCustomPrompt="1"/>
          </p:nvPr>
        </p:nvSpPr>
        <p:spPr>
          <a:xfrm>
            <a:off x="425038" y="355015"/>
            <a:ext cx="11430001" cy="638175"/>
          </a:xfrm>
        </p:spPr>
        <p:txBody>
          <a:bodyPr/>
          <a:lstStyle>
            <a:lvl1pPr>
              <a:defRPr/>
            </a:lvl1pPr>
          </a:lstStyle>
          <a:p>
            <a:r>
              <a:rPr lang="en-US" dirty="0"/>
              <a:t>Title, subtitle, and content layout</a:t>
            </a:r>
          </a:p>
        </p:txBody>
      </p:sp>
    </p:spTree>
    <p:extLst>
      <p:ext uri="{BB962C8B-B14F-4D97-AF65-F5344CB8AC3E}">
        <p14:creationId xmlns:p14="http://schemas.microsoft.com/office/powerpoint/2010/main" val="89522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434AC24-E85E-407F-973E-699BC706DC81}"/>
              </a:ext>
            </a:extLst>
          </p:cNvPr>
          <p:cNvSpPr>
            <a:spLocks noGrp="1"/>
          </p:cNvSpPr>
          <p:nvPr>
            <p:ph sz="quarter" idx="11" hasCustomPrompt="1"/>
          </p:nvPr>
        </p:nvSpPr>
        <p:spPr>
          <a:xfrm>
            <a:off x="432651" y="1718953"/>
            <a:ext cx="11428476"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bulleted slide content</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A897A4EB-DEC7-4ECF-C9F0-40FEC2CE8C10}"/>
              </a:ext>
            </a:extLst>
          </p:cNvPr>
          <p:cNvSpPr>
            <a:spLocks noGrp="1"/>
          </p:cNvSpPr>
          <p:nvPr>
            <p:ph type="body" sz="quarter" idx="10" hasCustomPrompt="1"/>
          </p:nvPr>
        </p:nvSpPr>
        <p:spPr>
          <a:xfrm>
            <a:off x="425038" y="1051130"/>
            <a:ext cx="11416450"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9" name="Title 1">
            <a:extLst>
              <a:ext uri="{FF2B5EF4-FFF2-40B4-BE49-F238E27FC236}">
                <a16:creationId xmlns:a16="http://schemas.microsoft.com/office/drawing/2014/main" id="{1BF3B587-2CF3-0A49-DC35-6C0270C94C3E}"/>
              </a:ext>
            </a:extLst>
          </p:cNvPr>
          <p:cNvSpPr>
            <a:spLocks noGrp="1"/>
          </p:cNvSpPr>
          <p:nvPr>
            <p:ph type="title" hasCustomPrompt="1"/>
          </p:nvPr>
        </p:nvSpPr>
        <p:spPr>
          <a:xfrm>
            <a:off x="425038" y="355015"/>
            <a:ext cx="11430001" cy="638175"/>
          </a:xfrm>
        </p:spPr>
        <p:txBody>
          <a:bodyPr/>
          <a:lstStyle>
            <a:lvl1pPr>
              <a:defRPr/>
            </a:lvl1pPr>
          </a:lstStyle>
          <a:p>
            <a:r>
              <a:rPr lang="en-US" dirty="0"/>
              <a:t>Title, subtitle, and bulleted content layout</a:t>
            </a:r>
          </a:p>
        </p:txBody>
      </p:sp>
    </p:spTree>
    <p:extLst>
      <p:ext uri="{BB962C8B-B14F-4D97-AF65-F5344CB8AC3E}">
        <p14:creationId xmlns:p14="http://schemas.microsoft.com/office/powerpoint/2010/main" val="156017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430976" y="2205761"/>
            <a:ext cx="4512969" cy="1223239"/>
          </a:xfrm>
        </p:spPr>
        <p:txBody>
          <a:bodyPr/>
          <a:lstStyle>
            <a:lvl1pPr>
              <a:lnSpc>
                <a:spcPct val="100000"/>
              </a:lnSpc>
              <a:defRPr/>
            </a:lvl1pPr>
          </a:lstStyle>
          <a:p>
            <a:r>
              <a:rPr lang="en-US"/>
              <a:t>Two-column split layout</a:t>
            </a:r>
          </a:p>
        </p:txBody>
      </p:sp>
      <p:sp>
        <p:nvSpPr>
          <p:cNvPr id="67" name="Content Placeholder 5">
            <a:extLst>
              <a:ext uri="{FF2B5EF4-FFF2-40B4-BE49-F238E27FC236}">
                <a16:creationId xmlns:a16="http://schemas.microsoft.com/office/drawing/2014/main" id="{026DE44C-E9F0-9274-C6EF-480B89C93754}"/>
              </a:ext>
            </a:extLst>
          </p:cNvPr>
          <p:cNvSpPr>
            <a:spLocks noGrp="1"/>
          </p:cNvSpPr>
          <p:nvPr>
            <p:ph sz="quarter" idx="11" hasCustomPrompt="1"/>
          </p:nvPr>
        </p:nvSpPr>
        <p:spPr>
          <a:xfrm>
            <a:off x="6210300" y="342900"/>
            <a:ext cx="5638800" cy="5867400"/>
          </a:xfrm>
        </p:spPr>
        <p:txBody>
          <a:bodyPr anchor="ctr">
            <a:noAutofit/>
          </a:bodyPr>
          <a:lstStyle>
            <a:lvl1pPr marL="0" indent="0">
              <a:lnSpc>
                <a:spcPct val="100000"/>
              </a:lnSpc>
              <a:buNone/>
              <a:defRPr sz="2200"/>
            </a:lvl1pPr>
            <a:lvl2pPr marL="228600" indent="0">
              <a:lnSpc>
                <a:spcPct val="100000"/>
              </a:lnSpc>
              <a:buNone/>
              <a:defRPr sz="2200"/>
            </a:lvl2pPr>
            <a:lvl3pPr marL="457200" indent="0">
              <a:lnSpc>
                <a:spcPct val="100000"/>
              </a:lnSpc>
              <a:buNone/>
              <a:defRPr sz="2200"/>
            </a:lvl3pPr>
            <a:lvl4pPr marL="685800" indent="0">
              <a:lnSpc>
                <a:spcPct val="100000"/>
              </a:lnSpc>
              <a:buNone/>
              <a:defRPr sz="2200"/>
            </a:lvl4pPr>
            <a:lvl5pPr marL="685800" indent="0">
              <a:lnSpc>
                <a:spcPct val="100000"/>
              </a:lnSpc>
              <a:buNone/>
              <a:defRPr sz="22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62A99E-A782-B58E-F99E-24FD392305D7}"/>
              </a:ext>
            </a:extLst>
          </p:cNvPr>
          <p:cNvSpPr>
            <a:spLocks noGrp="1"/>
          </p:cNvSpPr>
          <p:nvPr>
            <p:ph type="body" sz="quarter" idx="10" hasCustomPrompt="1"/>
          </p:nvPr>
        </p:nvSpPr>
        <p:spPr>
          <a:xfrm>
            <a:off x="432499" y="3491104"/>
            <a:ext cx="4511446"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Tree>
    <p:extLst>
      <p:ext uri="{BB962C8B-B14F-4D97-AF65-F5344CB8AC3E}">
        <p14:creationId xmlns:p14="http://schemas.microsoft.com/office/powerpoint/2010/main" val="262833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3768">
          <p15:clr>
            <a:srgbClr val="FBAE40"/>
          </p15:clr>
        </p15:guide>
        <p15:guide id="6" pos="391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photo, content">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75D90089-32EE-F5C2-4BB1-D9B6D2E65A8B}"/>
              </a:ext>
            </a:extLst>
          </p:cNvPr>
          <p:cNvSpPr>
            <a:spLocks noGrp="1"/>
          </p:cNvSpPr>
          <p:nvPr>
            <p:ph type="pic" sz="quarter" idx="12" hasCustomPrompt="1"/>
          </p:nvPr>
        </p:nvSpPr>
        <p:spPr>
          <a:xfrm>
            <a:off x="420624" y="1371600"/>
            <a:ext cx="5267952" cy="4838699"/>
          </a:xfrm>
          <a:prstGeom prst="roundRect">
            <a:avLst>
              <a:gd name="adj" fmla="val 3930"/>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3" name="Content Placeholder 3">
            <a:extLst>
              <a:ext uri="{FF2B5EF4-FFF2-40B4-BE49-F238E27FC236}">
                <a16:creationId xmlns:a16="http://schemas.microsoft.com/office/drawing/2014/main" id="{8CFB96E6-BBAC-AD0A-175B-7376E3B05072}"/>
              </a:ext>
            </a:extLst>
          </p:cNvPr>
          <p:cNvSpPr>
            <a:spLocks noGrp="1"/>
          </p:cNvSpPr>
          <p:nvPr>
            <p:ph sz="half" idx="13" hasCustomPrompt="1"/>
          </p:nvPr>
        </p:nvSpPr>
        <p:spPr>
          <a:xfrm>
            <a:off x="6206196" y="1375464"/>
            <a:ext cx="5642904" cy="4834835"/>
          </a:xfrm>
        </p:spPr>
        <p:txBody>
          <a:bodyPr/>
          <a:lstStyle>
            <a:lvl1pPr marL="0" indent="0">
              <a:lnSpc>
                <a:spcPct val="100000"/>
              </a:lnSpc>
              <a:spcAft>
                <a:spcPts val="800"/>
              </a:spcAft>
              <a:buNone/>
              <a:defRPr sz="2400"/>
            </a:lvl1pPr>
            <a:lvl2pPr marL="228600" indent="0">
              <a:lnSpc>
                <a:spcPct val="100000"/>
              </a:lnSpc>
              <a:spcAft>
                <a:spcPts val="600"/>
              </a:spcAft>
              <a:buNone/>
              <a:defRPr sz="2000"/>
            </a:lvl2pPr>
            <a:lvl3pPr marL="457200" indent="0">
              <a:lnSpc>
                <a:spcPct val="100000"/>
              </a:lnSpc>
              <a:buNone/>
              <a:defRPr sz="1800"/>
            </a:lvl3pPr>
            <a:lvl4pPr marL="685800" indent="0">
              <a:lnSpc>
                <a:spcPct val="100000"/>
              </a:lnSpc>
              <a:buNone/>
              <a:defRPr sz="1600"/>
            </a:lvl4pPr>
            <a:lvl5pPr marL="685800" indent="0">
              <a:lnSpc>
                <a:spcPct val="100000"/>
              </a:lnSpc>
              <a:buNone/>
              <a:defRPr sz="16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2AC20348-E270-3649-15FB-DBA2D6E8FA80}"/>
              </a:ext>
            </a:extLst>
          </p:cNvPr>
          <p:cNvSpPr>
            <a:spLocks noGrp="1"/>
          </p:cNvSpPr>
          <p:nvPr>
            <p:ph type="title" hasCustomPrompt="1"/>
          </p:nvPr>
        </p:nvSpPr>
        <p:spPr>
          <a:xfrm>
            <a:off x="425038" y="348838"/>
            <a:ext cx="11424062" cy="641762"/>
          </a:xfrm>
        </p:spPr>
        <p:txBody>
          <a:bodyPr anchor="t"/>
          <a:lstStyle>
            <a:lvl1pPr>
              <a:defRPr sz="3200"/>
            </a:lvl1pPr>
          </a:lstStyle>
          <a:p>
            <a:r>
              <a:rPr lang="en-US" dirty="0"/>
              <a:t>Image with text layout</a:t>
            </a:r>
          </a:p>
        </p:txBody>
      </p:sp>
    </p:spTree>
    <p:extLst>
      <p:ext uri="{BB962C8B-B14F-4D97-AF65-F5344CB8AC3E}">
        <p14:creationId xmlns:p14="http://schemas.microsoft.com/office/powerpoint/2010/main" val="357991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7ABE728A-88F0-A7F4-7EEB-7ECB91002550}"/>
              </a:ext>
            </a:extLst>
          </p:cNvPr>
          <p:cNvSpPr>
            <a:spLocks noGrp="1"/>
          </p:cNvSpPr>
          <p:nvPr>
            <p:ph type="pic" sz="quarter" idx="14" hasCustomPrompt="1"/>
          </p:nvPr>
        </p:nvSpPr>
        <p:spPr>
          <a:xfrm>
            <a:off x="6248400" y="0"/>
            <a:ext cx="5943600" cy="6858000"/>
          </a:xfrm>
        </p:spPr>
        <p:txBody>
          <a:bodyPr anchor="ctr">
            <a:noAutofit/>
          </a:bodyPr>
          <a:lstStyle>
            <a:lvl1pPr marL="0" indent="0" algn="ctr">
              <a:buNone/>
              <a:defRPr sz="1800"/>
            </a:lvl1pPr>
          </a:lstStyle>
          <a:p>
            <a:r>
              <a:rPr lang="en-US" dirty="0"/>
              <a:t>Click icon to add image</a:t>
            </a:r>
            <a:br>
              <a:rPr lang="en-US" dirty="0"/>
            </a:br>
            <a:br>
              <a:rPr lang="en-US" dirty="0"/>
            </a:br>
            <a:endParaRPr lang="en-US" dirty="0"/>
          </a:p>
          <a:p>
            <a:endParaRPr lang="en-US" dirty="0"/>
          </a:p>
        </p:txBody>
      </p:sp>
      <p:sp>
        <p:nvSpPr>
          <p:cNvPr id="12" name="Content Placeholder 10">
            <a:extLst>
              <a:ext uri="{FF2B5EF4-FFF2-40B4-BE49-F238E27FC236}">
                <a16:creationId xmlns:a16="http://schemas.microsoft.com/office/drawing/2014/main" id="{A07AADC7-4137-55D8-2DD5-7F564F3E6472}"/>
              </a:ext>
            </a:extLst>
          </p:cNvPr>
          <p:cNvSpPr>
            <a:spLocks noGrp="1"/>
          </p:cNvSpPr>
          <p:nvPr>
            <p:ph sz="quarter" idx="15" hasCustomPrompt="1"/>
          </p:nvPr>
        </p:nvSpPr>
        <p:spPr>
          <a:xfrm>
            <a:off x="419100" y="1371600"/>
            <a:ext cx="5524500" cy="4838700"/>
          </a:xfrm>
        </p:spPr>
        <p:txBody>
          <a:bodyPr>
            <a:noAutofit/>
          </a:bodyPr>
          <a:lstStyle>
            <a:lvl1pPr>
              <a:defRPr/>
            </a:lvl1pPr>
          </a:lstStyle>
          <a:p>
            <a:pPr lvl="0"/>
            <a:r>
              <a:rPr lang="en-US"/>
              <a:t>Enter slide content</a:t>
            </a:r>
          </a:p>
          <a:p>
            <a:pPr lvl="1"/>
            <a:r>
              <a:rPr lang="en-US"/>
              <a:t>Second level</a:t>
            </a:r>
          </a:p>
          <a:p>
            <a:pPr lvl="2"/>
            <a:r>
              <a:rPr lang="en-US"/>
              <a:t>Third level</a:t>
            </a:r>
          </a:p>
        </p:txBody>
      </p:sp>
      <p:sp>
        <p:nvSpPr>
          <p:cNvPr id="14" name="Title 1">
            <a:extLst>
              <a:ext uri="{FF2B5EF4-FFF2-40B4-BE49-F238E27FC236}">
                <a16:creationId xmlns:a16="http://schemas.microsoft.com/office/drawing/2014/main" id="{80A5EF2A-6B19-91E3-D4AC-C09B90F39C31}"/>
              </a:ext>
            </a:extLst>
          </p:cNvPr>
          <p:cNvSpPr>
            <a:spLocks noGrp="1"/>
          </p:cNvSpPr>
          <p:nvPr>
            <p:ph type="title" hasCustomPrompt="1"/>
          </p:nvPr>
        </p:nvSpPr>
        <p:spPr>
          <a:xfrm>
            <a:off x="426562" y="342900"/>
            <a:ext cx="11422538" cy="649159"/>
          </a:xfrm>
        </p:spPr>
        <p:txBody>
          <a:bodyPr/>
          <a:lstStyle>
            <a:lvl1pPr>
              <a:defRPr/>
            </a:lvl1pPr>
          </a:lstStyle>
          <a:p>
            <a:r>
              <a:rPr lang="en-US" dirty="0"/>
              <a:t>Title, content, image layout</a:t>
            </a:r>
          </a:p>
        </p:txBody>
      </p:sp>
    </p:spTree>
    <p:extLst>
      <p:ext uri="{BB962C8B-B14F-4D97-AF65-F5344CB8AC3E}">
        <p14:creationId xmlns:p14="http://schemas.microsoft.com/office/powerpoint/2010/main" val="128648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content, image_2">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8C8D795-EFA6-CAB2-DC1A-984AF693B336}"/>
              </a:ext>
            </a:extLst>
          </p:cNvPr>
          <p:cNvSpPr>
            <a:spLocks noGrp="1"/>
          </p:cNvSpPr>
          <p:nvPr>
            <p:ph idx="1" hasCustomPrompt="1"/>
          </p:nvPr>
        </p:nvSpPr>
        <p:spPr>
          <a:xfrm>
            <a:off x="425038" y="1615083"/>
            <a:ext cx="5791199" cy="4528542"/>
          </a:xfrm>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DE1E7C15-5FCB-D508-6617-48FD9D1E2380}"/>
              </a:ext>
            </a:extLst>
          </p:cNvPr>
          <p:cNvSpPr>
            <a:spLocks noGrp="1"/>
          </p:cNvSpPr>
          <p:nvPr>
            <p:ph type="title" hasCustomPrompt="1"/>
          </p:nvPr>
        </p:nvSpPr>
        <p:spPr>
          <a:xfrm>
            <a:off x="426562" y="342900"/>
            <a:ext cx="11422538" cy="649159"/>
          </a:xfrm>
        </p:spPr>
        <p:txBody>
          <a:bodyPr/>
          <a:lstStyle>
            <a:lvl1pPr>
              <a:defRPr/>
            </a:lvl1pPr>
          </a:lstStyle>
          <a:p>
            <a:r>
              <a:rPr lang="en-US" dirty="0"/>
              <a:t>Title, subtitle, content, image layout</a:t>
            </a:r>
          </a:p>
        </p:txBody>
      </p:sp>
      <p:sp>
        <p:nvSpPr>
          <p:cNvPr id="10" name="Text Placeholder 3">
            <a:extLst>
              <a:ext uri="{FF2B5EF4-FFF2-40B4-BE49-F238E27FC236}">
                <a16:creationId xmlns:a16="http://schemas.microsoft.com/office/drawing/2014/main" id="{B6D9906B-00A8-E965-4668-9C14C1AD8D70}"/>
              </a:ext>
            </a:extLst>
          </p:cNvPr>
          <p:cNvSpPr>
            <a:spLocks noGrp="1"/>
          </p:cNvSpPr>
          <p:nvPr>
            <p:ph type="body" sz="quarter" idx="11" hasCustomPrompt="1"/>
          </p:nvPr>
        </p:nvSpPr>
        <p:spPr>
          <a:xfrm>
            <a:off x="425038" y="1051130"/>
            <a:ext cx="11424062"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11" name="Picture Placeholder 6">
            <a:extLst>
              <a:ext uri="{FF2B5EF4-FFF2-40B4-BE49-F238E27FC236}">
                <a16:creationId xmlns:a16="http://schemas.microsoft.com/office/drawing/2014/main" id="{894C800D-263A-84AE-09B0-A12E69D8A1C2}"/>
              </a:ext>
            </a:extLst>
          </p:cNvPr>
          <p:cNvSpPr>
            <a:spLocks noGrp="1"/>
          </p:cNvSpPr>
          <p:nvPr>
            <p:ph type="pic" sz="quarter" idx="13" hasCustomPrompt="1"/>
          </p:nvPr>
        </p:nvSpPr>
        <p:spPr>
          <a:xfrm>
            <a:off x="6686566" y="342900"/>
            <a:ext cx="5162534" cy="5867400"/>
          </a:xfrm>
          <a:prstGeom prst="roundRect">
            <a:avLst>
              <a:gd name="adj" fmla="val 5034"/>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109749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ubtitl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C0FBAC3-DE1C-A165-12D1-A8AC06706DCD}"/>
              </a:ext>
            </a:extLst>
          </p:cNvPr>
          <p:cNvSpPr>
            <a:spLocks noGrp="1"/>
          </p:cNvSpPr>
          <p:nvPr>
            <p:ph type="pic" sz="quarter" idx="12" hasCustomPrompt="1"/>
          </p:nvPr>
        </p:nvSpPr>
        <p:spPr>
          <a:xfrm>
            <a:off x="1893477" y="1485898"/>
            <a:ext cx="8405047" cy="4724402"/>
          </a:xfrm>
          <a:prstGeom prst="roundRect">
            <a:avLst>
              <a:gd name="adj" fmla="val 3930"/>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8" name="Text Placeholder 3">
            <a:extLst>
              <a:ext uri="{FF2B5EF4-FFF2-40B4-BE49-F238E27FC236}">
                <a16:creationId xmlns:a16="http://schemas.microsoft.com/office/drawing/2014/main" id="{FCCAD4ED-2188-B627-6CDA-9539CE07D9A5}"/>
              </a:ext>
            </a:extLst>
          </p:cNvPr>
          <p:cNvSpPr>
            <a:spLocks noGrp="1"/>
          </p:cNvSpPr>
          <p:nvPr>
            <p:ph type="body" sz="quarter" idx="10" hasCustomPrompt="1"/>
          </p:nvPr>
        </p:nvSpPr>
        <p:spPr>
          <a:xfrm>
            <a:off x="425038" y="1051130"/>
            <a:ext cx="11424061"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9" name="Title 1">
            <a:extLst>
              <a:ext uri="{FF2B5EF4-FFF2-40B4-BE49-F238E27FC236}">
                <a16:creationId xmlns:a16="http://schemas.microsoft.com/office/drawing/2014/main" id="{D47BD224-F150-DFCA-ABDE-7F725FB4BD3C}"/>
              </a:ext>
            </a:extLst>
          </p:cNvPr>
          <p:cNvSpPr>
            <a:spLocks noGrp="1"/>
          </p:cNvSpPr>
          <p:nvPr>
            <p:ph type="title" hasCustomPrompt="1"/>
          </p:nvPr>
        </p:nvSpPr>
        <p:spPr>
          <a:xfrm>
            <a:off x="425038" y="355015"/>
            <a:ext cx="11424061" cy="638175"/>
          </a:xfrm>
        </p:spPr>
        <p:txBody>
          <a:bodyPr/>
          <a:lstStyle>
            <a:lvl1pPr>
              <a:defRPr/>
            </a:lvl1pPr>
          </a:lstStyle>
          <a:p>
            <a:r>
              <a:rPr lang="en-US" dirty="0"/>
              <a:t>Image with title and subtitle layout</a:t>
            </a:r>
          </a:p>
        </p:txBody>
      </p:sp>
    </p:spTree>
    <p:extLst>
      <p:ext uri="{BB962C8B-B14F-4D97-AF65-F5344CB8AC3E}">
        <p14:creationId xmlns:p14="http://schemas.microsoft.com/office/powerpoint/2010/main" val="5243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Full bleed photo">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A27BB3CF-1205-0027-049B-BD3567B2E330}"/>
              </a:ext>
            </a:extLst>
          </p:cNvPr>
          <p:cNvSpPr>
            <a:spLocks noGrp="1"/>
          </p:cNvSpPr>
          <p:nvPr>
            <p:ph type="pic" sz="quarter" idx="13" hasCustomPrompt="1"/>
          </p:nvPr>
        </p:nvSpPr>
        <p:spPr>
          <a:xfrm>
            <a:off x="0" y="0"/>
            <a:ext cx="12192000" cy="6858000"/>
          </a:xfrm>
          <a:prstGeom prst="rect">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0" name="Title 2">
            <a:extLst>
              <a:ext uri="{FF2B5EF4-FFF2-40B4-BE49-F238E27FC236}">
                <a16:creationId xmlns:a16="http://schemas.microsoft.com/office/drawing/2014/main" id="{8478C7A9-D31C-969E-487C-F31C96AF24FE}"/>
              </a:ext>
            </a:extLst>
          </p:cNvPr>
          <p:cNvSpPr>
            <a:spLocks noGrp="1"/>
          </p:cNvSpPr>
          <p:nvPr>
            <p:ph type="title" hasCustomPrompt="1"/>
          </p:nvPr>
        </p:nvSpPr>
        <p:spPr>
          <a:xfrm>
            <a:off x="0" y="-796413"/>
            <a:ext cx="12192000" cy="786888"/>
          </a:xfrm>
        </p:spPr>
        <p:txBody>
          <a:bodyPr/>
          <a:lstStyle>
            <a:lvl1pPr>
              <a:defRPr sz="2400">
                <a:solidFill>
                  <a:schemeClr val="bg1">
                    <a:lumMod val="65000"/>
                    <a:lumOff val="35000"/>
                  </a:schemeClr>
                </a:solidFill>
              </a:defRPr>
            </a:lvl1pPr>
          </a:lstStyle>
          <a:p>
            <a:r>
              <a:rPr lang="en-US" dirty="0"/>
              <a:t>Full-screen image layout (enter descriptive title here for accessibility)</a:t>
            </a:r>
          </a:p>
        </p:txBody>
      </p:sp>
      <p:sp>
        <p:nvSpPr>
          <p:cNvPr id="4" name="TextBox 3">
            <a:extLst>
              <a:ext uri="{FF2B5EF4-FFF2-40B4-BE49-F238E27FC236}">
                <a16:creationId xmlns:a16="http://schemas.microsoft.com/office/drawing/2014/main" id="{9A85B178-48DE-F116-DA62-DDDD0C02C33F}"/>
              </a:ext>
            </a:extLst>
          </p:cNvPr>
          <p:cNvSpPr txBox="1"/>
          <p:nvPr userDrawn="1"/>
        </p:nvSpPr>
        <p:spPr>
          <a:xfrm>
            <a:off x="1141084" y="6389813"/>
            <a:ext cx="2601994" cy="184666"/>
          </a:xfrm>
          <a:prstGeom prst="rect">
            <a:avLst/>
          </a:prstGeom>
          <a:noFill/>
        </p:spPr>
        <p:txBody>
          <a:bodyPr wrap="none" rtlCol="0">
            <a:spAutoFit/>
          </a:bodyPr>
          <a:lstStyle/>
          <a:p>
            <a:pPr algn="l"/>
            <a:r>
              <a:rPr lang="en-US" sz="600" dirty="0"/>
              <a:t>© 2024, Amazon Web Services, Inc. or its affiliates. All rights reserved</a:t>
            </a:r>
          </a:p>
        </p:txBody>
      </p:sp>
      <p:pic>
        <p:nvPicPr>
          <p:cNvPr id="5" name="Graphic 4">
            <a:extLst>
              <a:ext uri="{FF2B5EF4-FFF2-40B4-BE49-F238E27FC236}">
                <a16:creationId xmlns:a16="http://schemas.microsoft.com/office/drawing/2014/main" id="{5FFA95F2-4148-1F47-512A-7995E770EF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100" y="6338002"/>
            <a:ext cx="388818" cy="232516"/>
          </a:xfrm>
          <a:prstGeom prst="rect">
            <a:avLst/>
          </a:prstGeom>
        </p:spPr>
      </p:pic>
    </p:spTree>
    <p:extLst>
      <p:ext uri="{BB962C8B-B14F-4D97-AF65-F5344CB8AC3E}">
        <p14:creationId xmlns:p14="http://schemas.microsoft.com/office/powerpoint/2010/main" val="351663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Color set 2 - block comp 2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DD098-1948-AEE8-9789-45887A0FAE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8096" cy="6865005"/>
          </a:xfrm>
          <a:prstGeom prst="rect">
            <a:avLst/>
          </a:prstGeom>
        </p:spPr>
      </p:pic>
      <p:sp>
        <p:nvSpPr>
          <p:cNvPr id="14" name="Title 1">
            <a:extLst>
              <a:ext uri="{FF2B5EF4-FFF2-40B4-BE49-F238E27FC236}">
                <a16:creationId xmlns:a16="http://schemas.microsoft.com/office/drawing/2014/main" id="{9B8DE4AC-AB45-8A42-A9DB-9A2F5C33BEF7}"/>
              </a:ext>
            </a:extLst>
          </p:cNvPr>
          <p:cNvSpPr>
            <a:spLocks noGrp="1"/>
          </p:cNvSpPr>
          <p:nvPr>
            <p:ph type="ctrTitle" hasCustomPrompt="1"/>
          </p:nvPr>
        </p:nvSpPr>
        <p:spPr>
          <a:xfrm>
            <a:off x="609599" y="2126159"/>
            <a:ext cx="6337854" cy="757130"/>
          </a:xfrm>
        </p:spPr>
        <p:txBody>
          <a:bodyPr wrap="square" anchor="t" anchorCtr="0"/>
          <a:lstStyle>
            <a:lvl1pPr algn="l">
              <a:defRPr sz="48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C5D3C39E-991A-7C43-B950-F707ACD43B61}"/>
              </a:ext>
            </a:extLst>
          </p:cNvPr>
          <p:cNvSpPr>
            <a:spLocks noGrp="1"/>
          </p:cNvSpPr>
          <p:nvPr>
            <p:ph type="subTitle" idx="1" hasCustomPrompt="1"/>
          </p:nvPr>
        </p:nvSpPr>
        <p:spPr>
          <a:xfrm>
            <a:off x="609598" y="2906719"/>
            <a:ext cx="6337853"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tx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tx1"/>
                </a:solidFill>
              </a:defRPr>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855E2373-63C9-4A17-88F7-106C89A1E693}"/>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E59B6FD5-3D56-C643-A5C0-5E9DC034BBB5}" type="datetimeyyyy">
              <a:rPr lang="en-US" sz="600" smtClean="0">
                <a:solidFill>
                  <a:schemeClr val="tx1"/>
                </a:solidFill>
              </a:rPr>
              <a:t>2025</a:t>
            </a:fld>
            <a:r>
              <a:rPr lang="en-US" sz="600" dirty="0">
                <a:solidFill>
                  <a:schemeClr val="tx1"/>
                </a:solidFill>
              </a:rPr>
              <a:t>, Amazon Web Services, Inc. or its affiliates. All rights reserved. </a:t>
            </a:r>
          </a:p>
        </p:txBody>
      </p:sp>
      <p:sp>
        <p:nvSpPr>
          <p:cNvPr id="4" name="Text Placeholder 7">
            <a:extLst>
              <a:ext uri="{FF2B5EF4-FFF2-40B4-BE49-F238E27FC236}">
                <a16:creationId xmlns:a16="http://schemas.microsoft.com/office/drawing/2014/main" id="{89DAB93C-C316-2E3D-3E23-FCA132256928}"/>
              </a:ext>
            </a:extLst>
          </p:cNvPr>
          <p:cNvSpPr>
            <a:spLocks noGrp="1"/>
          </p:cNvSpPr>
          <p:nvPr>
            <p:ph type="body" sz="quarter" idx="13" hasCustomPrompt="1"/>
          </p:nvPr>
        </p:nvSpPr>
        <p:spPr>
          <a:xfrm>
            <a:off x="609599" y="1729418"/>
            <a:ext cx="3797301" cy="361335"/>
          </a:xfrm>
        </p:spPr>
        <p:txBody>
          <a:bodyPr wrap="square"/>
          <a:lstStyle>
            <a:lvl1pPr marL="0" indent="0">
              <a:spcAft>
                <a:spcPts val="0"/>
              </a:spcAft>
              <a:buNone/>
              <a:defRPr sz="1900" b="1" i="0" cap="all" spc="300" baseline="0">
                <a:solidFill>
                  <a:srgbClr val="7CE8F4"/>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a:t>
            </a:r>
          </a:p>
        </p:txBody>
      </p:sp>
      <p:pic>
        <p:nvPicPr>
          <p:cNvPr id="2" name="Picture 1">
            <a:extLst>
              <a:ext uri="{FF2B5EF4-FFF2-40B4-BE49-F238E27FC236}">
                <a16:creationId xmlns:a16="http://schemas.microsoft.com/office/drawing/2014/main" id="{DD382F01-33AC-191D-2715-CAA0EC00652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5602" y="551565"/>
            <a:ext cx="1003173" cy="599904"/>
          </a:xfrm>
          <a:prstGeom prst="rect">
            <a:avLst/>
          </a:prstGeom>
        </p:spPr>
      </p:pic>
    </p:spTree>
    <p:extLst>
      <p:ext uri="{BB962C8B-B14F-4D97-AF65-F5344CB8AC3E}">
        <p14:creationId xmlns:p14="http://schemas.microsoft.com/office/powerpoint/2010/main" val="83586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FE80-980F-4BC9-94C9-A90DD04139E5}"/>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A62328A3-F00F-4DC0-B02A-392A2AB97F8A}"/>
              </a:ext>
            </a:extLst>
          </p:cNvPr>
          <p:cNvSpPr>
            <a:spLocks noGrp="1"/>
          </p:cNvSpPr>
          <p:nvPr>
            <p:ph sz="half" idx="1" hasCustomPrompt="1"/>
          </p:nvPr>
        </p:nvSpPr>
        <p:spPr>
          <a:xfrm>
            <a:off x="425038" y="1390203"/>
            <a:ext cx="5562600"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2E00FB0-23B9-4CB2-8C87-2533F333654B}"/>
              </a:ext>
            </a:extLst>
          </p:cNvPr>
          <p:cNvSpPr>
            <a:spLocks noGrp="1"/>
          </p:cNvSpPr>
          <p:nvPr>
            <p:ph sz="half" idx="2" hasCustomPrompt="1"/>
          </p:nvPr>
        </p:nvSpPr>
        <p:spPr>
          <a:xfrm>
            <a:off x="6216240" y="1390203"/>
            <a:ext cx="5638799"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649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47F764-8D3D-4D65-9DEE-EB4D76A91939}"/>
              </a:ext>
            </a:extLst>
          </p:cNvPr>
          <p:cNvSpPr>
            <a:spLocks noGrp="1"/>
          </p:cNvSpPr>
          <p:nvPr>
            <p:ph type="body" idx="1" hasCustomPrompt="1"/>
          </p:nvPr>
        </p:nvSpPr>
        <p:spPr>
          <a:xfrm>
            <a:off x="419100" y="1371600"/>
            <a:ext cx="5562597" cy="480131"/>
          </a:xfrm>
        </p:spPr>
        <p:txBody>
          <a:bodyPr anchor="b"/>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a:t>
            </a:r>
          </a:p>
        </p:txBody>
      </p:sp>
      <p:sp>
        <p:nvSpPr>
          <p:cNvPr id="4" name="Content Placeholder 3">
            <a:extLst>
              <a:ext uri="{FF2B5EF4-FFF2-40B4-BE49-F238E27FC236}">
                <a16:creationId xmlns:a16="http://schemas.microsoft.com/office/drawing/2014/main" id="{1FFD69C2-FBB8-4670-938B-F05693537C12}"/>
              </a:ext>
            </a:extLst>
          </p:cNvPr>
          <p:cNvSpPr>
            <a:spLocks noGrp="1"/>
          </p:cNvSpPr>
          <p:nvPr>
            <p:ph sz="half" idx="2" hasCustomPrompt="1"/>
          </p:nvPr>
        </p:nvSpPr>
        <p:spPr>
          <a:xfrm>
            <a:off x="419100" y="2041412"/>
            <a:ext cx="5562597" cy="2000548"/>
          </a:xfrm>
        </p:spPr>
        <p:txBody>
          <a:bodyPr/>
          <a:lstStyle>
            <a:lvl1pPr marL="342900" indent="-342900">
              <a:lnSpc>
                <a:spcPct val="100000"/>
              </a:lnSpc>
              <a:buFont typeface="Arial" panose="020B0604020202020204" pitchFamily="34" charset="0"/>
              <a:buChar char="•"/>
              <a:defRPr sz="2400"/>
            </a:lvl1pPr>
            <a:lvl2pPr marL="571500" indent="-342900">
              <a:lnSpc>
                <a:spcPct val="100000"/>
              </a:lnSpc>
              <a:buFont typeface="Arial" panose="020B0604020202020204" pitchFamily="34" charset="0"/>
              <a:buChar char="•"/>
              <a:defRPr sz="2000"/>
            </a:lvl2pPr>
            <a:lvl3pPr marL="742950" indent="-285750">
              <a:lnSpc>
                <a:spcPct val="100000"/>
              </a:lnSpc>
              <a:buFont typeface="Arial" panose="020B0604020202020204" pitchFamily="34" charset="0"/>
              <a:buChar char="•"/>
              <a:defRPr sz="1800"/>
            </a:lvl3pPr>
            <a:lvl4pPr marL="971550" indent="-285750">
              <a:lnSpc>
                <a:spcPct val="100000"/>
              </a:lnSpc>
              <a:buFont typeface="Arial" panose="020B0604020202020204" pitchFamily="34" charset="0"/>
              <a:buChar char="•"/>
              <a:defRPr sz="1600"/>
            </a:lvl4pPr>
            <a:lvl5pPr marL="971550" indent="-285750">
              <a:lnSpc>
                <a:spcPct val="100000"/>
              </a:lnSpc>
              <a:buFont typeface="Arial" panose="020B0604020202020204" pitchFamily="34" charset="0"/>
              <a:buChar char="•"/>
              <a:defRPr sz="1600"/>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122A0D-CA84-4D80-B7CB-26EC3C0607BA}"/>
              </a:ext>
            </a:extLst>
          </p:cNvPr>
          <p:cNvSpPr>
            <a:spLocks noGrp="1"/>
          </p:cNvSpPr>
          <p:nvPr>
            <p:ph type="body" sz="quarter" idx="3" hasCustomPrompt="1"/>
          </p:nvPr>
        </p:nvSpPr>
        <p:spPr>
          <a:xfrm>
            <a:off x="6210304" y="1371600"/>
            <a:ext cx="5638798" cy="480131"/>
          </a:xfrm>
        </p:spPr>
        <p:txBody>
          <a:bodyPr anchor="b"/>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a:t>
            </a:r>
          </a:p>
        </p:txBody>
      </p:sp>
      <p:sp>
        <p:nvSpPr>
          <p:cNvPr id="6" name="Content Placeholder 5">
            <a:extLst>
              <a:ext uri="{FF2B5EF4-FFF2-40B4-BE49-F238E27FC236}">
                <a16:creationId xmlns:a16="http://schemas.microsoft.com/office/drawing/2014/main" id="{7521A746-02E0-4C53-AAE0-D0AE61EBDA6B}"/>
              </a:ext>
            </a:extLst>
          </p:cNvPr>
          <p:cNvSpPr>
            <a:spLocks noGrp="1"/>
          </p:cNvSpPr>
          <p:nvPr>
            <p:ph sz="quarter" idx="4" hasCustomPrompt="1"/>
          </p:nvPr>
        </p:nvSpPr>
        <p:spPr>
          <a:xfrm>
            <a:off x="6210303" y="2041412"/>
            <a:ext cx="5638797" cy="2000548"/>
          </a:xfrm>
        </p:spPr>
        <p:txBody>
          <a:bodyPr/>
          <a:lstStyle>
            <a:lvl1pPr marL="342900" indent="-342900">
              <a:lnSpc>
                <a:spcPct val="100000"/>
              </a:lnSpc>
              <a:buFont typeface="Arial" panose="020B0604020202020204" pitchFamily="34" charset="0"/>
              <a:buChar char="•"/>
              <a:defRPr sz="2400"/>
            </a:lvl1pPr>
            <a:lvl2pPr marL="571500" indent="-342900">
              <a:lnSpc>
                <a:spcPct val="100000"/>
              </a:lnSpc>
              <a:buFont typeface="Arial" panose="020B0604020202020204" pitchFamily="34" charset="0"/>
              <a:buChar char="•"/>
              <a:defRPr sz="2000"/>
            </a:lvl2pPr>
            <a:lvl3pPr marL="742950" indent="-285750">
              <a:lnSpc>
                <a:spcPct val="100000"/>
              </a:lnSpc>
              <a:buFont typeface="Arial" panose="020B0604020202020204" pitchFamily="34" charset="0"/>
              <a:buChar char="•"/>
              <a:defRPr sz="1800"/>
            </a:lvl3pPr>
            <a:lvl4pPr marL="971550" indent="-285750">
              <a:lnSpc>
                <a:spcPct val="100000"/>
              </a:lnSpc>
              <a:buFont typeface="Arial" panose="020B0604020202020204" pitchFamily="34" charset="0"/>
              <a:buChar char="•"/>
              <a:defRPr sz="1600"/>
            </a:lvl4pPr>
            <a:lvl5pPr marL="971550" indent="-285750">
              <a:lnSpc>
                <a:spcPct val="100000"/>
              </a:lnSpc>
              <a:buFont typeface="Arial" panose="020B0604020202020204" pitchFamily="34" charset="0"/>
              <a:buChar char="•"/>
              <a:defRPr sz="16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28D7165-8EDA-CC8C-3250-C5B8025510A5}"/>
              </a:ext>
            </a:extLst>
          </p:cNvPr>
          <p:cNvSpPr>
            <a:spLocks noGrp="1"/>
          </p:cNvSpPr>
          <p:nvPr>
            <p:ph type="title" hasCustomPrompt="1"/>
          </p:nvPr>
        </p:nvSpPr>
        <p:spPr>
          <a:xfrm>
            <a:off x="425038" y="355015"/>
            <a:ext cx="11430001" cy="638175"/>
          </a:xfrm>
        </p:spPr>
        <p:txBody>
          <a:bodyPr/>
          <a:lstStyle>
            <a:lvl1pPr>
              <a:defRPr/>
            </a:lvl1pPr>
          </a:lstStyle>
          <a:p>
            <a:r>
              <a:rPr lang="en-US" dirty="0"/>
              <a:t>Comparison layout</a:t>
            </a:r>
          </a:p>
        </p:txBody>
      </p:sp>
    </p:spTree>
    <p:extLst>
      <p:ext uri="{BB962C8B-B14F-4D97-AF65-F5344CB8AC3E}">
        <p14:creationId xmlns:p14="http://schemas.microsoft.com/office/powerpoint/2010/main" val="117205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plit content with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4FFD8E-0DC3-4B8E-8C49-6A0F23E3D239}"/>
              </a:ext>
            </a:extLst>
          </p:cNvPr>
          <p:cNvSpPr>
            <a:spLocks noGrp="1"/>
          </p:cNvSpPr>
          <p:nvPr>
            <p:ph idx="1" hasCustomPrompt="1"/>
          </p:nvPr>
        </p:nvSpPr>
        <p:spPr>
          <a:xfrm>
            <a:off x="425039" y="1379022"/>
            <a:ext cx="11429999" cy="1231106"/>
          </a:xfrm>
        </p:spPr>
        <p:txBody>
          <a:bodyPr/>
          <a:lstStyle>
            <a:lvl1pPr marL="0" indent="0">
              <a:lnSpc>
                <a:spcPct val="100000"/>
              </a:lnSpc>
              <a:buNone/>
              <a:defRPr sz="2000"/>
            </a:lvl1pPr>
            <a:lvl2pPr marL="228600" indent="0">
              <a:lnSpc>
                <a:spcPct val="100000"/>
              </a:lnSpc>
              <a:buNone/>
              <a:defRPr sz="1800"/>
            </a:lvl2pPr>
            <a:lvl3pPr marL="457200" indent="0">
              <a:lnSpc>
                <a:spcPct val="100000"/>
              </a:lnSpc>
              <a:buNone/>
              <a:defRPr sz="1600"/>
            </a:lvl3pPr>
            <a:lvl4pPr marL="685800" indent="0">
              <a:buNone/>
              <a:defRPr sz="1400"/>
            </a:lvl4pPr>
            <a:lvl5pPr marL="685800" indent="0">
              <a:buNone/>
              <a:defRPr sz="1400"/>
            </a:lvl5pPr>
          </a:lstStyle>
          <a:p>
            <a:pPr lvl="0"/>
            <a:r>
              <a:rPr lang="en-US" dirty="0"/>
              <a:t>Enter slide content</a:t>
            </a:r>
          </a:p>
          <a:p>
            <a:pPr lvl="1"/>
            <a:r>
              <a:rPr lang="en-US" dirty="0"/>
              <a:t>Second level</a:t>
            </a:r>
          </a:p>
          <a:p>
            <a:pPr lvl="2"/>
            <a:r>
              <a:rPr lang="en-US" dirty="0"/>
              <a:t>Third level</a:t>
            </a:r>
          </a:p>
        </p:txBody>
      </p:sp>
      <p:sp>
        <p:nvSpPr>
          <p:cNvPr id="5" name="Content Placeholder 2">
            <a:extLst>
              <a:ext uri="{FF2B5EF4-FFF2-40B4-BE49-F238E27FC236}">
                <a16:creationId xmlns:a16="http://schemas.microsoft.com/office/drawing/2014/main" id="{F6AACF00-959A-2B82-CD02-0DA478B13B18}"/>
              </a:ext>
            </a:extLst>
          </p:cNvPr>
          <p:cNvSpPr>
            <a:spLocks noGrp="1"/>
          </p:cNvSpPr>
          <p:nvPr>
            <p:ph sz="half" idx="10" hasCustomPrompt="1"/>
          </p:nvPr>
        </p:nvSpPr>
        <p:spPr>
          <a:xfrm>
            <a:off x="425038" y="2984229"/>
            <a:ext cx="5448300" cy="1815882"/>
          </a:xfrm>
        </p:spPr>
        <p:txBody>
          <a:bodyPr/>
          <a:lstStyle>
            <a:lvl1pPr>
              <a:lnSpc>
                <a:spcPct val="100000"/>
              </a:lnSpc>
              <a:defRPr sz="2000"/>
            </a:lvl1pPr>
            <a:lvl2pPr>
              <a:lnSpc>
                <a:spcPct val="100000"/>
              </a:lnSpc>
              <a:defRPr sz="1800"/>
            </a:lvl2pPr>
            <a:lvl3pPr>
              <a:lnSpc>
                <a:spcPct val="100000"/>
              </a:lnSpc>
              <a:defRPr sz="1600"/>
            </a:lvl3pPr>
            <a:lvl4pPr>
              <a:lnSpc>
                <a:spcPct val="100000"/>
              </a:lnSpc>
              <a:defRPr sz="1400"/>
            </a:lvl4pPr>
            <a:lvl5pPr>
              <a:lnSpc>
                <a:spcPct val="100000"/>
              </a:lnSpc>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74962A34-26C7-E1E9-09A4-2844AB099321}"/>
              </a:ext>
            </a:extLst>
          </p:cNvPr>
          <p:cNvSpPr>
            <a:spLocks noGrp="1"/>
          </p:cNvSpPr>
          <p:nvPr>
            <p:ph sz="half" idx="2" hasCustomPrompt="1"/>
          </p:nvPr>
        </p:nvSpPr>
        <p:spPr>
          <a:xfrm>
            <a:off x="6292438" y="2984229"/>
            <a:ext cx="5562600" cy="1815882"/>
          </a:xfrm>
        </p:spPr>
        <p:txBody>
          <a:bodyPr/>
          <a:lstStyle>
            <a:lvl1pPr>
              <a:lnSpc>
                <a:spcPct val="100000"/>
              </a:lnSpc>
              <a:defRPr sz="2000"/>
            </a:lvl1pPr>
            <a:lvl2pPr>
              <a:lnSpc>
                <a:spcPct val="100000"/>
              </a:lnSpc>
              <a:defRPr sz="1800"/>
            </a:lvl2pPr>
            <a:lvl3pPr>
              <a:lnSpc>
                <a:spcPct val="100000"/>
              </a:lnSpc>
              <a:defRPr sz="1600"/>
            </a:lvl3pPr>
            <a:lvl4pPr>
              <a:lnSpc>
                <a:spcPct val="100000"/>
              </a:lnSpc>
              <a:defRPr sz="1400"/>
            </a:lvl4pPr>
            <a:lvl5pPr>
              <a:lnSpc>
                <a:spcPct val="100000"/>
              </a:lnSpc>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1AA73074-962E-13D2-2EF9-82F3F36E515A}"/>
              </a:ext>
            </a:extLst>
          </p:cNvPr>
          <p:cNvSpPr>
            <a:spLocks noGrp="1"/>
          </p:cNvSpPr>
          <p:nvPr>
            <p:ph type="title" hasCustomPrompt="1"/>
          </p:nvPr>
        </p:nvSpPr>
        <p:spPr>
          <a:xfrm>
            <a:off x="425038" y="355015"/>
            <a:ext cx="11430001" cy="638175"/>
          </a:xfrm>
        </p:spPr>
        <p:txBody>
          <a:bodyPr/>
          <a:lstStyle>
            <a:lvl1pPr>
              <a:defRPr/>
            </a:lvl1pPr>
          </a:lstStyle>
          <a:p>
            <a:r>
              <a:rPr lang="en-US" dirty="0"/>
              <a:t>Title, content, and two-column layout</a:t>
            </a:r>
          </a:p>
        </p:txBody>
      </p:sp>
    </p:spTree>
    <p:extLst>
      <p:ext uri="{BB962C8B-B14F-4D97-AF65-F5344CB8AC3E}">
        <p14:creationId xmlns:p14="http://schemas.microsoft.com/office/powerpoint/2010/main" val="235156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434AC24-E85E-407F-973E-699BC706DC81}"/>
              </a:ext>
            </a:extLst>
          </p:cNvPr>
          <p:cNvSpPr>
            <a:spLocks noGrp="1"/>
          </p:cNvSpPr>
          <p:nvPr>
            <p:ph sz="quarter" idx="11" hasCustomPrompt="1"/>
          </p:nvPr>
        </p:nvSpPr>
        <p:spPr>
          <a:xfrm>
            <a:off x="420624" y="1714500"/>
            <a:ext cx="5561076" cy="2154436"/>
          </a:xfrm>
        </p:spPr>
        <p:txBody>
          <a:bodyPr/>
          <a:lstStyle>
            <a:lvl1pPr marL="0" indent="0">
              <a:lnSpc>
                <a:spcPct val="100000"/>
              </a:lnSpc>
              <a:buNone/>
              <a:defRPr/>
            </a:lvl1pPr>
            <a:lvl2pPr marL="228600" indent="0">
              <a:lnSpc>
                <a:spcPct val="100000"/>
              </a:lnSpc>
              <a:buNone/>
              <a:defRPr/>
            </a:lvl2pPr>
            <a:lvl3pPr marL="457200" indent="0">
              <a:lnSpc>
                <a:spcPct val="100000"/>
              </a:lnSpc>
              <a:buNone/>
              <a:defRPr/>
            </a:lvl3pPr>
            <a:lvl4pPr marL="685800" indent="0">
              <a:lnSpc>
                <a:spcPct val="100000"/>
              </a:lnSpc>
              <a:buNone/>
              <a:defRPr/>
            </a:lvl4pPr>
            <a:lvl5pPr marL="685800" indent="0">
              <a:lnSpc>
                <a:spcPct val="100000"/>
              </a:lnSpc>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04959F6-41EE-4D17-B71F-BB0F4BB3DB42}"/>
              </a:ext>
            </a:extLst>
          </p:cNvPr>
          <p:cNvSpPr>
            <a:spLocks noGrp="1"/>
          </p:cNvSpPr>
          <p:nvPr>
            <p:ph sz="quarter" idx="12" hasCustomPrompt="1"/>
          </p:nvPr>
        </p:nvSpPr>
        <p:spPr>
          <a:xfrm>
            <a:off x="6210300" y="1714500"/>
            <a:ext cx="5638800" cy="2154436"/>
          </a:xfrm>
        </p:spPr>
        <p:txBody>
          <a:bodyPr/>
          <a:lstStyle>
            <a:lvl1pPr marL="0" indent="0">
              <a:lnSpc>
                <a:spcPct val="100000"/>
              </a:lnSpc>
              <a:buNone/>
              <a:defRPr/>
            </a:lvl1pPr>
            <a:lvl2pPr marL="228600" indent="0">
              <a:lnSpc>
                <a:spcPct val="100000"/>
              </a:lnSpc>
              <a:buNone/>
              <a:defRPr/>
            </a:lvl2pPr>
            <a:lvl3pPr marL="457200" indent="0">
              <a:lnSpc>
                <a:spcPct val="100000"/>
              </a:lnSpc>
              <a:buNone/>
              <a:defRPr/>
            </a:lvl3pPr>
            <a:lvl4pPr marL="685800" indent="0">
              <a:lnSpc>
                <a:spcPct val="100000"/>
              </a:lnSpc>
              <a:buNone/>
              <a:defRPr/>
            </a:lvl4pPr>
            <a:lvl5pPr marL="685800" indent="0">
              <a:lnSpc>
                <a:spcPct val="100000"/>
              </a:lnSpc>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746169A4-A79D-A352-C55C-454B12379E4F}"/>
              </a:ext>
            </a:extLst>
          </p:cNvPr>
          <p:cNvSpPr>
            <a:spLocks noGrp="1"/>
          </p:cNvSpPr>
          <p:nvPr>
            <p:ph type="body" sz="quarter" idx="10" hasCustomPrompt="1"/>
          </p:nvPr>
        </p:nvSpPr>
        <p:spPr>
          <a:xfrm>
            <a:off x="425038" y="1051130"/>
            <a:ext cx="11416448"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10" name="Title 1">
            <a:extLst>
              <a:ext uri="{FF2B5EF4-FFF2-40B4-BE49-F238E27FC236}">
                <a16:creationId xmlns:a16="http://schemas.microsoft.com/office/drawing/2014/main" id="{0777CA96-CA32-986F-575E-A03423534F03}"/>
              </a:ext>
            </a:extLst>
          </p:cNvPr>
          <p:cNvSpPr>
            <a:spLocks noGrp="1"/>
          </p:cNvSpPr>
          <p:nvPr>
            <p:ph type="title" hasCustomPrompt="1"/>
          </p:nvPr>
        </p:nvSpPr>
        <p:spPr>
          <a:xfrm>
            <a:off x="425038" y="355015"/>
            <a:ext cx="11424061" cy="638175"/>
          </a:xfrm>
        </p:spPr>
        <p:txBody>
          <a:bodyPr/>
          <a:lstStyle>
            <a:lvl1pPr>
              <a:defRPr/>
            </a:lvl1pPr>
          </a:lstStyle>
          <a:p>
            <a:r>
              <a:rPr lang="en-US" dirty="0"/>
              <a:t>Two-column with subtitle layout</a:t>
            </a:r>
          </a:p>
        </p:txBody>
      </p:sp>
    </p:spTree>
    <p:extLst>
      <p:ext uri="{BB962C8B-B14F-4D97-AF65-F5344CB8AC3E}">
        <p14:creationId xmlns:p14="http://schemas.microsoft.com/office/powerpoint/2010/main" val="176652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3768">
          <p15:clr>
            <a:srgbClr val="FBAE40"/>
          </p15:clr>
        </p15:guide>
        <p15:guide id="6" pos="391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3117784-3939-47DC-817E-56BA8ACDF9B6}"/>
              </a:ext>
            </a:extLst>
          </p:cNvPr>
          <p:cNvSpPr>
            <a:spLocks noGrp="1"/>
          </p:cNvSpPr>
          <p:nvPr>
            <p:ph sz="quarter" idx="11" hasCustomPrompt="1"/>
          </p:nvPr>
        </p:nvSpPr>
        <p:spPr>
          <a:xfrm>
            <a:off x="420624" y="1714500"/>
            <a:ext cx="5561076"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3DD8E906-2D5C-440E-979E-D7FE653CDD23}"/>
              </a:ext>
            </a:extLst>
          </p:cNvPr>
          <p:cNvSpPr>
            <a:spLocks noGrp="1"/>
          </p:cNvSpPr>
          <p:nvPr>
            <p:ph sz="quarter" idx="12" hasCustomPrompt="1"/>
          </p:nvPr>
        </p:nvSpPr>
        <p:spPr>
          <a:xfrm>
            <a:off x="6210300" y="1714500"/>
            <a:ext cx="5638800"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FA801EF7-628F-A649-5DFF-3BD0E55F813E}"/>
              </a:ext>
            </a:extLst>
          </p:cNvPr>
          <p:cNvSpPr>
            <a:spLocks noGrp="1"/>
          </p:cNvSpPr>
          <p:nvPr>
            <p:ph type="body" sz="quarter" idx="10" hasCustomPrompt="1"/>
          </p:nvPr>
        </p:nvSpPr>
        <p:spPr>
          <a:xfrm>
            <a:off x="425038" y="1051130"/>
            <a:ext cx="11416448"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10" name="Title 1">
            <a:extLst>
              <a:ext uri="{FF2B5EF4-FFF2-40B4-BE49-F238E27FC236}">
                <a16:creationId xmlns:a16="http://schemas.microsoft.com/office/drawing/2014/main" id="{049251E6-BE95-4702-8DE8-B00B145CAFA6}"/>
              </a:ext>
            </a:extLst>
          </p:cNvPr>
          <p:cNvSpPr>
            <a:spLocks noGrp="1"/>
          </p:cNvSpPr>
          <p:nvPr>
            <p:ph type="title" hasCustomPrompt="1"/>
          </p:nvPr>
        </p:nvSpPr>
        <p:spPr>
          <a:xfrm>
            <a:off x="425038" y="355015"/>
            <a:ext cx="11424061" cy="638175"/>
          </a:xfrm>
        </p:spPr>
        <p:txBody>
          <a:bodyPr/>
          <a:lstStyle>
            <a:lvl1pPr>
              <a:defRPr/>
            </a:lvl1pPr>
          </a:lstStyle>
          <a:p>
            <a:r>
              <a:rPr lang="en-US" dirty="0"/>
              <a:t>Two-column list with subtitle layout</a:t>
            </a:r>
          </a:p>
        </p:txBody>
      </p:sp>
    </p:spTree>
    <p:extLst>
      <p:ext uri="{BB962C8B-B14F-4D97-AF65-F5344CB8AC3E}">
        <p14:creationId xmlns:p14="http://schemas.microsoft.com/office/powerpoint/2010/main" val="204684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3768">
          <p15:clr>
            <a:srgbClr val="FBAE40"/>
          </p15:clr>
        </p15:guide>
        <p15:guide id="6" pos="391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ntent with images">
    <p:spTree>
      <p:nvGrpSpPr>
        <p:cNvPr id="1" name=""/>
        <p:cNvGrpSpPr/>
        <p:nvPr/>
      </p:nvGrpSpPr>
      <p:grpSpPr>
        <a:xfrm>
          <a:off x="0" y="0"/>
          <a:ext cx="0" cy="0"/>
          <a:chOff x="0" y="0"/>
          <a:chExt cx="0" cy="0"/>
        </a:xfrm>
      </p:grpSpPr>
      <p:sp>
        <p:nvSpPr>
          <p:cNvPr id="20" name="Rectangle: Rounded Corners 8">
            <a:extLst>
              <a:ext uri="{FF2B5EF4-FFF2-40B4-BE49-F238E27FC236}">
                <a16:creationId xmlns:a16="http://schemas.microsoft.com/office/drawing/2014/main" id="{52A9D721-E861-5726-ED15-D85B27E33079}"/>
              </a:ext>
            </a:extLst>
          </p:cNvPr>
          <p:cNvSpPr/>
          <p:nvPr userDrawn="1"/>
        </p:nvSpPr>
        <p:spPr>
          <a:xfrm>
            <a:off x="419100" y="1371600"/>
            <a:ext cx="5531138" cy="4724400"/>
          </a:xfrm>
          <a:prstGeom prst="roundRect">
            <a:avLst>
              <a:gd name="adj" fmla="val 297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1" name="Rectangle: Rounded Corners 9">
            <a:extLst>
              <a:ext uri="{FF2B5EF4-FFF2-40B4-BE49-F238E27FC236}">
                <a16:creationId xmlns:a16="http://schemas.microsoft.com/office/drawing/2014/main" id="{EAD1E70E-986D-7358-8938-DF58B1437DC4}"/>
              </a:ext>
            </a:extLst>
          </p:cNvPr>
          <p:cNvSpPr/>
          <p:nvPr userDrawn="1"/>
        </p:nvSpPr>
        <p:spPr>
          <a:xfrm>
            <a:off x="6317962" y="1371600"/>
            <a:ext cx="5531138" cy="4724400"/>
          </a:xfrm>
          <a:prstGeom prst="roundRect">
            <a:avLst>
              <a:gd name="adj" fmla="val 281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2" name="Content Placeholder 2">
            <a:extLst>
              <a:ext uri="{FF2B5EF4-FFF2-40B4-BE49-F238E27FC236}">
                <a16:creationId xmlns:a16="http://schemas.microsoft.com/office/drawing/2014/main" id="{1528BA9E-5164-0A8B-BB33-4098B73E9960}"/>
              </a:ext>
            </a:extLst>
          </p:cNvPr>
          <p:cNvSpPr>
            <a:spLocks noGrp="1"/>
          </p:cNvSpPr>
          <p:nvPr>
            <p:ph sz="half" idx="1" hasCustomPrompt="1"/>
          </p:nvPr>
        </p:nvSpPr>
        <p:spPr>
          <a:xfrm>
            <a:off x="562841" y="4227283"/>
            <a:ext cx="5160818" cy="1687641"/>
          </a:xfrm>
        </p:spPr>
        <p:txBody>
          <a:bodyPr/>
          <a:lstStyle>
            <a:lvl1pPr marL="0" indent="0">
              <a:lnSpc>
                <a:spcPct val="100000"/>
              </a:lnSpc>
              <a:spcAft>
                <a:spcPts val="800"/>
              </a:spcAft>
              <a:buNone/>
              <a:defRPr sz="2000"/>
            </a:lvl1pPr>
            <a:lvl2pPr marL="228600" indent="0">
              <a:lnSpc>
                <a:spcPct val="100000"/>
              </a:lnSpc>
              <a:spcAft>
                <a:spcPts val="600"/>
              </a:spcAft>
              <a:buNone/>
              <a:defRPr sz="1800"/>
            </a:lvl2pPr>
            <a:lvl3pPr marL="457200" indent="0">
              <a:lnSpc>
                <a:spcPct val="100000"/>
              </a:lnSpc>
              <a:buNone/>
              <a:defRPr sz="1600"/>
            </a:lvl3pPr>
            <a:lvl4pPr marL="685800" indent="0">
              <a:lnSpc>
                <a:spcPct val="100000"/>
              </a:lnSpc>
              <a:buNone/>
              <a:defRPr sz="1400"/>
            </a:lvl4pPr>
            <a:lvl5pPr marL="685800" indent="0">
              <a:lnSpc>
                <a:spcPct val="100000"/>
              </a:lnSpc>
              <a:buNone/>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23" name="Content Placeholder 3">
            <a:extLst>
              <a:ext uri="{FF2B5EF4-FFF2-40B4-BE49-F238E27FC236}">
                <a16:creationId xmlns:a16="http://schemas.microsoft.com/office/drawing/2014/main" id="{B3602169-7114-BC70-13CF-6B0B928430A8}"/>
              </a:ext>
            </a:extLst>
          </p:cNvPr>
          <p:cNvSpPr>
            <a:spLocks noGrp="1"/>
          </p:cNvSpPr>
          <p:nvPr>
            <p:ph sz="half" idx="2" hasCustomPrompt="1"/>
          </p:nvPr>
        </p:nvSpPr>
        <p:spPr>
          <a:xfrm>
            <a:off x="6468341" y="4227283"/>
            <a:ext cx="5160818" cy="1687641"/>
          </a:xfrm>
        </p:spPr>
        <p:txBody>
          <a:bodyPr/>
          <a:lstStyle>
            <a:lvl1pPr marL="0" indent="0">
              <a:lnSpc>
                <a:spcPct val="100000"/>
              </a:lnSpc>
              <a:spcAft>
                <a:spcPts val="800"/>
              </a:spcAft>
              <a:buNone/>
              <a:defRPr sz="2000"/>
            </a:lvl1pPr>
            <a:lvl2pPr marL="228600" indent="0">
              <a:lnSpc>
                <a:spcPct val="100000"/>
              </a:lnSpc>
              <a:spcAft>
                <a:spcPts val="600"/>
              </a:spcAft>
              <a:buNone/>
              <a:defRPr sz="1800"/>
            </a:lvl2pPr>
            <a:lvl3pPr marL="457200" indent="0">
              <a:lnSpc>
                <a:spcPct val="100000"/>
              </a:lnSpc>
              <a:buNone/>
              <a:defRPr sz="1600"/>
            </a:lvl3pPr>
            <a:lvl4pPr marL="685800" indent="0">
              <a:lnSpc>
                <a:spcPct val="100000"/>
              </a:lnSpc>
              <a:buNone/>
              <a:defRPr sz="1400"/>
            </a:lvl4pPr>
            <a:lvl5pPr marL="685800" indent="0">
              <a:lnSpc>
                <a:spcPct val="100000"/>
              </a:lnSpc>
              <a:buNone/>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24" name="Picture Placeholder 6">
            <a:extLst>
              <a:ext uri="{FF2B5EF4-FFF2-40B4-BE49-F238E27FC236}">
                <a16:creationId xmlns:a16="http://schemas.microsoft.com/office/drawing/2014/main" id="{057719C2-D02D-5139-3712-7EAE10AD07BC}"/>
              </a:ext>
            </a:extLst>
          </p:cNvPr>
          <p:cNvSpPr>
            <a:spLocks noGrp="1"/>
          </p:cNvSpPr>
          <p:nvPr>
            <p:ph type="pic" sz="quarter" idx="10" hasCustomPrompt="1"/>
          </p:nvPr>
        </p:nvSpPr>
        <p:spPr>
          <a:xfrm>
            <a:off x="419100" y="1371600"/>
            <a:ext cx="5528604" cy="2748116"/>
          </a:xfrm>
          <a:prstGeom prst="roundRect">
            <a:avLst>
              <a:gd name="adj" fmla="val 5983"/>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5" name="Picture Placeholder 6">
            <a:extLst>
              <a:ext uri="{FF2B5EF4-FFF2-40B4-BE49-F238E27FC236}">
                <a16:creationId xmlns:a16="http://schemas.microsoft.com/office/drawing/2014/main" id="{B43301AC-6A90-E344-31FF-1B62EF56090B}"/>
              </a:ext>
            </a:extLst>
          </p:cNvPr>
          <p:cNvSpPr>
            <a:spLocks noGrp="1"/>
          </p:cNvSpPr>
          <p:nvPr>
            <p:ph type="pic" sz="quarter" idx="11" hasCustomPrompt="1"/>
          </p:nvPr>
        </p:nvSpPr>
        <p:spPr>
          <a:xfrm>
            <a:off x="6320496" y="1371600"/>
            <a:ext cx="5528604" cy="2748116"/>
          </a:xfrm>
          <a:prstGeom prst="roundRect">
            <a:avLst>
              <a:gd name="adj" fmla="val 5034"/>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7" name="Title 1">
            <a:extLst>
              <a:ext uri="{FF2B5EF4-FFF2-40B4-BE49-F238E27FC236}">
                <a16:creationId xmlns:a16="http://schemas.microsoft.com/office/drawing/2014/main" id="{02B09DC9-F71B-505C-799E-74C56AC7767B}"/>
              </a:ext>
            </a:extLst>
          </p:cNvPr>
          <p:cNvSpPr>
            <a:spLocks noGrp="1"/>
          </p:cNvSpPr>
          <p:nvPr>
            <p:ph type="title" hasCustomPrompt="1"/>
          </p:nvPr>
        </p:nvSpPr>
        <p:spPr>
          <a:xfrm>
            <a:off x="426562" y="342900"/>
            <a:ext cx="11422538" cy="649159"/>
          </a:xfrm>
        </p:spPr>
        <p:txBody>
          <a:bodyPr/>
          <a:lstStyle>
            <a:lvl1pPr>
              <a:defRPr/>
            </a:lvl1pPr>
          </a:lstStyle>
          <a:p>
            <a:r>
              <a:rPr lang="en-US" dirty="0"/>
              <a:t>Two-column with images layout</a:t>
            </a:r>
          </a:p>
        </p:txBody>
      </p:sp>
    </p:spTree>
    <p:extLst>
      <p:ext uri="{BB962C8B-B14F-4D97-AF65-F5344CB8AC3E}">
        <p14:creationId xmlns:p14="http://schemas.microsoft.com/office/powerpoint/2010/main" val="2868342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images split">
    <p:spTree>
      <p:nvGrpSpPr>
        <p:cNvPr id="1" name=""/>
        <p:cNvGrpSpPr/>
        <p:nvPr/>
      </p:nvGrpSpPr>
      <p:grpSpPr>
        <a:xfrm>
          <a:off x="0" y="0"/>
          <a:ext cx="0" cy="0"/>
          <a:chOff x="0" y="0"/>
          <a:chExt cx="0" cy="0"/>
        </a:xfrm>
      </p:grpSpPr>
      <p:sp>
        <p:nvSpPr>
          <p:cNvPr id="12" name="Rectangle: Rounded Corners 8">
            <a:extLst>
              <a:ext uri="{FF2B5EF4-FFF2-40B4-BE49-F238E27FC236}">
                <a16:creationId xmlns:a16="http://schemas.microsoft.com/office/drawing/2014/main" id="{1E2270C4-C33E-1E7D-CD57-F6F5C9565DE6}"/>
              </a:ext>
            </a:extLst>
          </p:cNvPr>
          <p:cNvSpPr/>
          <p:nvPr userDrawn="1"/>
        </p:nvSpPr>
        <p:spPr>
          <a:xfrm>
            <a:off x="411042" y="1371600"/>
            <a:ext cx="11438059"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3" name="Title 1">
            <a:extLst>
              <a:ext uri="{FF2B5EF4-FFF2-40B4-BE49-F238E27FC236}">
                <a16:creationId xmlns:a16="http://schemas.microsoft.com/office/drawing/2014/main" id="{3EF7DF84-B876-2E67-626C-7A3C9B4BEB1D}"/>
              </a:ext>
            </a:extLst>
          </p:cNvPr>
          <p:cNvSpPr>
            <a:spLocks noGrp="1"/>
          </p:cNvSpPr>
          <p:nvPr>
            <p:ph type="title" hasCustomPrompt="1"/>
          </p:nvPr>
        </p:nvSpPr>
        <p:spPr>
          <a:xfrm>
            <a:off x="419100" y="342901"/>
            <a:ext cx="11429999" cy="647176"/>
          </a:xfrm>
        </p:spPr>
        <p:txBody>
          <a:bodyPr vert="horz" lIns="0" tIns="45720" rIns="0" bIns="45720" rtlCol="0" anchor="ctr" anchorCtr="0">
            <a:noAutofit/>
          </a:bodyPr>
          <a:lstStyle>
            <a:lvl1pPr>
              <a:defRPr lang="en-US" dirty="0"/>
            </a:lvl1pPr>
          </a:lstStyle>
          <a:p>
            <a:pPr lvl="0"/>
            <a:r>
              <a:rPr lang="en-US" dirty="0"/>
              <a:t>Two-row with images layout</a:t>
            </a:r>
          </a:p>
        </p:txBody>
      </p:sp>
      <p:sp>
        <p:nvSpPr>
          <p:cNvPr id="14" name="Content Placeholder 2">
            <a:extLst>
              <a:ext uri="{FF2B5EF4-FFF2-40B4-BE49-F238E27FC236}">
                <a16:creationId xmlns:a16="http://schemas.microsoft.com/office/drawing/2014/main" id="{2E03A313-10D1-62E5-3C71-19884C97BE07}"/>
              </a:ext>
            </a:extLst>
          </p:cNvPr>
          <p:cNvSpPr>
            <a:spLocks noGrp="1"/>
          </p:cNvSpPr>
          <p:nvPr>
            <p:ph sz="half" idx="1" hasCustomPrompt="1"/>
          </p:nvPr>
        </p:nvSpPr>
        <p:spPr>
          <a:xfrm>
            <a:off x="4425949" y="1593925"/>
            <a:ext cx="7086600" cy="1612749"/>
          </a:xfrm>
        </p:spPr>
        <p:txBody>
          <a:bodyPr anchor="ctr" anchorCtr="0">
            <a:normAutofit/>
          </a:bodyPr>
          <a:lstStyle>
            <a:lvl1pPr marL="0" indent="0">
              <a:lnSpc>
                <a:spcPct val="100000"/>
              </a:lnSpc>
              <a:spcAft>
                <a:spcPts val="800"/>
              </a:spcAft>
              <a:buNone/>
              <a:defRPr sz="2000"/>
            </a:lvl1pPr>
            <a:lvl2pPr marL="228600" indent="0">
              <a:lnSpc>
                <a:spcPct val="100000"/>
              </a:lnSpc>
              <a:spcAft>
                <a:spcPts val="600"/>
              </a:spcAft>
              <a:buNone/>
              <a:defRPr sz="1800"/>
            </a:lvl2pPr>
            <a:lvl3pPr marL="457200" indent="0">
              <a:lnSpc>
                <a:spcPct val="100000"/>
              </a:lnSpc>
              <a:buNone/>
              <a:defRPr sz="1600"/>
            </a:lvl3pPr>
            <a:lvl4pPr marL="685800" indent="0">
              <a:lnSpc>
                <a:spcPct val="100000"/>
              </a:lnSpc>
              <a:buNone/>
              <a:defRPr sz="1400"/>
            </a:lvl4pPr>
            <a:lvl5pPr marL="685800" indent="0">
              <a:lnSpc>
                <a:spcPct val="100000"/>
              </a:lnSpc>
              <a:buNone/>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15" name="Picture Placeholder 6">
            <a:extLst>
              <a:ext uri="{FF2B5EF4-FFF2-40B4-BE49-F238E27FC236}">
                <a16:creationId xmlns:a16="http://schemas.microsoft.com/office/drawing/2014/main" id="{A66E6441-C4C4-1249-71FD-25B0A089D4A7}"/>
              </a:ext>
            </a:extLst>
          </p:cNvPr>
          <p:cNvSpPr>
            <a:spLocks noGrp="1"/>
          </p:cNvSpPr>
          <p:nvPr>
            <p:ph type="pic" sz="quarter" idx="10" hasCustomPrompt="1"/>
          </p:nvPr>
        </p:nvSpPr>
        <p:spPr>
          <a:xfrm>
            <a:off x="419100" y="1371600"/>
            <a:ext cx="3543300" cy="2040194"/>
          </a:xfrm>
          <a:prstGeom prst="roundRect">
            <a:avLst>
              <a:gd name="adj" fmla="val 5983"/>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17" name="Rectangle: Rounded Corners 8">
            <a:extLst>
              <a:ext uri="{FF2B5EF4-FFF2-40B4-BE49-F238E27FC236}">
                <a16:creationId xmlns:a16="http://schemas.microsoft.com/office/drawing/2014/main" id="{F3F76BC6-823E-9CC3-7246-B2C206464005}"/>
              </a:ext>
            </a:extLst>
          </p:cNvPr>
          <p:cNvSpPr/>
          <p:nvPr userDrawn="1"/>
        </p:nvSpPr>
        <p:spPr>
          <a:xfrm>
            <a:off x="411042" y="3810000"/>
            <a:ext cx="11438059"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8" name="Content Placeholder 2">
            <a:extLst>
              <a:ext uri="{FF2B5EF4-FFF2-40B4-BE49-F238E27FC236}">
                <a16:creationId xmlns:a16="http://schemas.microsoft.com/office/drawing/2014/main" id="{9E62E40E-E95B-6738-E419-7ED7C1080292}"/>
              </a:ext>
            </a:extLst>
          </p:cNvPr>
          <p:cNvSpPr>
            <a:spLocks noGrp="1"/>
          </p:cNvSpPr>
          <p:nvPr>
            <p:ph sz="half" idx="11" hasCustomPrompt="1"/>
          </p:nvPr>
        </p:nvSpPr>
        <p:spPr>
          <a:xfrm>
            <a:off x="679859" y="4032325"/>
            <a:ext cx="7086600" cy="1612749"/>
          </a:xfrm>
        </p:spPr>
        <p:txBody>
          <a:bodyPr anchor="ctr" anchorCtr="0">
            <a:normAutofit/>
          </a:bodyPr>
          <a:lstStyle>
            <a:lvl1pPr marL="0" indent="0">
              <a:lnSpc>
                <a:spcPct val="100000"/>
              </a:lnSpc>
              <a:spcAft>
                <a:spcPts val="800"/>
              </a:spcAft>
              <a:buNone/>
              <a:defRPr sz="2000"/>
            </a:lvl1pPr>
            <a:lvl2pPr marL="228600" indent="0">
              <a:lnSpc>
                <a:spcPct val="100000"/>
              </a:lnSpc>
              <a:spcAft>
                <a:spcPts val="600"/>
              </a:spcAft>
              <a:buNone/>
              <a:defRPr sz="1800"/>
            </a:lvl2pPr>
            <a:lvl3pPr marL="457200" indent="0">
              <a:lnSpc>
                <a:spcPct val="100000"/>
              </a:lnSpc>
              <a:buNone/>
              <a:defRPr sz="1600"/>
            </a:lvl3pPr>
            <a:lvl4pPr marL="685800" indent="0">
              <a:lnSpc>
                <a:spcPct val="100000"/>
              </a:lnSpc>
              <a:buNone/>
              <a:defRPr sz="1400"/>
            </a:lvl4pPr>
            <a:lvl5pPr marL="685800" indent="0">
              <a:lnSpc>
                <a:spcPct val="100000"/>
              </a:lnSpc>
              <a:buNone/>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19" name="Picture Placeholder 6">
            <a:extLst>
              <a:ext uri="{FF2B5EF4-FFF2-40B4-BE49-F238E27FC236}">
                <a16:creationId xmlns:a16="http://schemas.microsoft.com/office/drawing/2014/main" id="{E1C64382-C500-09BE-522A-7DFF8894CAD8}"/>
              </a:ext>
            </a:extLst>
          </p:cNvPr>
          <p:cNvSpPr>
            <a:spLocks noGrp="1"/>
          </p:cNvSpPr>
          <p:nvPr>
            <p:ph type="pic" sz="quarter" idx="12" hasCustomPrompt="1"/>
          </p:nvPr>
        </p:nvSpPr>
        <p:spPr>
          <a:xfrm>
            <a:off x="8305800" y="3810000"/>
            <a:ext cx="3543300" cy="2040194"/>
          </a:xfrm>
          <a:prstGeom prst="roundRect">
            <a:avLst>
              <a:gd name="adj" fmla="val 5983"/>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147771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hree pillars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DB79-7DA4-A7DA-FFAA-D970F473BC02}"/>
              </a:ext>
            </a:extLst>
          </p:cNvPr>
          <p:cNvSpPr>
            <a:spLocks noGrp="1"/>
          </p:cNvSpPr>
          <p:nvPr>
            <p:ph type="title" hasCustomPrompt="1"/>
          </p:nvPr>
        </p:nvSpPr>
        <p:spPr/>
        <p:txBody>
          <a:bodyPr/>
          <a:lstStyle>
            <a:lvl1pPr>
              <a:defRPr/>
            </a:lvl1pPr>
          </a:lstStyle>
          <a:p>
            <a:r>
              <a:rPr lang="en-US" dirty="0"/>
              <a:t>Three-column with square images layout</a:t>
            </a:r>
          </a:p>
        </p:txBody>
      </p:sp>
      <p:sp>
        <p:nvSpPr>
          <p:cNvPr id="6" name="Text Placeholder 2">
            <a:extLst>
              <a:ext uri="{FF2B5EF4-FFF2-40B4-BE49-F238E27FC236}">
                <a16:creationId xmlns:a16="http://schemas.microsoft.com/office/drawing/2014/main" id="{10BFD12E-90CE-C652-D318-19A128794C78}"/>
              </a:ext>
            </a:extLst>
          </p:cNvPr>
          <p:cNvSpPr>
            <a:spLocks noGrp="1"/>
          </p:cNvSpPr>
          <p:nvPr>
            <p:ph type="body" idx="1" hasCustomPrompt="1"/>
          </p:nvPr>
        </p:nvSpPr>
        <p:spPr>
          <a:xfrm>
            <a:off x="419101" y="3429129"/>
            <a:ext cx="3483864" cy="369332"/>
          </a:xfrm>
        </p:spPr>
        <p:txBody>
          <a:bodyPr anchor="t"/>
          <a:lstStyle>
            <a:lvl1pPr marL="0" indent="0" algn="ctr">
              <a:buNone/>
              <a:defRPr sz="2000" b="1">
                <a:solidFill>
                  <a:srgbClr val="42B4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7" name="Content Placeholder 3">
            <a:extLst>
              <a:ext uri="{FF2B5EF4-FFF2-40B4-BE49-F238E27FC236}">
                <a16:creationId xmlns:a16="http://schemas.microsoft.com/office/drawing/2014/main" id="{06DC1607-DD34-92DA-9340-AF0A334035F1}"/>
              </a:ext>
            </a:extLst>
          </p:cNvPr>
          <p:cNvSpPr>
            <a:spLocks noGrp="1"/>
          </p:cNvSpPr>
          <p:nvPr>
            <p:ph sz="half" idx="2" hasCustomPrompt="1"/>
          </p:nvPr>
        </p:nvSpPr>
        <p:spPr>
          <a:xfrm>
            <a:off x="419100" y="3959942"/>
            <a:ext cx="3483864" cy="933589"/>
          </a:xfrm>
        </p:spPr>
        <p:txBody>
          <a:bodyPr/>
          <a:lstStyle>
            <a:lvl1pPr marL="0" indent="0" algn="ctr">
              <a:lnSpc>
                <a:spcPct val="100000"/>
              </a:lnSpc>
              <a:spcAft>
                <a:spcPts val="400"/>
              </a:spcAft>
              <a:buNone/>
              <a:defRPr sz="1800"/>
            </a:lvl1pPr>
            <a:lvl2pPr marL="285750" indent="0" algn="ctr">
              <a:lnSpc>
                <a:spcPct val="100000"/>
              </a:lnSpc>
              <a:spcAft>
                <a:spcPts val="400"/>
              </a:spcAft>
              <a:buNone/>
              <a:defRPr sz="1600"/>
            </a:lvl2pPr>
            <a:lvl3pPr marL="628650" indent="0" algn="ctr">
              <a:lnSpc>
                <a:spcPct val="100000"/>
              </a:lnSpc>
              <a:spcAft>
                <a:spcPts val="4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33293554-A33B-9D32-3DB3-3828AE7DF76D}"/>
              </a:ext>
            </a:extLst>
          </p:cNvPr>
          <p:cNvSpPr>
            <a:spLocks noGrp="1"/>
          </p:cNvSpPr>
          <p:nvPr>
            <p:ph type="body" sz="quarter" idx="3" hasCustomPrompt="1"/>
          </p:nvPr>
        </p:nvSpPr>
        <p:spPr>
          <a:xfrm>
            <a:off x="4392168" y="3429129"/>
            <a:ext cx="3483864" cy="369332"/>
          </a:xfrm>
        </p:spPr>
        <p:txBody>
          <a:bodyPr anchor="t"/>
          <a:lstStyle>
            <a:lvl1pPr marL="0" indent="0" algn="ctr">
              <a:buNone/>
              <a:defRPr sz="2000" b="1">
                <a:solidFill>
                  <a:srgbClr val="42B4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9" name="Content Placeholder 5">
            <a:extLst>
              <a:ext uri="{FF2B5EF4-FFF2-40B4-BE49-F238E27FC236}">
                <a16:creationId xmlns:a16="http://schemas.microsoft.com/office/drawing/2014/main" id="{AA3C4F7F-E583-C292-6FE3-AB2BFFC18C1A}"/>
              </a:ext>
            </a:extLst>
          </p:cNvPr>
          <p:cNvSpPr>
            <a:spLocks noGrp="1"/>
          </p:cNvSpPr>
          <p:nvPr>
            <p:ph sz="quarter" idx="4" hasCustomPrompt="1"/>
          </p:nvPr>
        </p:nvSpPr>
        <p:spPr>
          <a:xfrm>
            <a:off x="4392167" y="3959942"/>
            <a:ext cx="3483864" cy="933589"/>
          </a:xfrm>
        </p:spPr>
        <p:txBody>
          <a:bodyPr/>
          <a:lstStyle>
            <a:lvl1pPr marL="0" indent="0" algn="ctr">
              <a:lnSpc>
                <a:spcPct val="100000"/>
              </a:lnSpc>
              <a:spcAft>
                <a:spcPts val="400"/>
              </a:spcAft>
              <a:buNone/>
              <a:defRPr sz="1800"/>
            </a:lvl1pPr>
            <a:lvl2pPr marL="285750" indent="0" algn="ctr">
              <a:lnSpc>
                <a:spcPct val="100000"/>
              </a:lnSpc>
              <a:spcAft>
                <a:spcPts val="400"/>
              </a:spcAft>
              <a:buNone/>
              <a:defRPr sz="1600"/>
            </a:lvl2pPr>
            <a:lvl3pPr marL="628650" indent="0" algn="ctr">
              <a:lnSpc>
                <a:spcPct val="100000"/>
              </a:lnSpc>
              <a:spcAft>
                <a:spcPts val="4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A0C2E7C7-6272-7C9E-61CC-4BA5EEECCA8E}"/>
              </a:ext>
            </a:extLst>
          </p:cNvPr>
          <p:cNvSpPr>
            <a:spLocks noGrp="1"/>
          </p:cNvSpPr>
          <p:nvPr>
            <p:ph type="body" sz="quarter" idx="13" hasCustomPrompt="1"/>
          </p:nvPr>
        </p:nvSpPr>
        <p:spPr>
          <a:xfrm>
            <a:off x="8365236" y="3429129"/>
            <a:ext cx="3483864" cy="369332"/>
          </a:xfrm>
        </p:spPr>
        <p:txBody>
          <a:bodyPr anchor="t"/>
          <a:lstStyle>
            <a:lvl1pPr marL="0" indent="0" algn="ctr">
              <a:buNone/>
              <a:defRPr sz="2000" b="1">
                <a:solidFill>
                  <a:srgbClr val="42B4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1" name="Content Placeholder 5">
            <a:extLst>
              <a:ext uri="{FF2B5EF4-FFF2-40B4-BE49-F238E27FC236}">
                <a16:creationId xmlns:a16="http://schemas.microsoft.com/office/drawing/2014/main" id="{043B2FDF-2149-9868-48CF-68AF0B50E748}"/>
              </a:ext>
            </a:extLst>
          </p:cNvPr>
          <p:cNvSpPr>
            <a:spLocks noGrp="1"/>
          </p:cNvSpPr>
          <p:nvPr>
            <p:ph sz="quarter" idx="14" hasCustomPrompt="1"/>
          </p:nvPr>
        </p:nvSpPr>
        <p:spPr>
          <a:xfrm>
            <a:off x="8365236" y="3959942"/>
            <a:ext cx="3483864" cy="933589"/>
          </a:xfrm>
        </p:spPr>
        <p:txBody>
          <a:bodyPr/>
          <a:lstStyle>
            <a:lvl1pPr marL="0" indent="0" algn="ctr">
              <a:lnSpc>
                <a:spcPct val="100000"/>
              </a:lnSpc>
              <a:spcAft>
                <a:spcPts val="400"/>
              </a:spcAft>
              <a:buNone/>
              <a:defRPr sz="1800"/>
            </a:lvl1pPr>
            <a:lvl2pPr marL="285750" indent="0" algn="ctr">
              <a:lnSpc>
                <a:spcPct val="100000"/>
              </a:lnSpc>
              <a:spcAft>
                <a:spcPts val="400"/>
              </a:spcAft>
              <a:buNone/>
              <a:defRPr sz="1600"/>
            </a:lvl2pPr>
            <a:lvl3pPr marL="628650" indent="0" algn="ctr">
              <a:lnSpc>
                <a:spcPct val="100000"/>
              </a:lnSpc>
              <a:spcAft>
                <a:spcPts val="4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Picture Placeholder 12">
            <a:extLst>
              <a:ext uri="{FF2B5EF4-FFF2-40B4-BE49-F238E27FC236}">
                <a16:creationId xmlns:a16="http://schemas.microsoft.com/office/drawing/2014/main" id="{1759E99C-9391-1568-8D11-F0380A352E09}"/>
              </a:ext>
            </a:extLst>
          </p:cNvPr>
          <p:cNvSpPr>
            <a:spLocks noGrp="1"/>
          </p:cNvSpPr>
          <p:nvPr>
            <p:ph type="pic" sz="quarter" idx="15" hasCustomPrompt="1"/>
          </p:nvPr>
        </p:nvSpPr>
        <p:spPr>
          <a:xfrm>
            <a:off x="1655950" y="2107943"/>
            <a:ext cx="1010166" cy="954046"/>
          </a:xfrm>
        </p:spPr>
        <p:txBody>
          <a:bodyPr>
            <a:noAutofit/>
          </a:bodyPr>
          <a:lstStyle>
            <a:lvl1pPr marL="0" indent="0">
              <a:buNone/>
              <a:defRPr sz="1800"/>
            </a:lvl1pPr>
          </a:lstStyle>
          <a:p>
            <a:r>
              <a:rPr lang="en-US"/>
              <a:t>Click icon to add image</a:t>
            </a:r>
          </a:p>
        </p:txBody>
      </p:sp>
      <p:sp>
        <p:nvSpPr>
          <p:cNvPr id="13" name="Picture Placeholder 12">
            <a:extLst>
              <a:ext uri="{FF2B5EF4-FFF2-40B4-BE49-F238E27FC236}">
                <a16:creationId xmlns:a16="http://schemas.microsoft.com/office/drawing/2014/main" id="{657E8662-78AD-974B-E4CE-E3BF5371AC9D}"/>
              </a:ext>
            </a:extLst>
          </p:cNvPr>
          <p:cNvSpPr>
            <a:spLocks noGrp="1"/>
          </p:cNvSpPr>
          <p:nvPr>
            <p:ph type="pic" sz="quarter" idx="16" hasCustomPrompt="1"/>
          </p:nvPr>
        </p:nvSpPr>
        <p:spPr>
          <a:xfrm>
            <a:off x="5629017" y="2107943"/>
            <a:ext cx="1010166" cy="954046"/>
          </a:xfrm>
        </p:spPr>
        <p:txBody>
          <a:bodyPr>
            <a:noAutofit/>
          </a:bodyPr>
          <a:lstStyle>
            <a:lvl1pPr marL="0" indent="0">
              <a:buNone/>
              <a:defRPr sz="1800"/>
            </a:lvl1pPr>
          </a:lstStyle>
          <a:p>
            <a:r>
              <a:rPr lang="en-US"/>
              <a:t>Click icon to add image</a:t>
            </a:r>
          </a:p>
        </p:txBody>
      </p:sp>
      <p:sp>
        <p:nvSpPr>
          <p:cNvPr id="14" name="Picture Placeholder 12">
            <a:extLst>
              <a:ext uri="{FF2B5EF4-FFF2-40B4-BE49-F238E27FC236}">
                <a16:creationId xmlns:a16="http://schemas.microsoft.com/office/drawing/2014/main" id="{12123810-DB8B-DEDE-3CC0-864B7B3DE382}"/>
              </a:ext>
            </a:extLst>
          </p:cNvPr>
          <p:cNvSpPr>
            <a:spLocks noGrp="1"/>
          </p:cNvSpPr>
          <p:nvPr>
            <p:ph type="pic" sz="quarter" idx="17" hasCustomPrompt="1"/>
          </p:nvPr>
        </p:nvSpPr>
        <p:spPr>
          <a:xfrm>
            <a:off x="9602085" y="2107943"/>
            <a:ext cx="1010166" cy="954046"/>
          </a:xfrm>
        </p:spPr>
        <p:txBody>
          <a:bodyPr>
            <a:noAutofit/>
          </a:bodyPr>
          <a:lstStyle>
            <a:lvl1pPr marL="0" indent="0">
              <a:buNone/>
              <a:defRPr sz="1800"/>
            </a:lvl1pPr>
          </a:lstStyle>
          <a:p>
            <a:r>
              <a:rPr lang="en-US"/>
              <a:t>Click icon to add image</a:t>
            </a:r>
          </a:p>
        </p:txBody>
      </p:sp>
    </p:spTree>
    <p:extLst>
      <p:ext uri="{BB962C8B-B14F-4D97-AF65-F5344CB8AC3E}">
        <p14:creationId xmlns:p14="http://schemas.microsoft.com/office/powerpoint/2010/main" val="90858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hree pillars_2">
    <p:spTree>
      <p:nvGrpSpPr>
        <p:cNvPr id="1" name=""/>
        <p:cNvGrpSpPr/>
        <p:nvPr/>
      </p:nvGrpSpPr>
      <p:grpSpPr>
        <a:xfrm>
          <a:off x="0" y="0"/>
          <a:ext cx="0" cy="0"/>
          <a:chOff x="0" y="0"/>
          <a:chExt cx="0" cy="0"/>
        </a:xfrm>
      </p:grpSpPr>
      <p:sp>
        <p:nvSpPr>
          <p:cNvPr id="16" name="Rectangle: Rounded Corners 14">
            <a:extLst>
              <a:ext uri="{FF2B5EF4-FFF2-40B4-BE49-F238E27FC236}">
                <a16:creationId xmlns:a16="http://schemas.microsoft.com/office/drawing/2014/main" id="{03AC0CE5-EA06-CE55-4FDD-17CBF3749294}"/>
              </a:ext>
            </a:extLst>
          </p:cNvPr>
          <p:cNvSpPr/>
          <p:nvPr userDrawn="1"/>
        </p:nvSpPr>
        <p:spPr>
          <a:xfrm>
            <a:off x="419100"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6" name="Rectangle: Rounded Corners 14">
            <a:extLst>
              <a:ext uri="{FF2B5EF4-FFF2-40B4-BE49-F238E27FC236}">
                <a16:creationId xmlns:a16="http://schemas.microsoft.com/office/drawing/2014/main" id="{EB721D76-2A3B-04BD-C8AD-2C622769B14E}"/>
              </a:ext>
            </a:extLst>
          </p:cNvPr>
          <p:cNvSpPr/>
          <p:nvPr userDrawn="1"/>
        </p:nvSpPr>
        <p:spPr>
          <a:xfrm>
            <a:off x="8292988"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4" name="Rectangle: Rounded Corners 14">
            <a:extLst>
              <a:ext uri="{FF2B5EF4-FFF2-40B4-BE49-F238E27FC236}">
                <a16:creationId xmlns:a16="http://schemas.microsoft.com/office/drawing/2014/main" id="{35159C79-D169-526F-6B2B-00661856BB78}"/>
              </a:ext>
            </a:extLst>
          </p:cNvPr>
          <p:cNvSpPr/>
          <p:nvPr userDrawn="1"/>
        </p:nvSpPr>
        <p:spPr>
          <a:xfrm>
            <a:off x="4356044"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2" name="Oval 21">
            <a:extLst>
              <a:ext uri="{FF2B5EF4-FFF2-40B4-BE49-F238E27FC236}">
                <a16:creationId xmlns:a16="http://schemas.microsoft.com/office/drawing/2014/main" id="{74139584-772E-F4B5-3BA6-29C630CEFB08}"/>
              </a:ext>
            </a:extLst>
          </p:cNvPr>
          <p:cNvSpPr/>
          <p:nvPr userDrawn="1"/>
        </p:nvSpPr>
        <p:spPr>
          <a:xfrm>
            <a:off x="9290573" y="1885183"/>
            <a:ext cx="1541891" cy="1541891"/>
          </a:xfrm>
          <a:prstGeom prst="ellipse">
            <a:avLst/>
          </a:prstGeom>
          <a:noFill/>
          <a:ln w="25400">
            <a:gradFill>
              <a:gsLst>
                <a:gs pos="0">
                  <a:schemeClr val="accent6"/>
                </a:gs>
                <a:gs pos="30000">
                  <a:schemeClr val="accent1"/>
                </a:gs>
                <a:gs pos="99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3" name="Oval 22">
            <a:extLst>
              <a:ext uri="{FF2B5EF4-FFF2-40B4-BE49-F238E27FC236}">
                <a16:creationId xmlns:a16="http://schemas.microsoft.com/office/drawing/2014/main" id="{09EE79C9-321B-6695-3A01-8B60577F77AE}"/>
              </a:ext>
            </a:extLst>
          </p:cNvPr>
          <p:cNvSpPr/>
          <p:nvPr userDrawn="1"/>
        </p:nvSpPr>
        <p:spPr>
          <a:xfrm>
            <a:off x="5358392" y="1885183"/>
            <a:ext cx="1541891" cy="1541891"/>
          </a:xfrm>
          <a:prstGeom prst="ellipse">
            <a:avLst/>
          </a:prstGeom>
          <a:noFill/>
          <a:ln w="25400">
            <a:gradFill>
              <a:gsLst>
                <a:gs pos="0">
                  <a:schemeClr val="accent6"/>
                </a:gs>
                <a:gs pos="30000">
                  <a:schemeClr val="accent1"/>
                </a:gs>
                <a:gs pos="99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4" name="Oval 23">
            <a:extLst>
              <a:ext uri="{FF2B5EF4-FFF2-40B4-BE49-F238E27FC236}">
                <a16:creationId xmlns:a16="http://schemas.microsoft.com/office/drawing/2014/main" id="{B7B9492E-B553-986C-DCD6-ABAEC0787099}"/>
              </a:ext>
            </a:extLst>
          </p:cNvPr>
          <p:cNvSpPr/>
          <p:nvPr userDrawn="1"/>
        </p:nvSpPr>
        <p:spPr>
          <a:xfrm>
            <a:off x="1426211" y="1885183"/>
            <a:ext cx="1541891" cy="1541891"/>
          </a:xfrm>
          <a:prstGeom prst="ellipse">
            <a:avLst/>
          </a:prstGeom>
          <a:noFill/>
          <a:ln w="25400">
            <a:gradFill>
              <a:gsLst>
                <a:gs pos="0">
                  <a:schemeClr val="accent6"/>
                </a:gs>
                <a:gs pos="30000">
                  <a:schemeClr val="accent1"/>
                </a:gs>
                <a:gs pos="99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B23BDB79-7DA4-A7DA-FFAA-D970F473BC02}"/>
              </a:ext>
            </a:extLst>
          </p:cNvPr>
          <p:cNvSpPr>
            <a:spLocks noGrp="1"/>
          </p:cNvSpPr>
          <p:nvPr userDrawn="1">
            <p:ph type="title" hasCustomPrompt="1"/>
          </p:nvPr>
        </p:nvSpPr>
        <p:spPr/>
        <p:txBody>
          <a:bodyPr/>
          <a:lstStyle/>
          <a:p>
            <a:r>
              <a:rPr lang="en-US" dirty="0"/>
              <a:t>Three-column with circular icons layout</a:t>
            </a:r>
          </a:p>
        </p:txBody>
      </p:sp>
      <p:cxnSp>
        <p:nvCxnSpPr>
          <p:cNvPr id="11" name="Straight Connector 10">
            <a:extLst>
              <a:ext uri="{FF2B5EF4-FFF2-40B4-BE49-F238E27FC236}">
                <a16:creationId xmlns:a16="http://schemas.microsoft.com/office/drawing/2014/main" id="{6EF3FA1E-28A2-2A44-2C1D-7A1EF81ABD03}"/>
              </a:ext>
            </a:extLst>
          </p:cNvPr>
          <p:cNvCxnSpPr>
            <a:cxnSpLocks/>
          </p:cNvCxnSpPr>
          <p:nvPr userDrawn="1"/>
        </p:nvCxnSpPr>
        <p:spPr>
          <a:xfrm>
            <a:off x="1739956" y="4440265"/>
            <a:ext cx="914400"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B1848BA4-D0B6-9ABC-82C6-933BFFFAE0F2}"/>
              </a:ext>
            </a:extLst>
          </p:cNvPr>
          <p:cNvSpPr>
            <a:spLocks noGrp="1"/>
          </p:cNvSpPr>
          <p:nvPr userDrawn="1">
            <p:ph type="body" sz="quarter" idx="14" hasCustomPrompt="1"/>
          </p:nvPr>
        </p:nvSpPr>
        <p:spPr>
          <a:xfrm>
            <a:off x="733690" y="4633436"/>
            <a:ext cx="2926932"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21" name="Text Placeholder 2">
            <a:extLst>
              <a:ext uri="{FF2B5EF4-FFF2-40B4-BE49-F238E27FC236}">
                <a16:creationId xmlns:a16="http://schemas.microsoft.com/office/drawing/2014/main" id="{D3556C88-4E70-B0A6-86D9-2CF5F271DCB5}"/>
              </a:ext>
            </a:extLst>
          </p:cNvPr>
          <p:cNvSpPr>
            <a:spLocks noGrp="1"/>
          </p:cNvSpPr>
          <p:nvPr userDrawn="1">
            <p:ph type="body" idx="1" hasCustomPrompt="1"/>
          </p:nvPr>
        </p:nvSpPr>
        <p:spPr>
          <a:xfrm>
            <a:off x="733690" y="3877761"/>
            <a:ext cx="2926932"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cxnSp>
        <p:nvCxnSpPr>
          <p:cNvPr id="8" name="Straight Connector 7">
            <a:extLst>
              <a:ext uri="{FF2B5EF4-FFF2-40B4-BE49-F238E27FC236}">
                <a16:creationId xmlns:a16="http://schemas.microsoft.com/office/drawing/2014/main" id="{1C9073B9-455D-C10B-7B33-B2CA64C32A74}"/>
              </a:ext>
            </a:extLst>
          </p:cNvPr>
          <p:cNvCxnSpPr>
            <a:cxnSpLocks/>
          </p:cNvCxnSpPr>
          <p:nvPr userDrawn="1"/>
        </p:nvCxnSpPr>
        <p:spPr>
          <a:xfrm>
            <a:off x="9613844" y="4440265"/>
            <a:ext cx="914400"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12">
            <a:extLst>
              <a:ext uri="{FF2B5EF4-FFF2-40B4-BE49-F238E27FC236}">
                <a16:creationId xmlns:a16="http://schemas.microsoft.com/office/drawing/2014/main" id="{D54A302D-4223-5925-8CEA-0BEE1E1125ED}"/>
              </a:ext>
            </a:extLst>
          </p:cNvPr>
          <p:cNvSpPr>
            <a:spLocks noGrp="1"/>
          </p:cNvSpPr>
          <p:nvPr userDrawn="1">
            <p:ph type="body" sz="quarter" idx="17" hasCustomPrompt="1"/>
          </p:nvPr>
        </p:nvSpPr>
        <p:spPr>
          <a:xfrm>
            <a:off x="8607578" y="4633436"/>
            <a:ext cx="2926932"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13" name="Text Placeholder 2">
            <a:extLst>
              <a:ext uri="{FF2B5EF4-FFF2-40B4-BE49-F238E27FC236}">
                <a16:creationId xmlns:a16="http://schemas.microsoft.com/office/drawing/2014/main" id="{EF16AF30-7B37-1297-47E4-EF0C23B0DBF2}"/>
              </a:ext>
            </a:extLst>
          </p:cNvPr>
          <p:cNvSpPr>
            <a:spLocks noGrp="1"/>
          </p:cNvSpPr>
          <p:nvPr userDrawn="1">
            <p:ph type="body" idx="18" hasCustomPrompt="1"/>
          </p:nvPr>
        </p:nvSpPr>
        <p:spPr>
          <a:xfrm>
            <a:off x="8607578" y="3877761"/>
            <a:ext cx="2926932"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cxnSp>
        <p:nvCxnSpPr>
          <p:cNvPr id="17" name="Straight Connector 16">
            <a:extLst>
              <a:ext uri="{FF2B5EF4-FFF2-40B4-BE49-F238E27FC236}">
                <a16:creationId xmlns:a16="http://schemas.microsoft.com/office/drawing/2014/main" id="{F08F87B0-A732-A5D0-3978-C84778E6D744}"/>
              </a:ext>
            </a:extLst>
          </p:cNvPr>
          <p:cNvCxnSpPr>
            <a:cxnSpLocks/>
          </p:cNvCxnSpPr>
          <p:nvPr userDrawn="1"/>
        </p:nvCxnSpPr>
        <p:spPr>
          <a:xfrm>
            <a:off x="5676900" y="4440265"/>
            <a:ext cx="914400"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12">
            <a:extLst>
              <a:ext uri="{FF2B5EF4-FFF2-40B4-BE49-F238E27FC236}">
                <a16:creationId xmlns:a16="http://schemas.microsoft.com/office/drawing/2014/main" id="{2C1879FC-3649-DC7B-2874-F383D5CD44C7}"/>
              </a:ext>
            </a:extLst>
          </p:cNvPr>
          <p:cNvSpPr>
            <a:spLocks noGrp="1"/>
          </p:cNvSpPr>
          <p:nvPr userDrawn="1">
            <p:ph type="body" sz="quarter" idx="20" hasCustomPrompt="1"/>
          </p:nvPr>
        </p:nvSpPr>
        <p:spPr>
          <a:xfrm>
            <a:off x="4670634" y="4633436"/>
            <a:ext cx="2926932"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33" name="Text Placeholder 2">
            <a:extLst>
              <a:ext uri="{FF2B5EF4-FFF2-40B4-BE49-F238E27FC236}">
                <a16:creationId xmlns:a16="http://schemas.microsoft.com/office/drawing/2014/main" id="{121D4A74-0C75-63EE-E996-862CBFFE4904}"/>
              </a:ext>
            </a:extLst>
          </p:cNvPr>
          <p:cNvSpPr>
            <a:spLocks noGrp="1"/>
          </p:cNvSpPr>
          <p:nvPr userDrawn="1">
            <p:ph type="body" idx="21" hasCustomPrompt="1"/>
          </p:nvPr>
        </p:nvSpPr>
        <p:spPr>
          <a:xfrm>
            <a:off x="4670634" y="3877761"/>
            <a:ext cx="2926932"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 name="Picture Placeholder 12">
            <a:extLst>
              <a:ext uri="{FF2B5EF4-FFF2-40B4-BE49-F238E27FC236}">
                <a16:creationId xmlns:a16="http://schemas.microsoft.com/office/drawing/2014/main" id="{C707F6A4-4D18-F3BE-1996-FA147CB634D3}"/>
              </a:ext>
            </a:extLst>
          </p:cNvPr>
          <p:cNvSpPr>
            <a:spLocks noGrp="1"/>
          </p:cNvSpPr>
          <p:nvPr>
            <p:ph type="pic" sz="quarter" idx="15" hasCustomPrompt="1"/>
          </p:nvPr>
        </p:nvSpPr>
        <p:spPr>
          <a:xfrm>
            <a:off x="1426211" y="1894831"/>
            <a:ext cx="1541891" cy="1541891"/>
          </a:xfrm>
          <a:prstGeom prst="ellipse">
            <a:avLst/>
          </a:prstGeom>
        </p:spPr>
        <p:txBody>
          <a:bodyPr>
            <a:noAutofit/>
          </a:bodyPr>
          <a:lstStyle>
            <a:lvl1pPr marL="0" indent="0">
              <a:buNone/>
              <a:defRPr sz="1800"/>
            </a:lvl1pPr>
          </a:lstStyle>
          <a:p>
            <a:r>
              <a:rPr lang="en-US" dirty="0"/>
              <a:t>Click icon to add image</a:t>
            </a:r>
          </a:p>
        </p:txBody>
      </p:sp>
      <p:sp>
        <p:nvSpPr>
          <p:cNvPr id="4" name="Picture Placeholder 12">
            <a:extLst>
              <a:ext uri="{FF2B5EF4-FFF2-40B4-BE49-F238E27FC236}">
                <a16:creationId xmlns:a16="http://schemas.microsoft.com/office/drawing/2014/main" id="{FF694DD8-C8F5-07D4-2208-578B44E5F005}"/>
              </a:ext>
            </a:extLst>
          </p:cNvPr>
          <p:cNvSpPr>
            <a:spLocks noGrp="1"/>
          </p:cNvSpPr>
          <p:nvPr>
            <p:ph type="pic" sz="quarter" idx="25" hasCustomPrompt="1"/>
          </p:nvPr>
        </p:nvSpPr>
        <p:spPr>
          <a:xfrm>
            <a:off x="5363155" y="1894831"/>
            <a:ext cx="1541891" cy="1541891"/>
          </a:xfrm>
          <a:prstGeom prst="ellipse">
            <a:avLst/>
          </a:prstGeom>
        </p:spPr>
        <p:txBody>
          <a:bodyPr>
            <a:noAutofit/>
          </a:bodyPr>
          <a:lstStyle>
            <a:lvl1pPr marL="0" indent="0">
              <a:buNone/>
              <a:defRPr sz="1800"/>
            </a:lvl1pPr>
          </a:lstStyle>
          <a:p>
            <a:r>
              <a:rPr lang="en-US"/>
              <a:t>Click icon to add image</a:t>
            </a:r>
          </a:p>
        </p:txBody>
      </p:sp>
      <p:sp>
        <p:nvSpPr>
          <p:cNvPr id="5" name="Picture Placeholder 12">
            <a:extLst>
              <a:ext uri="{FF2B5EF4-FFF2-40B4-BE49-F238E27FC236}">
                <a16:creationId xmlns:a16="http://schemas.microsoft.com/office/drawing/2014/main" id="{8767C8BD-3DD0-49B5-2AF0-B5E3A61BC9AF}"/>
              </a:ext>
            </a:extLst>
          </p:cNvPr>
          <p:cNvSpPr>
            <a:spLocks noGrp="1"/>
          </p:cNvSpPr>
          <p:nvPr>
            <p:ph type="pic" sz="quarter" idx="26" hasCustomPrompt="1"/>
          </p:nvPr>
        </p:nvSpPr>
        <p:spPr>
          <a:xfrm>
            <a:off x="9300099" y="1894831"/>
            <a:ext cx="1541891" cy="1541891"/>
          </a:xfrm>
          <a:prstGeom prst="ellipse">
            <a:avLst/>
          </a:prstGeom>
        </p:spPr>
        <p:txBody>
          <a:bodyPr>
            <a:noAutofit/>
          </a:bodyPr>
          <a:lstStyle>
            <a:lvl1pPr marL="0" indent="0">
              <a:buNone/>
              <a:defRPr sz="1800"/>
            </a:lvl1pPr>
          </a:lstStyle>
          <a:p>
            <a:r>
              <a:rPr lang="en-US"/>
              <a:t>Click icon to add image</a:t>
            </a:r>
          </a:p>
        </p:txBody>
      </p:sp>
    </p:spTree>
    <p:extLst>
      <p:ext uri="{BB962C8B-B14F-4D97-AF65-F5344CB8AC3E}">
        <p14:creationId xmlns:p14="http://schemas.microsoft.com/office/powerpoint/2010/main" val="154566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hree pillars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DB79-7DA4-A7DA-FFAA-D970F473BC02}"/>
              </a:ext>
            </a:extLst>
          </p:cNvPr>
          <p:cNvSpPr>
            <a:spLocks noGrp="1"/>
          </p:cNvSpPr>
          <p:nvPr>
            <p:ph type="title" hasCustomPrompt="1"/>
          </p:nvPr>
        </p:nvSpPr>
        <p:spPr/>
        <p:txBody>
          <a:bodyPr/>
          <a:lstStyle/>
          <a:p>
            <a:r>
              <a:rPr lang="en-US" dirty="0"/>
              <a:t>Three-column with eyebrows layout</a:t>
            </a:r>
          </a:p>
        </p:txBody>
      </p:sp>
      <p:sp>
        <p:nvSpPr>
          <p:cNvPr id="16" name="Rectangle: Rounded Corners 14">
            <a:extLst>
              <a:ext uri="{FF2B5EF4-FFF2-40B4-BE49-F238E27FC236}">
                <a16:creationId xmlns:a16="http://schemas.microsoft.com/office/drawing/2014/main" id="{03AC0CE5-EA06-CE55-4FDD-17CBF3749294}"/>
              </a:ext>
            </a:extLst>
          </p:cNvPr>
          <p:cNvSpPr/>
          <p:nvPr userDrawn="1"/>
        </p:nvSpPr>
        <p:spPr>
          <a:xfrm>
            <a:off x="419100"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35" name="Text Placeholder 2">
            <a:extLst>
              <a:ext uri="{FF2B5EF4-FFF2-40B4-BE49-F238E27FC236}">
                <a16:creationId xmlns:a16="http://schemas.microsoft.com/office/drawing/2014/main" id="{09E632FC-0C0B-A67C-A85C-8206A1A51074}"/>
              </a:ext>
            </a:extLst>
          </p:cNvPr>
          <p:cNvSpPr>
            <a:spLocks noGrp="1"/>
          </p:cNvSpPr>
          <p:nvPr>
            <p:ph type="body" idx="1" hasCustomPrompt="1"/>
          </p:nvPr>
        </p:nvSpPr>
        <p:spPr>
          <a:xfrm>
            <a:off x="733690" y="2900915"/>
            <a:ext cx="2926932" cy="369332"/>
          </a:xfrm>
        </p:spPr>
        <p:txBody>
          <a:bodyPr anchor="t"/>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7" name="Rectangle: Rounded Corners 14">
            <a:extLst>
              <a:ext uri="{FF2B5EF4-FFF2-40B4-BE49-F238E27FC236}">
                <a16:creationId xmlns:a16="http://schemas.microsoft.com/office/drawing/2014/main" id="{462E4AA4-1F9A-4B65-017C-81AAB49744B9}"/>
              </a:ext>
            </a:extLst>
          </p:cNvPr>
          <p:cNvSpPr/>
          <p:nvPr userDrawn="1"/>
        </p:nvSpPr>
        <p:spPr>
          <a:xfrm>
            <a:off x="8292988"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39" name="Text Placeholder 2">
            <a:extLst>
              <a:ext uri="{FF2B5EF4-FFF2-40B4-BE49-F238E27FC236}">
                <a16:creationId xmlns:a16="http://schemas.microsoft.com/office/drawing/2014/main" id="{F27B2543-1791-CE3E-5D92-A32148B8B4A6}"/>
              </a:ext>
            </a:extLst>
          </p:cNvPr>
          <p:cNvSpPr>
            <a:spLocks noGrp="1"/>
          </p:cNvSpPr>
          <p:nvPr>
            <p:ph type="body" idx="16" hasCustomPrompt="1"/>
          </p:nvPr>
        </p:nvSpPr>
        <p:spPr>
          <a:xfrm>
            <a:off x="8607578" y="2900915"/>
            <a:ext cx="2926932" cy="369332"/>
          </a:xfrm>
        </p:spPr>
        <p:txBody>
          <a:bodyPr anchor="t"/>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1" name="Rectangle: Rounded Corners 14">
            <a:extLst>
              <a:ext uri="{FF2B5EF4-FFF2-40B4-BE49-F238E27FC236}">
                <a16:creationId xmlns:a16="http://schemas.microsoft.com/office/drawing/2014/main" id="{29682F97-F604-3EA6-1614-4AD9EA8EBD33}"/>
              </a:ext>
            </a:extLst>
          </p:cNvPr>
          <p:cNvSpPr/>
          <p:nvPr userDrawn="1"/>
        </p:nvSpPr>
        <p:spPr>
          <a:xfrm>
            <a:off x="4356044"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43" name="Text Placeholder 2">
            <a:extLst>
              <a:ext uri="{FF2B5EF4-FFF2-40B4-BE49-F238E27FC236}">
                <a16:creationId xmlns:a16="http://schemas.microsoft.com/office/drawing/2014/main" id="{AD311DF5-CAB0-119A-BEB3-CD860F0E8E69}"/>
              </a:ext>
            </a:extLst>
          </p:cNvPr>
          <p:cNvSpPr>
            <a:spLocks noGrp="1"/>
          </p:cNvSpPr>
          <p:nvPr>
            <p:ph type="body" idx="19" hasCustomPrompt="1"/>
          </p:nvPr>
        </p:nvSpPr>
        <p:spPr>
          <a:xfrm>
            <a:off x="4670634" y="2900915"/>
            <a:ext cx="2926932" cy="369332"/>
          </a:xfrm>
        </p:spPr>
        <p:txBody>
          <a:bodyPr anchor="t"/>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6" name="Text Placeholder 12">
            <a:extLst>
              <a:ext uri="{FF2B5EF4-FFF2-40B4-BE49-F238E27FC236}">
                <a16:creationId xmlns:a16="http://schemas.microsoft.com/office/drawing/2014/main" id="{B5974954-D39B-EA11-2394-C3638EFE8763}"/>
              </a:ext>
            </a:extLst>
          </p:cNvPr>
          <p:cNvSpPr>
            <a:spLocks noGrp="1"/>
          </p:cNvSpPr>
          <p:nvPr>
            <p:ph type="body" sz="quarter" idx="22" hasCustomPrompt="1"/>
          </p:nvPr>
        </p:nvSpPr>
        <p:spPr>
          <a:xfrm>
            <a:off x="733690" y="2158248"/>
            <a:ext cx="1737360" cy="359474"/>
          </a:xfrm>
          <a:prstGeom prst="roundRect">
            <a:avLst>
              <a:gd name="adj" fmla="val 18151"/>
            </a:avLst>
          </a:prstGeom>
          <a:gradFill flip="none" rotWithShape="1">
            <a:gsLst>
              <a:gs pos="0">
                <a:schemeClr val="accent1"/>
              </a:gs>
              <a:gs pos="100000">
                <a:schemeClr val="accent5"/>
              </a:gs>
            </a:gsLst>
            <a:lin ang="2700000" scaled="1"/>
            <a:tileRect/>
          </a:gradFill>
        </p:spPr>
        <p:txBody>
          <a:bodyPr anchor="ctr"/>
          <a:lstStyle>
            <a:lvl1pPr marL="0" indent="0" algn="ctr">
              <a:buNone/>
              <a:defRPr lang="en-US" sz="1600" b="1" i="0" kern="1200" spc="400" baseline="0" dirty="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EYEBROW</a:t>
            </a:r>
          </a:p>
        </p:txBody>
      </p:sp>
      <p:sp>
        <p:nvSpPr>
          <p:cNvPr id="47" name="Text Placeholder 12">
            <a:extLst>
              <a:ext uri="{FF2B5EF4-FFF2-40B4-BE49-F238E27FC236}">
                <a16:creationId xmlns:a16="http://schemas.microsoft.com/office/drawing/2014/main" id="{AD9BE854-F816-4000-5D2D-80A4E7C51B72}"/>
              </a:ext>
            </a:extLst>
          </p:cNvPr>
          <p:cNvSpPr>
            <a:spLocks noGrp="1"/>
          </p:cNvSpPr>
          <p:nvPr>
            <p:ph type="body" sz="quarter" idx="23" hasCustomPrompt="1"/>
          </p:nvPr>
        </p:nvSpPr>
        <p:spPr>
          <a:xfrm>
            <a:off x="4670634" y="2158248"/>
            <a:ext cx="1737360" cy="359474"/>
          </a:xfrm>
          <a:prstGeom prst="roundRect">
            <a:avLst>
              <a:gd name="adj" fmla="val 18151"/>
            </a:avLst>
          </a:prstGeom>
          <a:gradFill flip="none" rotWithShape="1">
            <a:gsLst>
              <a:gs pos="0">
                <a:schemeClr val="accent1"/>
              </a:gs>
              <a:gs pos="100000">
                <a:schemeClr val="accent5"/>
              </a:gs>
            </a:gsLst>
            <a:lin ang="2700000" scaled="1"/>
            <a:tileRect/>
          </a:gradFill>
        </p:spPr>
        <p:txBody>
          <a:bodyPr anchor="ctr"/>
          <a:lstStyle>
            <a:lvl1pPr marL="0" indent="0" algn="ctr">
              <a:buNone/>
              <a:defRPr lang="en-US" sz="1600" b="1" i="0" kern="1200" spc="400" baseline="0" dirty="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EYEBROW</a:t>
            </a:r>
          </a:p>
        </p:txBody>
      </p:sp>
      <p:sp>
        <p:nvSpPr>
          <p:cNvPr id="48" name="Text Placeholder 12">
            <a:extLst>
              <a:ext uri="{FF2B5EF4-FFF2-40B4-BE49-F238E27FC236}">
                <a16:creationId xmlns:a16="http://schemas.microsoft.com/office/drawing/2014/main" id="{51E6FFF8-A8A7-3C71-837B-9C417CC66E39}"/>
              </a:ext>
            </a:extLst>
          </p:cNvPr>
          <p:cNvSpPr>
            <a:spLocks noGrp="1"/>
          </p:cNvSpPr>
          <p:nvPr>
            <p:ph type="body" sz="quarter" idx="24" hasCustomPrompt="1"/>
          </p:nvPr>
        </p:nvSpPr>
        <p:spPr>
          <a:xfrm>
            <a:off x="8607578" y="2158248"/>
            <a:ext cx="1737360" cy="359474"/>
          </a:xfrm>
          <a:prstGeom prst="roundRect">
            <a:avLst>
              <a:gd name="adj" fmla="val 18151"/>
            </a:avLst>
          </a:prstGeom>
          <a:gradFill flip="none" rotWithShape="1">
            <a:gsLst>
              <a:gs pos="0">
                <a:schemeClr val="accent1"/>
              </a:gs>
              <a:gs pos="100000">
                <a:schemeClr val="accent5"/>
              </a:gs>
            </a:gsLst>
            <a:lin ang="2700000" scaled="1"/>
            <a:tileRect/>
          </a:gradFill>
        </p:spPr>
        <p:txBody>
          <a:bodyPr anchor="ctr"/>
          <a:lstStyle>
            <a:lvl1pPr marL="0" indent="0" algn="ctr">
              <a:buNone/>
              <a:defRPr lang="en-US" sz="1600" b="1" i="0" kern="1200" spc="400" baseline="0" dirty="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EYEBROW</a:t>
            </a:r>
          </a:p>
        </p:txBody>
      </p:sp>
      <p:sp>
        <p:nvSpPr>
          <p:cNvPr id="15" name="Text Placeholder 12">
            <a:extLst>
              <a:ext uri="{FF2B5EF4-FFF2-40B4-BE49-F238E27FC236}">
                <a16:creationId xmlns:a16="http://schemas.microsoft.com/office/drawing/2014/main" id="{568A5C1F-7C14-4797-B9E1-767D9F747284}"/>
              </a:ext>
            </a:extLst>
          </p:cNvPr>
          <p:cNvSpPr>
            <a:spLocks noGrp="1"/>
          </p:cNvSpPr>
          <p:nvPr>
            <p:ph type="body" sz="quarter" idx="14" hasCustomPrompt="1"/>
          </p:nvPr>
        </p:nvSpPr>
        <p:spPr>
          <a:xfrm>
            <a:off x="733690" y="3429000"/>
            <a:ext cx="2926932" cy="2552700"/>
          </a:xfrm>
        </p:spPr>
        <p:txBody>
          <a:bodyPr anchor="t"/>
          <a:lstStyle>
            <a:lvl1pPr marL="0" indent="0" algn="l">
              <a:lnSpc>
                <a:spcPct val="100000"/>
              </a:lnSpc>
              <a:buNone/>
              <a:defRPr lang="en-US" sz="18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17" name="Text Placeholder 12">
            <a:extLst>
              <a:ext uri="{FF2B5EF4-FFF2-40B4-BE49-F238E27FC236}">
                <a16:creationId xmlns:a16="http://schemas.microsoft.com/office/drawing/2014/main" id="{F162436A-50E0-4592-B569-0BA0BA1322FA}"/>
              </a:ext>
            </a:extLst>
          </p:cNvPr>
          <p:cNvSpPr>
            <a:spLocks noGrp="1"/>
          </p:cNvSpPr>
          <p:nvPr>
            <p:ph type="body" sz="quarter" idx="17" hasCustomPrompt="1"/>
          </p:nvPr>
        </p:nvSpPr>
        <p:spPr>
          <a:xfrm>
            <a:off x="8607578" y="3429000"/>
            <a:ext cx="2926932" cy="2552700"/>
          </a:xfrm>
        </p:spPr>
        <p:txBody>
          <a:bodyPr anchor="t"/>
          <a:lstStyle>
            <a:lvl1pPr marL="0" indent="0" algn="l">
              <a:lnSpc>
                <a:spcPct val="100000"/>
              </a:lnSpc>
              <a:buNone/>
              <a:defRPr lang="en-US" sz="18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18" name="Text Placeholder 12">
            <a:extLst>
              <a:ext uri="{FF2B5EF4-FFF2-40B4-BE49-F238E27FC236}">
                <a16:creationId xmlns:a16="http://schemas.microsoft.com/office/drawing/2014/main" id="{1F24B680-0C4C-46D9-95A3-865795779CC3}"/>
              </a:ext>
            </a:extLst>
          </p:cNvPr>
          <p:cNvSpPr>
            <a:spLocks noGrp="1"/>
          </p:cNvSpPr>
          <p:nvPr>
            <p:ph type="body" sz="quarter" idx="20" hasCustomPrompt="1"/>
          </p:nvPr>
        </p:nvSpPr>
        <p:spPr>
          <a:xfrm>
            <a:off x="4670634" y="3429000"/>
            <a:ext cx="2926932" cy="2552700"/>
          </a:xfrm>
        </p:spPr>
        <p:txBody>
          <a:bodyPr anchor="t"/>
          <a:lstStyle>
            <a:lvl1pPr marL="0" indent="0" algn="l">
              <a:lnSpc>
                <a:spcPct val="100000"/>
              </a:lnSpc>
              <a:buNone/>
              <a:defRPr lang="en-US" sz="18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Tree>
    <p:extLst>
      <p:ext uri="{BB962C8B-B14F-4D97-AF65-F5344CB8AC3E}">
        <p14:creationId xmlns:p14="http://schemas.microsoft.com/office/powerpoint/2010/main" val="278219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Color set 2 - block comp 3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DD098-1948-AEE8-9789-45887A0FAE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8096" cy="6865004"/>
          </a:xfrm>
          <a:prstGeom prst="rect">
            <a:avLst/>
          </a:prstGeom>
        </p:spPr>
      </p:pic>
      <p:sp>
        <p:nvSpPr>
          <p:cNvPr id="14" name="Title 1">
            <a:extLst>
              <a:ext uri="{FF2B5EF4-FFF2-40B4-BE49-F238E27FC236}">
                <a16:creationId xmlns:a16="http://schemas.microsoft.com/office/drawing/2014/main" id="{9B8DE4AC-AB45-8A42-A9DB-9A2F5C33BEF7}"/>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C5D3C39E-991A-7C43-B950-F707ACD43B61}"/>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tx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tx1"/>
                </a:solidFill>
              </a:defRPr>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87A03726-C126-428C-B263-0C2BE7B9F232}"/>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E59B6FD5-3D56-C643-A5C0-5E9DC034BBB5}" type="datetimeyyyy">
              <a:rPr lang="en-US" sz="600" smtClean="0">
                <a:solidFill>
                  <a:schemeClr val="tx1"/>
                </a:solidFill>
              </a:rPr>
              <a:t>2025</a:t>
            </a:fld>
            <a:r>
              <a:rPr lang="en-US" sz="600" dirty="0">
                <a:solidFill>
                  <a:schemeClr val="tx1"/>
                </a:solidFill>
              </a:rPr>
              <a:t>, Amazon Web Services, Inc. or its affiliates. All rights reserved. </a:t>
            </a:r>
          </a:p>
        </p:txBody>
      </p:sp>
      <p:sp>
        <p:nvSpPr>
          <p:cNvPr id="4" name="Text Placeholder 7">
            <a:extLst>
              <a:ext uri="{FF2B5EF4-FFF2-40B4-BE49-F238E27FC236}">
                <a16:creationId xmlns:a16="http://schemas.microsoft.com/office/drawing/2014/main" id="{14A3FEF3-C3DB-94E9-2EDD-1D5EA585D559}"/>
              </a:ext>
            </a:extLst>
          </p:cNvPr>
          <p:cNvSpPr>
            <a:spLocks noGrp="1"/>
          </p:cNvSpPr>
          <p:nvPr>
            <p:ph type="body" sz="quarter" idx="13" hasCustomPrompt="1"/>
          </p:nvPr>
        </p:nvSpPr>
        <p:spPr>
          <a:xfrm>
            <a:off x="609599" y="1729418"/>
            <a:ext cx="3797301" cy="361335"/>
          </a:xfrm>
        </p:spPr>
        <p:txBody>
          <a:bodyPr wrap="square"/>
          <a:lstStyle>
            <a:lvl1pPr marL="0" indent="0">
              <a:spcAft>
                <a:spcPts val="0"/>
              </a:spcAft>
              <a:buNone/>
              <a:defRPr sz="1900" b="1" i="0" cap="all" spc="300" baseline="0">
                <a:solidFill>
                  <a:srgbClr val="7CE8F4"/>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a:t>
            </a:r>
          </a:p>
        </p:txBody>
      </p:sp>
      <p:pic>
        <p:nvPicPr>
          <p:cNvPr id="2" name="Picture 1">
            <a:extLst>
              <a:ext uri="{FF2B5EF4-FFF2-40B4-BE49-F238E27FC236}">
                <a16:creationId xmlns:a16="http://schemas.microsoft.com/office/drawing/2014/main" id="{7CD0F015-6B97-9620-F970-0875CDE481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5602" y="551565"/>
            <a:ext cx="1003173" cy="599904"/>
          </a:xfrm>
          <a:prstGeom prst="rect">
            <a:avLst/>
          </a:prstGeom>
        </p:spPr>
      </p:pic>
    </p:spTree>
    <p:extLst>
      <p:ext uri="{BB962C8B-B14F-4D97-AF65-F5344CB8AC3E}">
        <p14:creationId xmlns:p14="http://schemas.microsoft.com/office/powerpoint/2010/main" val="282216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ree Column with Subheadings">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419100" y="1371600"/>
            <a:ext cx="3621024" cy="4838700"/>
          </a:xfrm>
          <a:prstGeom prst="roundRect">
            <a:avLst>
              <a:gd name="adj" fmla="val 4751"/>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Three-column with headings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592836" y="1600200"/>
            <a:ext cx="3273552"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592836" y="2133600"/>
            <a:ext cx="3273552" cy="3943350"/>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30" name="Rectangle: Rounded Corners 14">
            <a:extLst>
              <a:ext uri="{FF2B5EF4-FFF2-40B4-BE49-F238E27FC236}">
                <a16:creationId xmlns:a16="http://schemas.microsoft.com/office/drawing/2014/main" id="{CDA630CA-AC91-9937-3BDE-708242D99EE2}"/>
              </a:ext>
            </a:extLst>
          </p:cNvPr>
          <p:cNvSpPr/>
          <p:nvPr userDrawn="1"/>
        </p:nvSpPr>
        <p:spPr>
          <a:xfrm>
            <a:off x="4319928" y="1371600"/>
            <a:ext cx="3621024" cy="4838700"/>
          </a:xfrm>
          <a:prstGeom prst="roundRect">
            <a:avLst>
              <a:gd name="adj" fmla="val 4751"/>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1" name="Rectangle: Rounded Corners 14">
            <a:extLst>
              <a:ext uri="{FF2B5EF4-FFF2-40B4-BE49-F238E27FC236}">
                <a16:creationId xmlns:a16="http://schemas.microsoft.com/office/drawing/2014/main" id="{D9FE9A6B-FC2A-9A04-C60A-5FF8E588915F}"/>
              </a:ext>
            </a:extLst>
          </p:cNvPr>
          <p:cNvSpPr/>
          <p:nvPr userDrawn="1"/>
        </p:nvSpPr>
        <p:spPr>
          <a:xfrm>
            <a:off x="8220755" y="1371600"/>
            <a:ext cx="3621024" cy="4838700"/>
          </a:xfrm>
          <a:prstGeom prst="roundRect">
            <a:avLst>
              <a:gd name="adj" fmla="val 4751"/>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3" name="Text Placeholder 2">
            <a:extLst>
              <a:ext uri="{FF2B5EF4-FFF2-40B4-BE49-F238E27FC236}">
                <a16:creationId xmlns:a16="http://schemas.microsoft.com/office/drawing/2014/main" id="{8ACFE3EF-31FB-9767-3942-855DA022D2D0}"/>
              </a:ext>
            </a:extLst>
          </p:cNvPr>
          <p:cNvSpPr>
            <a:spLocks noGrp="1"/>
          </p:cNvSpPr>
          <p:nvPr>
            <p:ph type="body" idx="13" hasCustomPrompt="1"/>
          </p:nvPr>
        </p:nvSpPr>
        <p:spPr>
          <a:xfrm>
            <a:off x="4493664" y="1600200"/>
            <a:ext cx="3273552"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34" name="Content Placeholder 3">
            <a:extLst>
              <a:ext uri="{FF2B5EF4-FFF2-40B4-BE49-F238E27FC236}">
                <a16:creationId xmlns:a16="http://schemas.microsoft.com/office/drawing/2014/main" id="{5100FB44-5917-E2FA-F2F6-B9595E8BAE93}"/>
              </a:ext>
            </a:extLst>
          </p:cNvPr>
          <p:cNvSpPr>
            <a:spLocks noGrp="1"/>
          </p:cNvSpPr>
          <p:nvPr>
            <p:ph sz="half" idx="14" hasCustomPrompt="1"/>
          </p:nvPr>
        </p:nvSpPr>
        <p:spPr>
          <a:xfrm>
            <a:off x="4493664" y="2133600"/>
            <a:ext cx="3273552" cy="3943350"/>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5" name="Text Placeholder 2">
            <a:extLst>
              <a:ext uri="{FF2B5EF4-FFF2-40B4-BE49-F238E27FC236}">
                <a16:creationId xmlns:a16="http://schemas.microsoft.com/office/drawing/2014/main" id="{25C4A104-65E1-D9DA-FB3D-FB3069741FD4}"/>
              </a:ext>
            </a:extLst>
          </p:cNvPr>
          <p:cNvSpPr>
            <a:spLocks noGrp="1"/>
          </p:cNvSpPr>
          <p:nvPr>
            <p:ph type="body" idx="15" hasCustomPrompt="1"/>
          </p:nvPr>
        </p:nvSpPr>
        <p:spPr>
          <a:xfrm>
            <a:off x="8394491" y="1600200"/>
            <a:ext cx="3273552"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36" name="Content Placeholder 3">
            <a:extLst>
              <a:ext uri="{FF2B5EF4-FFF2-40B4-BE49-F238E27FC236}">
                <a16:creationId xmlns:a16="http://schemas.microsoft.com/office/drawing/2014/main" id="{83755C07-4451-FB89-D4A0-6F1401349EE7}"/>
              </a:ext>
            </a:extLst>
          </p:cNvPr>
          <p:cNvSpPr>
            <a:spLocks noGrp="1"/>
          </p:cNvSpPr>
          <p:nvPr>
            <p:ph sz="half" idx="16" hasCustomPrompt="1"/>
          </p:nvPr>
        </p:nvSpPr>
        <p:spPr>
          <a:xfrm>
            <a:off x="8394491" y="2133600"/>
            <a:ext cx="3273552" cy="3943350"/>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265827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6" name="Rectangle: Rounded Corners 14">
            <a:extLst>
              <a:ext uri="{FF2B5EF4-FFF2-40B4-BE49-F238E27FC236}">
                <a16:creationId xmlns:a16="http://schemas.microsoft.com/office/drawing/2014/main" id="{422327CD-07D1-1CAF-46C3-09EBBAA08919}"/>
              </a:ext>
            </a:extLst>
          </p:cNvPr>
          <p:cNvSpPr/>
          <p:nvPr userDrawn="1"/>
        </p:nvSpPr>
        <p:spPr>
          <a:xfrm>
            <a:off x="419100" y="1371600"/>
            <a:ext cx="3650025" cy="4838699"/>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Rectangle: Rounded Corners 15">
            <a:extLst>
              <a:ext uri="{FF2B5EF4-FFF2-40B4-BE49-F238E27FC236}">
                <a16:creationId xmlns:a16="http://schemas.microsoft.com/office/drawing/2014/main" id="{64275C19-EB6A-D5A4-A6A1-C8D890AC76C0}"/>
              </a:ext>
            </a:extLst>
          </p:cNvPr>
          <p:cNvSpPr/>
          <p:nvPr userDrawn="1"/>
        </p:nvSpPr>
        <p:spPr>
          <a:xfrm>
            <a:off x="4315092" y="1371600"/>
            <a:ext cx="3650025" cy="4838699"/>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Rectangle: Rounded Corners 16">
            <a:extLst>
              <a:ext uri="{FF2B5EF4-FFF2-40B4-BE49-F238E27FC236}">
                <a16:creationId xmlns:a16="http://schemas.microsoft.com/office/drawing/2014/main" id="{9CAB5F3F-9289-6BA8-3B6A-9D79956FEAC7}"/>
              </a:ext>
            </a:extLst>
          </p:cNvPr>
          <p:cNvSpPr/>
          <p:nvPr userDrawn="1"/>
        </p:nvSpPr>
        <p:spPr>
          <a:xfrm>
            <a:off x="8199075" y="1371601"/>
            <a:ext cx="3650025" cy="4838698"/>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8" name="Title 1">
            <a:extLst>
              <a:ext uri="{FF2B5EF4-FFF2-40B4-BE49-F238E27FC236}">
                <a16:creationId xmlns:a16="http://schemas.microsoft.com/office/drawing/2014/main" id="{91059391-7A3F-14D9-37B8-EE42ACEADC6B}"/>
              </a:ext>
            </a:extLst>
          </p:cNvPr>
          <p:cNvSpPr>
            <a:spLocks noGrp="1"/>
          </p:cNvSpPr>
          <p:nvPr>
            <p:ph type="title" hasCustomPrompt="1"/>
          </p:nvPr>
        </p:nvSpPr>
        <p:spPr>
          <a:xfrm>
            <a:off x="419100" y="342901"/>
            <a:ext cx="11430000" cy="647176"/>
          </a:xfrm>
        </p:spPr>
        <p:txBody>
          <a:bodyPr/>
          <a:lstStyle/>
          <a:p>
            <a:r>
              <a:rPr lang="en-US" dirty="0"/>
              <a:t>Three-column with content and images layout</a:t>
            </a:r>
          </a:p>
        </p:txBody>
      </p:sp>
      <p:sp>
        <p:nvSpPr>
          <p:cNvPr id="20" name="Content Placeholder 3">
            <a:extLst>
              <a:ext uri="{FF2B5EF4-FFF2-40B4-BE49-F238E27FC236}">
                <a16:creationId xmlns:a16="http://schemas.microsoft.com/office/drawing/2014/main" id="{C3F45658-52EB-AE68-7DD2-00BA9C802475}"/>
              </a:ext>
            </a:extLst>
          </p:cNvPr>
          <p:cNvSpPr>
            <a:spLocks noGrp="1"/>
          </p:cNvSpPr>
          <p:nvPr>
            <p:ph sz="half" idx="2" hasCustomPrompt="1"/>
          </p:nvPr>
        </p:nvSpPr>
        <p:spPr>
          <a:xfrm>
            <a:off x="643912" y="4197351"/>
            <a:ext cx="3200400" cy="1645920"/>
          </a:xfrm>
          <a:noFill/>
        </p:spPr>
        <p:txBody>
          <a:bodyPr tIns="0" bIns="0">
            <a:normAutofit/>
          </a:bodyPr>
          <a:lstStyle>
            <a:lvl1pPr marL="0" indent="0">
              <a:lnSpc>
                <a:spcPct val="100000"/>
              </a:lnSpc>
              <a:spcAft>
                <a:spcPts val="600"/>
              </a:spcAft>
              <a:buNone/>
              <a:defRPr sz="1800"/>
            </a:lvl1pPr>
            <a:lvl2pPr marL="285750" indent="0">
              <a:lnSpc>
                <a:spcPct val="100000"/>
              </a:lnSpc>
              <a:spcAft>
                <a:spcPts val="600"/>
              </a:spcAft>
              <a:buNone/>
              <a:defRPr sz="1600"/>
            </a:lvl2pPr>
            <a:lvl3pPr marL="628650"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1" name="Content Placeholder 5">
            <a:extLst>
              <a:ext uri="{FF2B5EF4-FFF2-40B4-BE49-F238E27FC236}">
                <a16:creationId xmlns:a16="http://schemas.microsoft.com/office/drawing/2014/main" id="{FCACC78A-CE4C-D779-A4B8-103E819B2A63}"/>
              </a:ext>
            </a:extLst>
          </p:cNvPr>
          <p:cNvSpPr>
            <a:spLocks noGrp="1"/>
          </p:cNvSpPr>
          <p:nvPr>
            <p:ph sz="quarter" idx="4" hasCustomPrompt="1"/>
          </p:nvPr>
        </p:nvSpPr>
        <p:spPr>
          <a:xfrm>
            <a:off x="4539904" y="4197351"/>
            <a:ext cx="3200400" cy="1645920"/>
          </a:xfrm>
          <a:noFill/>
        </p:spPr>
        <p:txBody>
          <a:bodyPr tIns="0" bIns="0">
            <a:normAutofit/>
          </a:bodyPr>
          <a:lstStyle>
            <a:lvl1pPr marL="0" indent="0">
              <a:lnSpc>
                <a:spcPct val="100000"/>
              </a:lnSpc>
              <a:spcAft>
                <a:spcPts val="600"/>
              </a:spcAft>
              <a:buNone/>
              <a:defRPr sz="1800"/>
            </a:lvl1pPr>
            <a:lvl2pPr marL="285750" indent="0">
              <a:lnSpc>
                <a:spcPct val="100000"/>
              </a:lnSpc>
              <a:spcAft>
                <a:spcPts val="600"/>
              </a:spcAft>
              <a:buNone/>
              <a:defRPr sz="1600"/>
            </a:lvl2pPr>
            <a:lvl3pPr marL="628650"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2" name="Content Placeholder 5">
            <a:extLst>
              <a:ext uri="{FF2B5EF4-FFF2-40B4-BE49-F238E27FC236}">
                <a16:creationId xmlns:a16="http://schemas.microsoft.com/office/drawing/2014/main" id="{3A4D9EEC-CF9D-5FCF-D3D9-BD9838490EB1}"/>
              </a:ext>
            </a:extLst>
          </p:cNvPr>
          <p:cNvSpPr>
            <a:spLocks noGrp="1"/>
          </p:cNvSpPr>
          <p:nvPr>
            <p:ph sz="quarter" idx="14" hasCustomPrompt="1"/>
          </p:nvPr>
        </p:nvSpPr>
        <p:spPr>
          <a:xfrm>
            <a:off x="8423887" y="4197351"/>
            <a:ext cx="3200400" cy="1645920"/>
          </a:xfrm>
          <a:noFill/>
        </p:spPr>
        <p:txBody>
          <a:bodyPr tIns="0" bIns="0">
            <a:normAutofit/>
          </a:bodyPr>
          <a:lstStyle>
            <a:lvl1pPr marL="0" indent="0">
              <a:lnSpc>
                <a:spcPct val="100000"/>
              </a:lnSpc>
              <a:spcAft>
                <a:spcPts val="600"/>
              </a:spcAft>
              <a:buNone/>
              <a:defRPr sz="1800"/>
            </a:lvl1pPr>
            <a:lvl2pPr marL="285750" indent="0">
              <a:lnSpc>
                <a:spcPct val="100000"/>
              </a:lnSpc>
              <a:spcAft>
                <a:spcPts val="600"/>
              </a:spcAft>
              <a:buNone/>
              <a:defRPr sz="1600"/>
            </a:lvl2pPr>
            <a:lvl3pPr marL="628650"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3" name="Picture Placeholder 12">
            <a:extLst>
              <a:ext uri="{FF2B5EF4-FFF2-40B4-BE49-F238E27FC236}">
                <a16:creationId xmlns:a16="http://schemas.microsoft.com/office/drawing/2014/main" id="{28961C79-6584-D0B8-F203-96FBC0849D90}"/>
              </a:ext>
            </a:extLst>
          </p:cNvPr>
          <p:cNvSpPr>
            <a:spLocks noGrp="1"/>
          </p:cNvSpPr>
          <p:nvPr>
            <p:ph type="pic" sz="quarter" idx="15" hasCustomPrompt="1"/>
          </p:nvPr>
        </p:nvSpPr>
        <p:spPr>
          <a:xfrm>
            <a:off x="420670" y="1371600"/>
            <a:ext cx="3657600" cy="2560320"/>
          </a:xfrm>
          <a:prstGeom prst="roundRect">
            <a:avLst>
              <a:gd name="adj" fmla="val 9227"/>
            </a:avLst>
          </a:prstGeom>
          <a:effectLst/>
        </p:spPr>
        <p:txBody>
          <a:bodyPr anchor="ctr">
            <a:noAutofit/>
          </a:bodyPr>
          <a:lstStyle>
            <a:lvl1pPr marL="0" indent="0" algn="ctr">
              <a:buNone/>
              <a:defRPr sz="1800"/>
            </a:lvl1pPr>
          </a:lstStyle>
          <a:p>
            <a:r>
              <a:rPr lang="en-US" dirty="0"/>
              <a:t>Click icon to add image</a:t>
            </a:r>
          </a:p>
          <a:p>
            <a:endParaRPr lang="en-US" dirty="0"/>
          </a:p>
        </p:txBody>
      </p:sp>
      <p:sp>
        <p:nvSpPr>
          <p:cNvPr id="24" name="Picture Placeholder 12">
            <a:extLst>
              <a:ext uri="{FF2B5EF4-FFF2-40B4-BE49-F238E27FC236}">
                <a16:creationId xmlns:a16="http://schemas.microsoft.com/office/drawing/2014/main" id="{9E880BFF-C8C8-8B71-84C1-1A87D878B0A2}"/>
              </a:ext>
            </a:extLst>
          </p:cNvPr>
          <p:cNvSpPr>
            <a:spLocks noGrp="1"/>
          </p:cNvSpPr>
          <p:nvPr>
            <p:ph type="pic" sz="quarter" idx="16" hasCustomPrompt="1"/>
          </p:nvPr>
        </p:nvSpPr>
        <p:spPr>
          <a:xfrm>
            <a:off x="4307517" y="1371600"/>
            <a:ext cx="3657600" cy="2560320"/>
          </a:xfrm>
          <a:prstGeom prst="roundRect">
            <a:avLst>
              <a:gd name="adj" fmla="val 8730"/>
            </a:avLst>
          </a:prstGeom>
          <a:effectLst/>
        </p:spPr>
        <p:txBody>
          <a:bodyPr anchor="ctr">
            <a:noAutofit/>
          </a:bodyPr>
          <a:lstStyle>
            <a:lvl1pPr marL="0" indent="0" algn="ctr">
              <a:buNone/>
              <a:defRPr sz="1800"/>
            </a:lvl1pPr>
          </a:lstStyle>
          <a:p>
            <a:r>
              <a:rPr lang="en-US" dirty="0"/>
              <a:t>Click icon to add image</a:t>
            </a:r>
          </a:p>
          <a:p>
            <a:endParaRPr lang="en-US" dirty="0"/>
          </a:p>
        </p:txBody>
      </p:sp>
      <p:sp>
        <p:nvSpPr>
          <p:cNvPr id="25" name="Picture Placeholder 12">
            <a:extLst>
              <a:ext uri="{FF2B5EF4-FFF2-40B4-BE49-F238E27FC236}">
                <a16:creationId xmlns:a16="http://schemas.microsoft.com/office/drawing/2014/main" id="{10BA1E98-6AF5-601E-9289-92A2474496C0}"/>
              </a:ext>
            </a:extLst>
          </p:cNvPr>
          <p:cNvSpPr>
            <a:spLocks noGrp="1"/>
          </p:cNvSpPr>
          <p:nvPr>
            <p:ph type="pic" sz="quarter" idx="17" hasCustomPrompt="1"/>
          </p:nvPr>
        </p:nvSpPr>
        <p:spPr>
          <a:xfrm>
            <a:off x="8191500" y="1371600"/>
            <a:ext cx="3657600" cy="2560320"/>
          </a:xfrm>
          <a:prstGeom prst="roundRect">
            <a:avLst>
              <a:gd name="adj" fmla="val 6746"/>
            </a:avLst>
          </a:prstGeom>
          <a:effectLst/>
        </p:spPr>
        <p:txBody>
          <a:bodyPr anchor="ctr">
            <a:noAutofit/>
          </a:bodyPr>
          <a:lstStyle>
            <a:lvl1pPr marL="0" indent="0" algn="ctr">
              <a:buNone/>
              <a:defRPr sz="1800"/>
            </a:lvl1pPr>
          </a:lstStyle>
          <a:p>
            <a:r>
              <a:rPr lang="en-US" dirty="0"/>
              <a:t>Click icon to add image</a:t>
            </a:r>
          </a:p>
          <a:p>
            <a:endParaRPr lang="en-US" dirty="0"/>
          </a:p>
        </p:txBody>
      </p:sp>
    </p:spTree>
    <p:extLst>
      <p:ext uri="{BB962C8B-B14F-4D97-AF65-F5344CB8AC3E}">
        <p14:creationId xmlns:p14="http://schemas.microsoft.com/office/powerpoint/2010/main" val="120803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Main point + 2 supportin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B7109FBF-A551-0E73-F8F7-CC7C0D3CAB0F}"/>
              </a:ext>
            </a:extLst>
          </p:cNvPr>
          <p:cNvSpPr/>
          <p:nvPr userDrawn="1"/>
        </p:nvSpPr>
        <p:spPr>
          <a:xfrm>
            <a:off x="419100" y="1371600"/>
            <a:ext cx="3650025" cy="4838700"/>
          </a:xfrm>
          <a:prstGeom prst="roundRect">
            <a:avLst>
              <a:gd name="adj" fmla="val 595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B23BDB79-7DA4-A7DA-FFAA-D970F473BC02}"/>
              </a:ext>
            </a:extLst>
          </p:cNvPr>
          <p:cNvSpPr>
            <a:spLocks noGrp="1"/>
          </p:cNvSpPr>
          <p:nvPr>
            <p:ph type="title" hasCustomPrompt="1"/>
          </p:nvPr>
        </p:nvSpPr>
        <p:spPr/>
        <p:txBody>
          <a:bodyPr/>
          <a:lstStyle>
            <a:lvl1pPr>
              <a:defRPr/>
            </a:lvl1pPr>
          </a:lstStyle>
          <a:p>
            <a:r>
              <a:rPr lang="en-US" dirty="0"/>
              <a:t>Three-box content layout</a:t>
            </a:r>
          </a:p>
        </p:txBody>
      </p:sp>
      <p:sp>
        <p:nvSpPr>
          <p:cNvPr id="7" name="Content Placeholder 3">
            <a:extLst>
              <a:ext uri="{FF2B5EF4-FFF2-40B4-BE49-F238E27FC236}">
                <a16:creationId xmlns:a16="http://schemas.microsoft.com/office/drawing/2014/main" id="{06DC1607-DD34-92DA-9340-AF0A334035F1}"/>
              </a:ext>
            </a:extLst>
          </p:cNvPr>
          <p:cNvSpPr>
            <a:spLocks noGrp="1"/>
          </p:cNvSpPr>
          <p:nvPr>
            <p:ph sz="half" idx="2" hasCustomPrompt="1"/>
          </p:nvPr>
        </p:nvSpPr>
        <p:spPr>
          <a:xfrm>
            <a:off x="789385" y="3340268"/>
            <a:ext cx="2909455" cy="1015663"/>
          </a:xfrm>
          <a:noFill/>
        </p:spPr>
        <p:txBody>
          <a:bodyPr tIns="0" bIns="0" anchor="ctr">
            <a:spAutoFit/>
          </a:bodyPr>
          <a:lstStyle>
            <a:lvl1pPr marL="0" indent="0">
              <a:lnSpc>
                <a:spcPct val="110000"/>
              </a:lnSpc>
              <a:spcAft>
                <a:spcPts val="600"/>
              </a:spcAft>
              <a:buNone/>
              <a:defRPr sz="2000"/>
            </a:lvl1pPr>
            <a:lvl2pPr marL="285750" indent="0">
              <a:lnSpc>
                <a:spcPct val="100000"/>
              </a:lnSpc>
              <a:spcAft>
                <a:spcPts val="600"/>
              </a:spcAft>
              <a:buNone/>
              <a:defRPr sz="1800"/>
            </a:lvl2pPr>
            <a:lvl3pPr marL="628650" indent="0">
              <a:lnSpc>
                <a:spcPct val="100000"/>
              </a:lnSpc>
              <a:spcAft>
                <a:spcPts val="600"/>
              </a:spcAft>
              <a:buNone/>
              <a:defRPr sz="16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92F6DF51-03DE-037A-36FA-57CE810E7F5F}"/>
              </a:ext>
            </a:extLst>
          </p:cNvPr>
          <p:cNvSpPr/>
          <p:nvPr userDrawn="1"/>
        </p:nvSpPr>
        <p:spPr>
          <a:xfrm>
            <a:off x="4439410" y="3962400"/>
            <a:ext cx="7409690" cy="2247900"/>
          </a:xfrm>
          <a:prstGeom prst="roundRect">
            <a:avLst>
              <a:gd name="adj" fmla="val 6866"/>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Rectangle: Rounded Corners 7">
            <a:extLst>
              <a:ext uri="{FF2B5EF4-FFF2-40B4-BE49-F238E27FC236}">
                <a16:creationId xmlns:a16="http://schemas.microsoft.com/office/drawing/2014/main" id="{0F2FF4F5-7447-221A-7628-D02970A35BC7}"/>
              </a:ext>
            </a:extLst>
          </p:cNvPr>
          <p:cNvSpPr/>
          <p:nvPr userDrawn="1"/>
        </p:nvSpPr>
        <p:spPr>
          <a:xfrm>
            <a:off x="4439410" y="1371600"/>
            <a:ext cx="7409690" cy="2247900"/>
          </a:xfrm>
          <a:prstGeom prst="roundRect">
            <a:avLst>
              <a:gd name="adj" fmla="val 467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Content Placeholder 3">
            <a:extLst>
              <a:ext uri="{FF2B5EF4-FFF2-40B4-BE49-F238E27FC236}">
                <a16:creationId xmlns:a16="http://schemas.microsoft.com/office/drawing/2014/main" id="{1A27D050-2858-D049-1607-455C9592B65A}"/>
              </a:ext>
            </a:extLst>
          </p:cNvPr>
          <p:cNvSpPr>
            <a:spLocks noGrp="1"/>
          </p:cNvSpPr>
          <p:nvPr>
            <p:ph sz="half" idx="18" hasCustomPrompt="1"/>
          </p:nvPr>
        </p:nvSpPr>
        <p:spPr>
          <a:xfrm>
            <a:off x="4960187" y="1994800"/>
            <a:ext cx="6393613" cy="987621"/>
          </a:xfrm>
        </p:spPr>
        <p:txBody>
          <a:bodyPr anchor="ctr"/>
          <a:lstStyle>
            <a:lvl1pPr marL="0" indent="0">
              <a:lnSpc>
                <a:spcPct val="100000"/>
              </a:lnSpc>
              <a:spcAft>
                <a:spcPts val="600"/>
              </a:spcAft>
              <a:buNone/>
              <a:defRPr sz="1800" b="1">
                <a:solidFill>
                  <a:schemeClr val="accent1">
                    <a:lumMod val="40000"/>
                    <a:lumOff val="60000"/>
                  </a:schemeClr>
                </a:solidFill>
              </a:defRPr>
            </a:lvl1pPr>
            <a:lvl2pPr marL="285750" indent="-285750">
              <a:lnSpc>
                <a:spcPct val="100000"/>
              </a:lnSpc>
              <a:spcAft>
                <a:spcPts val="600"/>
              </a:spcAft>
              <a:buFont typeface="Arial" panose="020B0604020202020204" pitchFamily="34" charset="0"/>
              <a:buChar char="•"/>
              <a:defRPr sz="1600"/>
            </a:lvl2pPr>
            <a:lvl3pPr marL="287338" indent="0">
              <a:lnSpc>
                <a:spcPct val="100000"/>
              </a:lnSpc>
              <a:spcAft>
                <a:spcPts val="600"/>
              </a:spcAft>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0" name="Content Placeholder 3">
            <a:extLst>
              <a:ext uri="{FF2B5EF4-FFF2-40B4-BE49-F238E27FC236}">
                <a16:creationId xmlns:a16="http://schemas.microsoft.com/office/drawing/2014/main" id="{746297EF-AFF3-48F7-A407-E3274CA69538}"/>
              </a:ext>
            </a:extLst>
          </p:cNvPr>
          <p:cNvSpPr>
            <a:spLocks noGrp="1"/>
          </p:cNvSpPr>
          <p:nvPr>
            <p:ph sz="half" idx="21" hasCustomPrompt="1"/>
          </p:nvPr>
        </p:nvSpPr>
        <p:spPr>
          <a:xfrm>
            <a:off x="4960187" y="4585600"/>
            <a:ext cx="6393613" cy="987621"/>
          </a:xfrm>
        </p:spPr>
        <p:txBody>
          <a:bodyPr anchor="ctr"/>
          <a:lstStyle>
            <a:lvl1pPr marL="0" indent="0">
              <a:lnSpc>
                <a:spcPct val="100000"/>
              </a:lnSpc>
              <a:spcAft>
                <a:spcPts val="600"/>
              </a:spcAft>
              <a:buNone/>
              <a:defRPr sz="1800" b="1">
                <a:solidFill>
                  <a:schemeClr val="accent1">
                    <a:lumMod val="40000"/>
                    <a:lumOff val="60000"/>
                  </a:schemeClr>
                </a:solidFill>
              </a:defRPr>
            </a:lvl1pPr>
            <a:lvl2pPr marL="285750" indent="-285750">
              <a:lnSpc>
                <a:spcPct val="100000"/>
              </a:lnSpc>
              <a:spcAft>
                <a:spcPts val="600"/>
              </a:spcAft>
              <a:buFont typeface="Arial" panose="020B0604020202020204" pitchFamily="34" charset="0"/>
              <a:buChar char="•"/>
              <a:defRPr sz="1600"/>
            </a:lvl2pPr>
            <a:lvl3pPr marL="287338" indent="0">
              <a:lnSpc>
                <a:spcPct val="100000"/>
              </a:lnSpc>
              <a:spcAft>
                <a:spcPts val="600"/>
              </a:spcAft>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364527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Main point + 2 supporting images">
    <p:spTree>
      <p:nvGrpSpPr>
        <p:cNvPr id="1" name=""/>
        <p:cNvGrpSpPr/>
        <p:nvPr/>
      </p:nvGrpSpPr>
      <p:grpSpPr>
        <a:xfrm>
          <a:off x="0" y="0"/>
          <a:ext cx="0" cy="0"/>
          <a:chOff x="0" y="0"/>
          <a:chExt cx="0" cy="0"/>
        </a:xfrm>
      </p:grpSpPr>
      <p:sp>
        <p:nvSpPr>
          <p:cNvPr id="6" name="Rectangle: Rounded Corners 14">
            <a:extLst>
              <a:ext uri="{FF2B5EF4-FFF2-40B4-BE49-F238E27FC236}">
                <a16:creationId xmlns:a16="http://schemas.microsoft.com/office/drawing/2014/main" id="{ABFB6408-920D-1E6F-B461-73461F93CAA7}"/>
              </a:ext>
            </a:extLst>
          </p:cNvPr>
          <p:cNvSpPr/>
          <p:nvPr userDrawn="1"/>
        </p:nvSpPr>
        <p:spPr>
          <a:xfrm>
            <a:off x="419100" y="1371600"/>
            <a:ext cx="3650025" cy="4838700"/>
          </a:xfrm>
          <a:prstGeom prst="roundRect">
            <a:avLst>
              <a:gd name="adj" fmla="val 335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Rectangle: Rounded Corners 7">
            <a:extLst>
              <a:ext uri="{FF2B5EF4-FFF2-40B4-BE49-F238E27FC236}">
                <a16:creationId xmlns:a16="http://schemas.microsoft.com/office/drawing/2014/main" id="{20B19ADC-8D74-4951-A056-93F593F4359A}"/>
              </a:ext>
            </a:extLst>
          </p:cNvPr>
          <p:cNvSpPr/>
          <p:nvPr userDrawn="1"/>
        </p:nvSpPr>
        <p:spPr>
          <a:xfrm>
            <a:off x="4439410" y="1371600"/>
            <a:ext cx="7409690" cy="2247900"/>
          </a:xfrm>
          <a:prstGeom prst="roundRect">
            <a:avLst>
              <a:gd name="adj" fmla="val 467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 name="Title 1">
            <a:extLst>
              <a:ext uri="{FF2B5EF4-FFF2-40B4-BE49-F238E27FC236}">
                <a16:creationId xmlns:a16="http://schemas.microsoft.com/office/drawing/2014/main" id="{B47B450E-3B8F-B9BB-23ED-77B2B602D98D}"/>
              </a:ext>
            </a:extLst>
          </p:cNvPr>
          <p:cNvSpPr>
            <a:spLocks noGrp="1"/>
          </p:cNvSpPr>
          <p:nvPr>
            <p:ph type="title" hasCustomPrompt="1"/>
          </p:nvPr>
        </p:nvSpPr>
        <p:spPr>
          <a:xfrm>
            <a:off x="419100" y="342901"/>
            <a:ext cx="11429999" cy="647176"/>
          </a:xfrm>
        </p:spPr>
        <p:txBody>
          <a:bodyPr/>
          <a:lstStyle/>
          <a:p>
            <a:r>
              <a:rPr lang="en-US" dirty="0"/>
              <a:t>Three-box content with images layout</a:t>
            </a:r>
          </a:p>
        </p:txBody>
      </p:sp>
      <p:sp>
        <p:nvSpPr>
          <p:cNvPr id="16" name="Content Placeholder 3">
            <a:extLst>
              <a:ext uri="{FF2B5EF4-FFF2-40B4-BE49-F238E27FC236}">
                <a16:creationId xmlns:a16="http://schemas.microsoft.com/office/drawing/2014/main" id="{8E3CD08A-F4CD-7075-B39F-26A7E7D6B9B9}"/>
              </a:ext>
            </a:extLst>
          </p:cNvPr>
          <p:cNvSpPr>
            <a:spLocks noGrp="1"/>
          </p:cNvSpPr>
          <p:nvPr>
            <p:ph sz="half" idx="2" hasCustomPrompt="1"/>
          </p:nvPr>
        </p:nvSpPr>
        <p:spPr>
          <a:xfrm>
            <a:off x="643912" y="4311650"/>
            <a:ext cx="3200400" cy="1645920"/>
          </a:xfrm>
          <a:noFill/>
        </p:spPr>
        <p:txBody>
          <a:bodyPr tIns="0" bIns="0">
            <a:normAutofit/>
          </a:bodyPr>
          <a:lstStyle>
            <a:lvl1pPr marL="0" indent="0">
              <a:lnSpc>
                <a:spcPct val="100000"/>
              </a:lnSpc>
              <a:spcAft>
                <a:spcPts val="600"/>
              </a:spcAft>
              <a:buNone/>
              <a:defRPr sz="1800"/>
            </a:lvl1pPr>
            <a:lvl2pPr marL="285750" indent="0">
              <a:lnSpc>
                <a:spcPct val="100000"/>
              </a:lnSpc>
              <a:spcAft>
                <a:spcPts val="600"/>
              </a:spcAft>
              <a:buNone/>
              <a:defRPr sz="1600"/>
            </a:lvl2pPr>
            <a:lvl3pPr marL="628650"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7" name="Picture Placeholder 12">
            <a:extLst>
              <a:ext uri="{FF2B5EF4-FFF2-40B4-BE49-F238E27FC236}">
                <a16:creationId xmlns:a16="http://schemas.microsoft.com/office/drawing/2014/main" id="{18D1C323-2D58-E984-9769-0CF93BF35014}"/>
              </a:ext>
            </a:extLst>
          </p:cNvPr>
          <p:cNvSpPr>
            <a:spLocks noGrp="1"/>
          </p:cNvSpPr>
          <p:nvPr>
            <p:ph type="pic" sz="quarter" idx="15" hasCustomPrompt="1"/>
          </p:nvPr>
        </p:nvSpPr>
        <p:spPr>
          <a:xfrm>
            <a:off x="419101" y="1371600"/>
            <a:ext cx="3650024" cy="2622263"/>
          </a:xfrm>
          <a:prstGeom prst="roundRect">
            <a:avLst>
              <a:gd name="adj" fmla="val 5525"/>
            </a:avLst>
          </a:prstGeom>
          <a:effectLst/>
        </p:spPr>
        <p:txBody>
          <a:bodyPr anchor="ctr">
            <a:noAutofit/>
          </a:bodyPr>
          <a:lstStyle>
            <a:lvl1pPr marL="0" indent="0" algn="ctr">
              <a:buNone/>
              <a:defRPr sz="1800"/>
            </a:lvl1pPr>
          </a:lstStyle>
          <a:p>
            <a:r>
              <a:rPr lang="en-US" dirty="0"/>
              <a:t>Click icon to add image</a:t>
            </a:r>
          </a:p>
          <a:p>
            <a:endParaRPr lang="en-US" dirty="0"/>
          </a:p>
        </p:txBody>
      </p:sp>
      <p:sp>
        <p:nvSpPr>
          <p:cNvPr id="21" name="Content Placeholder 3">
            <a:extLst>
              <a:ext uri="{FF2B5EF4-FFF2-40B4-BE49-F238E27FC236}">
                <a16:creationId xmlns:a16="http://schemas.microsoft.com/office/drawing/2014/main" id="{F2AFFA86-EF61-AE52-5912-1F28DB9B6C35}"/>
              </a:ext>
            </a:extLst>
          </p:cNvPr>
          <p:cNvSpPr>
            <a:spLocks noGrp="1"/>
          </p:cNvSpPr>
          <p:nvPr>
            <p:ph sz="half" idx="18" hasCustomPrompt="1"/>
          </p:nvPr>
        </p:nvSpPr>
        <p:spPr>
          <a:xfrm>
            <a:off x="7351386" y="2049275"/>
            <a:ext cx="4002413"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2" name="Picture Placeholder 19">
            <a:extLst>
              <a:ext uri="{FF2B5EF4-FFF2-40B4-BE49-F238E27FC236}">
                <a16:creationId xmlns:a16="http://schemas.microsoft.com/office/drawing/2014/main" id="{B37E5854-0024-2BA6-0A11-936EDB91894D}"/>
              </a:ext>
            </a:extLst>
          </p:cNvPr>
          <p:cNvSpPr>
            <a:spLocks noGrp="1"/>
          </p:cNvSpPr>
          <p:nvPr>
            <p:ph type="pic" sz="quarter" idx="19" hasCustomPrompt="1"/>
          </p:nvPr>
        </p:nvSpPr>
        <p:spPr>
          <a:xfrm>
            <a:off x="4448554" y="1371600"/>
            <a:ext cx="2431217" cy="2236839"/>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
        <p:nvSpPr>
          <p:cNvPr id="23" name="Rectangle: Rounded Corners 7">
            <a:extLst>
              <a:ext uri="{FF2B5EF4-FFF2-40B4-BE49-F238E27FC236}">
                <a16:creationId xmlns:a16="http://schemas.microsoft.com/office/drawing/2014/main" id="{4B1D0688-BD48-5879-E9D2-8DF70D6B56DF}"/>
              </a:ext>
            </a:extLst>
          </p:cNvPr>
          <p:cNvSpPr/>
          <p:nvPr userDrawn="1"/>
        </p:nvSpPr>
        <p:spPr>
          <a:xfrm>
            <a:off x="4439410" y="3962400"/>
            <a:ext cx="7409690" cy="2247900"/>
          </a:xfrm>
          <a:prstGeom prst="roundRect">
            <a:avLst>
              <a:gd name="adj" fmla="val 467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4" name="Content Placeholder 3">
            <a:extLst>
              <a:ext uri="{FF2B5EF4-FFF2-40B4-BE49-F238E27FC236}">
                <a16:creationId xmlns:a16="http://schemas.microsoft.com/office/drawing/2014/main" id="{8A001B6D-E4D2-2B03-93FF-DE67C05CDF13}"/>
              </a:ext>
            </a:extLst>
          </p:cNvPr>
          <p:cNvSpPr>
            <a:spLocks noGrp="1"/>
          </p:cNvSpPr>
          <p:nvPr>
            <p:ph sz="half" idx="20" hasCustomPrompt="1"/>
          </p:nvPr>
        </p:nvSpPr>
        <p:spPr>
          <a:xfrm>
            <a:off x="7351386" y="4640075"/>
            <a:ext cx="4002413"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5" name="Picture Placeholder 19">
            <a:extLst>
              <a:ext uri="{FF2B5EF4-FFF2-40B4-BE49-F238E27FC236}">
                <a16:creationId xmlns:a16="http://schemas.microsoft.com/office/drawing/2014/main" id="{145F96AB-F97D-57A2-35EA-DA15CB79E5F8}"/>
              </a:ext>
            </a:extLst>
          </p:cNvPr>
          <p:cNvSpPr>
            <a:spLocks noGrp="1"/>
          </p:cNvSpPr>
          <p:nvPr>
            <p:ph type="pic" sz="quarter" idx="21" hasCustomPrompt="1"/>
          </p:nvPr>
        </p:nvSpPr>
        <p:spPr>
          <a:xfrm>
            <a:off x="4448554" y="3962400"/>
            <a:ext cx="2431217" cy="2236839"/>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308529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Main point + 3 support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DB79-7DA4-A7DA-FFAA-D970F473BC02}"/>
              </a:ext>
            </a:extLst>
          </p:cNvPr>
          <p:cNvSpPr>
            <a:spLocks noGrp="1"/>
          </p:cNvSpPr>
          <p:nvPr>
            <p:ph type="title" hasCustomPrompt="1"/>
          </p:nvPr>
        </p:nvSpPr>
        <p:spPr/>
        <p:txBody>
          <a:bodyPr/>
          <a:lstStyle/>
          <a:p>
            <a:r>
              <a:rPr lang="en-US" dirty="0"/>
              <a:t>Title, content, and three-column layout</a:t>
            </a:r>
          </a:p>
        </p:txBody>
      </p:sp>
      <p:sp>
        <p:nvSpPr>
          <p:cNvPr id="8" name="Rectangle: Rounded Corners 7">
            <a:extLst>
              <a:ext uri="{FF2B5EF4-FFF2-40B4-BE49-F238E27FC236}">
                <a16:creationId xmlns:a16="http://schemas.microsoft.com/office/drawing/2014/main" id="{0F2FF4F5-7447-221A-7628-D02970A35BC7}"/>
              </a:ext>
            </a:extLst>
          </p:cNvPr>
          <p:cNvSpPr/>
          <p:nvPr userDrawn="1"/>
        </p:nvSpPr>
        <p:spPr>
          <a:xfrm>
            <a:off x="419100" y="1485900"/>
            <a:ext cx="11430000" cy="1828798"/>
          </a:xfrm>
          <a:prstGeom prst="roundRect">
            <a:avLst>
              <a:gd name="adj" fmla="val 10291"/>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Content Placeholder 3">
            <a:extLst>
              <a:ext uri="{FF2B5EF4-FFF2-40B4-BE49-F238E27FC236}">
                <a16:creationId xmlns:a16="http://schemas.microsoft.com/office/drawing/2014/main" id="{1A27D050-2858-D049-1607-455C9592B65A}"/>
              </a:ext>
            </a:extLst>
          </p:cNvPr>
          <p:cNvSpPr>
            <a:spLocks noGrp="1"/>
          </p:cNvSpPr>
          <p:nvPr>
            <p:ph sz="half" idx="18" hasCustomPrompt="1"/>
          </p:nvPr>
        </p:nvSpPr>
        <p:spPr>
          <a:xfrm>
            <a:off x="744232" y="1907857"/>
            <a:ext cx="10775280" cy="984885"/>
          </a:xfrm>
        </p:spPr>
        <p:txBody>
          <a:bodyPr anchor="ctr"/>
          <a:lstStyle>
            <a:lvl1pPr marL="0" indent="0">
              <a:lnSpc>
                <a:spcPct val="100000"/>
              </a:lnSpc>
              <a:spcAft>
                <a:spcPts val="600"/>
              </a:spcAft>
              <a:buNone/>
              <a:defRPr sz="1800" b="1">
                <a:solidFill>
                  <a:schemeClr val="accent1">
                    <a:lumMod val="40000"/>
                    <a:lumOff val="60000"/>
                  </a:schemeClr>
                </a:solidFill>
              </a:defRPr>
            </a:lvl1pPr>
            <a:lvl2pPr marL="285750" indent="-285750">
              <a:lnSpc>
                <a:spcPct val="100000"/>
              </a:lnSpc>
              <a:spcAft>
                <a:spcPts val="600"/>
              </a:spcAft>
              <a:buFont typeface="Arial" panose="020B0604020202020204" pitchFamily="34" charset="0"/>
              <a:buChar char="•"/>
              <a:defRPr sz="1600"/>
            </a:lvl2pPr>
            <a:lvl3pPr marL="287338" indent="0">
              <a:lnSpc>
                <a:spcPct val="100000"/>
              </a:lnSpc>
              <a:spcAft>
                <a:spcPts val="600"/>
              </a:spcAft>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9" name="Rectangle: Rounded Corners 8">
            <a:extLst>
              <a:ext uri="{FF2B5EF4-FFF2-40B4-BE49-F238E27FC236}">
                <a16:creationId xmlns:a16="http://schemas.microsoft.com/office/drawing/2014/main" id="{6377A2A5-F4FE-67F7-ADE6-5A4C45C46636}"/>
              </a:ext>
            </a:extLst>
          </p:cNvPr>
          <p:cNvSpPr/>
          <p:nvPr userDrawn="1"/>
        </p:nvSpPr>
        <p:spPr>
          <a:xfrm>
            <a:off x="419100" y="3543302"/>
            <a:ext cx="3678669"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 name="Text Placeholder 2">
            <a:extLst>
              <a:ext uri="{FF2B5EF4-FFF2-40B4-BE49-F238E27FC236}">
                <a16:creationId xmlns:a16="http://schemas.microsoft.com/office/drawing/2014/main" id="{B7155E0E-FE90-30B4-29B2-5095FF7F7DFF}"/>
              </a:ext>
            </a:extLst>
          </p:cNvPr>
          <p:cNvSpPr>
            <a:spLocks noGrp="1"/>
          </p:cNvSpPr>
          <p:nvPr userDrawn="1">
            <p:ph type="body" idx="1" hasCustomPrompt="1"/>
          </p:nvPr>
        </p:nvSpPr>
        <p:spPr>
          <a:xfrm>
            <a:off x="746593" y="3857623"/>
            <a:ext cx="3023683"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16" name="Content Placeholder 3">
            <a:extLst>
              <a:ext uri="{FF2B5EF4-FFF2-40B4-BE49-F238E27FC236}">
                <a16:creationId xmlns:a16="http://schemas.microsoft.com/office/drawing/2014/main" id="{542C1789-5BCE-3857-98C9-2C699654BC1E}"/>
              </a:ext>
            </a:extLst>
          </p:cNvPr>
          <p:cNvSpPr>
            <a:spLocks noGrp="1"/>
          </p:cNvSpPr>
          <p:nvPr userDrawn="1">
            <p:ph sz="half" idx="2" hasCustomPrompt="1"/>
          </p:nvPr>
        </p:nvSpPr>
        <p:spPr>
          <a:xfrm>
            <a:off x="746593" y="4255530"/>
            <a:ext cx="3023683"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6" name="Rectangle: Rounded Corners 8">
            <a:extLst>
              <a:ext uri="{FF2B5EF4-FFF2-40B4-BE49-F238E27FC236}">
                <a16:creationId xmlns:a16="http://schemas.microsoft.com/office/drawing/2014/main" id="{B0BFE81F-8456-AC39-1679-18D4E426E6AF}"/>
              </a:ext>
            </a:extLst>
          </p:cNvPr>
          <p:cNvSpPr/>
          <p:nvPr userDrawn="1"/>
        </p:nvSpPr>
        <p:spPr>
          <a:xfrm>
            <a:off x="8170431" y="3543302"/>
            <a:ext cx="3678669"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7" name="Text Placeholder 2">
            <a:extLst>
              <a:ext uri="{FF2B5EF4-FFF2-40B4-BE49-F238E27FC236}">
                <a16:creationId xmlns:a16="http://schemas.microsoft.com/office/drawing/2014/main" id="{607609F0-4D50-9330-513F-4BCA6409BF89}"/>
              </a:ext>
            </a:extLst>
          </p:cNvPr>
          <p:cNvSpPr>
            <a:spLocks noGrp="1"/>
          </p:cNvSpPr>
          <p:nvPr>
            <p:ph type="body" idx="19" hasCustomPrompt="1"/>
          </p:nvPr>
        </p:nvSpPr>
        <p:spPr>
          <a:xfrm>
            <a:off x="8497924" y="3857623"/>
            <a:ext cx="3023683"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3" name="Content Placeholder 3">
            <a:extLst>
              <a:ext uri="{FF2B5EF4-FFF2-40B4-BE49-F238E27FC236}">
                <a16:creationId xmlns:a16="http://schemas.microsoft.com/office/drawing/2014/main" id="{7E659CCA-1997-5805-AE7F-FC2CBA8438F0}"/>
              </a:ext>
            </a:extLst>
          </p:cNvPr>
          <p:cNvSpPr>
            <a:spLocks noGrp="1"/>
          </p:cNvSpPr>
          <p:nvPr>
            <p:ph sz="half" idx="20" hasCustomPrompt="1"/>
          </p:nvPr>
        </p:nvSpPr>
        <p:spPr>
          <a:xfrm>
            <a:off x="8497924" y="4255530"/>
            <a:ext cx="3023683"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5" name="Rectangle: Rounded Corners 8">
            <a:extLst>
              <a:ext uri="{FF2B5EF4-FFF2-40B4-BE49-F238E27FC236}">
                <a16:creationId xmlns:a16="http://schemas.microsoft.com/office/drawing/2014/main" id="{291BB76D-D157-C126-D16B-F05861C573FC}"/>
              </a:ext>
            </a:extLst>
          </p:cNvPr>
          <p:cNvSpPr/>
          <p:nvPr userDrawn="1"/>
        </p:nvSpPr>
        <p:spPr>
          <a:xfrm>
            <a:off x="4294765" y="3543302"/>
            <a:ext cx="3678669"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0" name="Text Placeholder 2">
            <a:extLst>
              <a:ext uri="{FF2B5EF4-FFF2-40B4-BE49-F238E27FC236}">
                <a16:creationId xmlns:a16="http://schemas.microsoft.com/office/drawing/2014/main" id="{BAD33963-AB69-FE2A-ECBE-D6DDEC9E474F}"/>
              </a:ext>
            </a:extLst>
          </p:cNvPr>
          <p:cNvSpPr>
            <a:spLocks noGrp="1"/>
          </p:cNvSpPr>
          <p:nvPr>
            <p:ph type="body" idx="21" hasCustomPrompt="1"/>
          </p:nvPr>
        </p:nvSpPr>
        <p:spPr>
          <a:xfrm>
            <a:off x="4622258" y="3857623"/>
            <a:ext cx="3023683"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2" name="Content Placeholder 3">
            <a:extLst>
              <a:ext uri="{FF2B5EF4-FFF2-40B4-BE49-F238E27FC236}">
                <a16:creationId xmlns:a16="http://schemas.microsoft.com/office/drawing/2014/main" id="{1B379EDC-66F5-D1E6-79F5-D2E991C68823}"/>
              </a:ext>
            </a:extLst>
          </p:cNvPr>
          <p:cNvSpPr>
            <a:spLocks noGrp="1"/>
          </p:cNvSpPr>
          <p:nvPr>
            <p:ph sz="half" idx="22" hasCustomPrompt="1"/>
          </p:nvPr>
        </p:nvSpPr>
        <p:spPr>
          <a:xfrm>
            <a:off x="4622258" y="4255530"/>
            <a:ext cx="3023683"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250361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Main point w photo + 3 supporting">
    <p:spTree>
      <p:nvGrpSpPr>
        <p:cNvPr id="1" name=""/>
        <p:cNvGrpSpPr/>
        <p:nvPr/>
      </p:nvGrpSpPr>
      <p:grpSpPr>
        <a:xfrm>
          <a:off x="0" y="0"/>
          <a:ext cx="0" cy="0"/>
          <a:chOff x="0" y="0"/>
          <a:chExt cx="0" cy="0"/>
        </a:xfrm>
      </p:grpSpPr>
      <p:sp>
        <p:nvSpPr>
          <p:cNvPr id="6" name="Rectangle: Rounded Corners 10">
            <a:extLst>
              <a:ext uri="{FF2B5EF4-FFF2-40B4-BE49-F238E27FC236}">
                <a16:creationId xmlns:a16="http://schemas.microsoft.com/office/drawing/2014/main" id="{A477AA5C-159F-62CD-6AB3-B00F2A3A514F}"/>
              </a:ext>
            </a:extLst>
          </p:cNvPr>
          <p:cNvSpPr/>
          <p:nvPr userDrawn="1"/>
        </p:nvSpPr>
        <p:spPr>
          <a:xfrm>
            <a:off x="8460853" y="3543302"/>
            <a:ext cx="3388247" cy="2666998"/>
          </a:xfrm>
          <a:prstGeom prst="roundRect">
            <a:avLst>
              <a:gd name="adj" fmla="val 5020"/>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3" name="Title 1">
            <a:extLst>
              <a:ext uri="{FF2B5EF4-FFF2-40B4-BE49-F238E27FC236}">
                <a16:creationId xmlns:a16="http://schemas.microsoft.com/office/drawing/2014/main" id="{3557FA9E-9D5B-C34C-8303-2319FBA56496}"/>
              </a:ext>
            </a:extLst>
          </p:cNvPr>
          <p:cNvSpPr>
            <a:spLocks noGrp="1"/>
          </p:cNvSpPr>
          <p:nvPr>
            <p:ph type="title" hasCustomPrompt="1"/>
          </p:nvPr>
        </p:nvSpPr>
        <p:spPr>
          <a:xfrm>
            <a:off x="419100" y="342901"/>
            <a:ext cx="11429999" cy="647176"/>
          </a:xfrm>
        </p:spPr>
        <p:txBody>
          <a:bodyPr/>
          <a:lstStyle/>
          <a:p>
            <a:r>
              <a:rPr lang="en-US" dirty="0"/>
              <a:t>Title, content, icon, and three-column layout</a:t>
            </a:r>
          </a:p>
        </p:txBody>
      </p:sp>
      <p:sp>
        <p:nvSpPr>
          <p:cNvPr id="22" name="Rectangle: Rounded Corners 7">
            <a:extLst>
              <a:ext uri="{FF2B5EF4-FFF2-40B4-BE49-F238E27FC236}">
                <a16:creationId xmlns:a16="http://schemas.microsoft.com/office/drawing/2014/main" id="{B0C1D41D-BAB7-A7EA-8053-4899AA956B42}"/>
              </a:ext>
            </a:extLst>
          </p:cNvPr>
          <p:cNvSpPr/>
          <p:nvPr userDrawn="1"/>
        </p:nvSpPr>
        <p:spPr>
          <a:xfrm>
            <a:off x="1162246" y="1485900"/>
            <a:ext cx="10686854" cy="1828798"/>
          </a:xfrm>
          <a:prstGeom prst="roundRect">
            <a:avLst>
              <a:gd name="adj" fmla="val 7369"/>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3" name="Content Placeholder 3">
            <a:extLst>
              <a:ext uri="{FF2B5EF4-FFF2-40B4-BE49-F238E27FC236}">
                <a16:creationId xmlns:a16="http://schemas.microsoft.com/office/drawing/2014/main" id="{D7BCFF0A-3A35-DC91-3F6F-0D3629185D0A}"/>
              </a:ext>
            </a:extLst>
          </p:cNvPr>
          <p:cNvSpPr>
            <a:spLocks noGrp="1"/>
          </p:cNvSpPr>
          <p:nvPr>
            <p:ph sz="half" idx="18" hasCustomPrompt="1"/>
          </p:nvPr>
        </p:nvSpPr>
        <p:spPr>
          <a:xfrm>
            <a:off x="2668577" y="1907857"/>
            <a:ext cx="8756566" cy="984885"/>
          </a:xfrm>
        </p:spPr>
        <p:txBody>
          <a:bodyPr anchor="ctr"/>
          <a:lstStyle>
            <a:lvl1pPr marL="0" indent="0">
              <a:lnSpc>
                <a:spcPct val="100000"/>
              </a:lnSpc>
              <a:spcAft>
                <a:spcPts val="600"/>
              </a:spcAft>
              <a:buNone/>
              <a:defRPr sz="1800" b="1">
                <a:solidFill>
                  <a:schemeClr val="accent1">
                    <a:lumMod val="40000"/>
                    <a:lumOff val="60000"/>
                  </a:schemeClr>
                </a:solidFill>
              </a:defRPr>
            </a:lvl1pPr>
            <a:lvl2pPr marL="285750" indent="-285750">
              <a:lnSpc>
                <a:spcPct val="100000"/>
              </a:lnSpc>
              <a:spcAft>
                <a:spcPts val="600"/>
              </a:spcAft>
              <a:buFont typeface="Arial" panose="020B0604020202020204" pitchFamily="34" charset="0"/>
              <a:buChar char="•"/>
              <a:defRPr sz="1600"/>
            </a:lvl2pPr>
            <a:lvl3pPr marL="287338" indent="0">
              <a:lnSpc>
                <a:spcPct val="100000"/>
              </a:lnSpc>
              <a:spcAft>
                <a:spcPts val="600"/>
              </a:spcAft>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4" name="Rectangle: Rounded Corners 8">
            <a:extLst>
              <a:ext uri="{FF2B5EF4-FFF2-40B4-BE49-F238E27FC236}">
                <a16:creationId xmlns:a16="http://schemas.microsoft.com/office/drawing/2014/main" id="{EF5EA3BB-10E0-B04C-60DD-6EE5C33E8C75}"/>
              </a:ext>
            </a:extLst>
          </p:cNvPr>
          <p:cNvSpPr/>
          <p:nvPr userDrawn="1"/>
        </p:nvSpPr>
        <p:spPr>
          <a:xfrm>
            <a:off x="1181103" y="3543302"/>
            <a:ext cx="3388247"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5" name="Rectangle: Rounded Corners 10">
            <a:extLst>
              <a:ext uri="{FF2B5EF4-FFF2-40B4-BE49-F238E27FC236}">
                <a16:creationId xmlns:a16="http://schemas.microsoft.com/office/drawing/2014/main" id="{57351171-1DA9-AF08-C3C2-96B12F0DDDDD}"/>
              </a:ext>
            </a:extLst>
          </p:cNvPr>
          <p:cNvSpPr/>
          <p:nvPr userDrawn="1"/>
        </p:nvSpPr>
        <p:spPr>
          <a:xfrm>
            <a:off x="4820978" y="3543302"/>
            <a:ext cx="3388247" cy="2666998"/>
          </a:xfrm>
          <a:prstGeom prst="roundRect">
            <a:avLst>
              <a:gd name="adj" fmla="val 5020"/>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6" name="Text Placeholder 2">
            <a:extLst>
              <a:ext uri="{FF2B5EF4-FFF2-40B4-BE49-F238E27FC236}">
                <a16:creationId xmlns:a16="http://schemas.microsoft.com/office/drawing/2014/main" id="{69C43166-2DA6-A0B7-21E8-CEE047D8E016}"/>
              </a:ext>
            </a:extLst>
          </p:cNvPr>
          <p:cNvSpPr>
            <a:spLocks noGrp="1"/>
          </p:cNvSpPr>
          <p:nvPr>
            <p:ph type="body" idx="1" hasCustomPrompt="1"/>
          </p:nvPr>
        </p:nvSpPr>
        <p:spPr>
          <a:xfrm>
            <a:off x="1423748" y="3857623"/>
            <a:ext cx="2902956"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27" name="Content Placeholder 3">
            <a:extLst>
              <a:ext uri="{FF2B5EF4-FFF2-40B4-BE49-F238E27FC236}">
                <a16:creationId xmlns:a16="http://schemas.microsoft.com/office/drawing/2014/main" id="{EB3E3EA0-DF42-5351-E520-1805467D5978}"/>
              </a:ext>
            </a:extLst>
          </p:cNvPr>
          <p:cNvSpPr>
            <a:spLocks noGrp="1"/>
          </p:cNvSpPr>
          <p:nvPr>
            <p:ph sz="half" idx="2" hasCustomPrompt="1"/>
          </p:nvPr>
        </p:nvSpPr>
        <p:spPr>
          <a:xfrm>
            <a:off x="1423748" y="4255530"/>
            <a:ext cx="2902956"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8" name="Text Placeholder 4">
            <a:extLst>
              <a:ext uri="{FF2B5EF4-FFF2-40B4-BE49-F238E27FC236}">
                <a16:creationId xmlns:a16="http://schemas.microsoft.com/office/drawing/2014/main" id="{74A0013E-F300-BF10-DCDB-6396B184E1F9}"/>
              </a:ext>
            </a:extLst>
          </p:cNvPr>
          <p:cNvSpPr>
            <a:spLocks noGrp="1"/>
          </p:cNvSpPr>
          <p:nvPr>
            <p:ph type="body" sz="quarter" idx="3" hasCustomPrompt="1"/>
          </p:nvPr>
        </p:nvSpPr>
        <p:spPr>
          <a:xfrm>
            <a:off x="5063624" y="3857623"/>
            <a:ext cx="2902956"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9" name="Content Placeholder 5">
            <a:extLst>
              <a:ext uri="{FF2B5EF4-FFF2-40B4-BE49-F238E27FC236}">
                <a16:creationId xmlns:a16="http://schemas.microsoft.com/office/drawing/2014/main" id="{BC47406E-2043-1985-F7B5-1AFF4F45BE03}"/>
              </a:ext>
            </a:extLst>
          </p:cNvPr>
          <p:cNvSpPr>
            <a:spLocks noGrp="1"/>
          </p:cNvSpPr>
          <p:nvPr>
            <p:ph sz="quarter" idx="4" hasCustomPrompt="1"/>
          </p:nvPr>
        </p:nvSpPr>
        <p:spPr>
          <a:xfrm>
            <a:off x="5063624" y="4255530"/>
            <a:ext cx="2902956"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0" name="Text Placeholder 4">
            <a:extLst>
              <a:ext uri="{FF2B5EF4-FFF2-40B4-BE49-F238E27FC236}">
                <a16:creationId xmlns:a16="http://schemas.microsoft.com/office/drawing/2014/main" id="{6446EF66-AF34-1E0F-856E-C8F8ECD4CEAC}"/>
              </a:ext>
            </a:extLst>
          </p:cNvPr>
          <p:cNvSpPr>
            <a:spLocks noGrp="1"/>
          </p:cNvSpPr>
          <p:nvPr>
            <p:ph type="body" sz="quarter" idx="13" hasCustomPrompt="1"/>
          </p:nvPr>
        </p:nvSpPr>
        <p:spPr>
          <a:xfrm>
            <a:off x="8703497" y="3857623"/>
            <a:ext cx="2902956"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1" name="Content Placeholder 5">
            <a:extLst>
              <a:ext uri="{FF2B5EF4-FFF2-40B4-BE49-F238E27FC236}">
                <a16:creationId xmlns:a16="http://schemas.microsoft.com/office/drawing/2014/main" id="{DC2F462B-F2F2-F5C6-1406-F3F64BAE7ED3}"/>
              </a:ext>
            </a:extLst>
          </p:cNvPr>
          <p:cNvSpPr>
            <a:spLocks noGrp="1"/>
          </p:cNvSpPr>
          <p:nvPr>
            <p:ph sz="quarter" idx="14" hasCustomPrompt="1"/>
          </p:nvPr>
        </p:nvSpPr>
        <p:spPr>
          <a:xfrm>
            <a:off x="8703497" y="4255530"/>
            <a:ext cx="2902956"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2" name="Oval 31">
            <a:extLst>
              <a:ext uri="{FF2B5EF4-FFF2-40B4-BE49-F238E27FC236}">
                <a16:creationId xmlns:a16="http://schemas.microsoft.com/office/drawing/2014/main" id="{CE5E9E0D-CFE5-2AE4-9E60-BAB0447A8A70}"/>
              </a:ext>
            </a:extLst>
          </p:cNvPr>
          <p:cNvSpPr/>
          <p:nvPr userDrawn="1"/>
        </p:nvSpPr>
        <p:spPr>
          <a:xfrm>
            <a:off x="430976" y="1476253"/>
            <a:ext cx="1852328" cy="1852328"/>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3" name="Picture Placeholder 12">
            <a:extLst>
              <a:ext uri="{FF2B5EF4-FFF2-40B4-BE49-F238E27FC236}">
                <a16:creationId xmlns:a16="http://schemas.microsoft.com/office/drawing/2014/main" id="{EC412EF2-03F2-40B9-0D02-EB4F8F46A538}"/>
              </a:ext>
            </a:extLst>
          </p:cNvPr>
          <p:cNvSpPr>
            <a:spLocks noGrp="1"/>
          </p:cNvSpPr>
          <p:nvPr>
            <p:ph type="pic" sz="quarter" idx="15" hasCustomPrompt="1"/>
          </p:nvPr>
        </p:nvSpPr>
        <p:spPr>
          <a:xfrm>
            <a:off x="430976" y="1485900"/>
            <a:ext cx="1852328" cy="1852328"/>
          </a:xfrm>
          <a:prstGeom prst="ellipse">
            <a:avLst/>
          </a:prstGeom>
        </p:spPr>
        <p:txBody>
          <a:bodyPr>
            <a:noAutofit/>
          </a:bodyPr>
          <a:lstStyle>
            <a:lvl1pPr marL="0" indent="0">
              <a:buNone/>
              <a:defRPr sz="1800"/>
            </a:lvl1pPr>
          </a:lstStyle>
          <a:p>
            <a:r>
              <a:rPr lang="en-US" dirty="0"/>
              <a:t>Click icon to add image</a:t>
            </a:r>
          </a:p>
        </p:txBody>
      </p:sp>
    </p:spTree>
    <p:extLst>
      <p:ext uri="{BB962C8B-B14F-4D97-AF65-F5344CB8AC3E}">
        <p14:creationId xmlns:p14="http://schemas.microsoft.com/office/powerpoint/2010/main" val="54774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our pillar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7A7BC55-834F-35C9-7A9C-F351FE4ECF2E}"/>
              </a:ext>
            </a:extLst>
          </p:cNvPr>
          <p:cNvSpPr>
            <a:spLocks noGrp="1"/>
          </p:cNvSpPr>
          <p:nvPr>
            <p:ph type="title" hasCustomPrompt="1"/>
          </p:nvPr>
        </p:nvSpPr>
        <p:spPr>
          <a:xfrm>
            <a:off x="419100" y="342901"/>
            <a:ext cx="11429999" cy="647176"/>
          </a:xfrm>
        </p:spPr>
        <p:txBody>
          <a:bodyPr/>
          <a:lstStyle/>
          <a:p>
            <a:r>
              <a:rPr lang="en-US" dirty="0"/>
              <a:t>Four-column content and icon layout</a:t>
            </a:r>
          </a:p>
        </p:txBody>
      </p:sp>
      <p:sp>
        <p:nvSpPr>
          <p:cNvPr id="14" name="Rectangle: Rounded Corners 14">
            <a:extLst>
              <a:ext uri="{FF2B5EF4-FFF2-40B4-BE49-F238E27FC236}">
                <a16:creationId xmlns:a16="http://schemas.microsoft.com/office/drawing/2014/main" id="{8BC3FC6D-2BA5-FEEC-EDCC-688A872C0FA3}"/>
              </a:ext>
            </a:extLst>
          </p:cNvPr>
          <p:cNvSpPr/>
          <p:nvPr userDrawn="1"/>
        </p:nvSpPr>
        <p:spPr>
          <a:xfrm>
            <a:off x="419100" y="2060812"/>
            <a:ext cx="11430000" cy="4149488"/>
          </a:xfrm>
          <a:prstGeom prst="roundRect">
            <a:avLst>
              <a:gd name="adj" fmla="val 313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8" name="Oval 17">
            <a:extLst>
              <a:ext uri="{FF2B5EF4-FFF2-40B4-BE49-F238E27FC236}">
                <a16:creationId xmlns:a16="http://schemas.microsoft.com/office/drawing/2014/main" id="{B1A7F1E9-13EA-7BD9-34BF-D5753914E19D}"/>
              </a:ext>
            </a:extLst>
          </p:cNvPr>
          <p:cNvSpPr/>
          <p:nvPr userDrawn="1"/>
        </p:nvSpPr>
        <p:spPr>
          <a:xfrm>
            <a:off x="1035007" y="148590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cxnSp>
        <p:nvCxnSpPr>
          <p:cNvPr id="19" name="Straight Connector 18">
            <a:extLst>
              <a:ext uri="{FF2B5EF4-FFF2-40B4-BE49-F238E27FC236}">
                <a16:creationId xmlns:a16="http://schemas.microsoft.com/office/drawing/2014/main" id="{9BC335E8-287B-2524-150D-033C483514FE}"/>
              </a:ext>
            </a:extLst>
          </p:cNvPr>
          <p:cNvCxnSpPr>
            <a:cxnSpLocks/>
          </p:cNvCxnSpPr>
          <p:nvPr userDrawn="1"/>
        </p:nvCxnSpPr>
        <p:spPr>
          <a:xfrm>
            <a:off x="1278605" y="4046545"/>
            <a:ext cx="1016035"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Picture Placeholder 12">
            <a:extLst>
              <a:ext uri="{FF2B5EF4-FFF2-40B4-BE49-F238E27FC236}">
                <a16:creationId xmlns:a16="http://schemas.microsoft.com/office/drawing/2014/main" id="{4EDBDAE7-8B58-8891-7327-E4ABE61D6F14}"/>
              </a:ext>
            </a:extLst>
          </p:cNvPr>
          <p:cNvSpPr>
            <a:spLocks noGrp="1"/>
          </p:cNvSpPr>
          <p:nvPr>
            <p:ph type="pic" sz="quarter" idx="15" hasCustomPrompt="1"/>
          </p:nvPr>
        </p:nvSpPr>
        <p:spPr>
          <a:xfrm>
            <a:off x="1044532" y="149542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28" name="Text Placeholder 2">
            <a:extLst>
              <a:ext uri="{FF2B5EF4-FFF2-40B4-BE49-F238E27FC236}">
                <a16:creationId xmlns:a16="http://schemas.microsoft.com/office/drawing/2014/main" id="{549748C2-5A9E-2CC4-DDB7-9C25E95F7A4E}"/>
              </a:ext>
            </a:extLst>
          </p:cNvPr>
          <p:cNvSpPr>
            <a:spLocks noGrp="1"/>
          </p:cNvSpPr>
          <p:nvPr>
            <p:ph type="body" idx="1" hasCustomPrompt="1"/>
          </p:nvPr>
        </p:nvSpPr>
        <p:spPr>
          <a:xfrm>
            <a:off x="619390" y="3524536"/>
            <a:ext cx="2334464"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29" name="Oval 28">
            <a:extLst>
              <a:ext uri="{FF2B5EF4-FFF2-40B4-BE49-F238E27FC236}">
                <a16:creationId xmlns:a16="http://schemas.microsoft.com/office/drawing/2014/main" id="{71484C2E-741E-425F-80B2-476B27E37934}"/>
              </a:ext>
            </a:extLst>
          </p:cNvPr>
          <p:cNvSpPr/>
          <p:nvPr userDrawn="1"/>
        </p:nvSpPr>
        <p:spPr>
          <a:xfrm>
            <a:off x="3907187" y="148590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cxnSp>
        <p:nvCxnSpPr>
          <p:cNvPr id="30" name="Straight Connector 29">
            <a:extLst>
              <a:ext uri="{FF2B5EF4-FFF2-40B4-BE49-F238E27FC236}">
                <a16:creationId xmlns:a16="http://schemas.microsoft.com/office/drawing/2014/main" id="{E6A0E0EC-CE34-DAAD-5377-9E2F5CE887E1}"/>
              </a:ext>
            </a:extLst>
          </p:cNvPr>
          <p:cNvCxnSpPr>
            <a:cxnSpLocks/>
          </p:cNvCxnSpPr>
          <p:nvPr userDrawn="1"/>
        </p:nvCxnSpPr>
        <p:spPr>
          <a:xfrm>
            <a:off x="4150046" y="4046545"/>
            <a:ext cx="1016035"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Picture Placeholder 12">
            <a:extLst>
              <a:ext uri="{FF2B5EF4-FFF2-40B4-BE49-F238E27FC236}">
                <a16:creationId xmlns:a16="http://schemas.microsoft.com/office/drawing/2014/main" id="{DF8B5B29-D300-9F69-E0B7-56BDB2FEF6D3}"/>
              </a:ext>
            </a:extLst>
          </p:cNvPr>
          <p:cNvSpPr>
            <a:spLocks noGrp="1"/>
          </p:cNvSpPr>
          <p:nvPr>
            <p:ph type="pic" sz="quarter" idx="16" hasCustomPrompt="1"/>
          </p:nvPr>
        </p:nvSpPr>
        <p:spPr>
          <a:xfrm>
            <a:off x="3916712" y="1495425"/>
            <a:ext cx="1480566" cy="1480566"/>
          </a:xfrm>
          <a:prstGeom prst="ellipse">
            <a:avLst/>
          </a:prstGeom>
        </p:spPr>
        <p:txBody>
          <a:bodyPr>
            <a:noAutofit/>
          </a:bodyPr>
          <a:lstStyle>
            <a:lvl1pPr marL="0" indent="0">
              <a:buNone/>
              <a:defRPr sz="1400"/>
            </a:lvl1pPr>
          </a:lstStyle>
          <a:p>
            <a:r>
              <a:rPr lang="en-US"/>
              <a:t>Click icon to add image</a:t>
            </a:r>
          </a:p>
        </p:txBody>
      </p:sp>
      <p:sp>
        <p:nvSpPr>
          <p:cNvPr id="36" name="Text Placeholder 2">
            <a:extLst>
              <a:ext uri="{FF2B5EF4-FFF2-40B4-BE49-F238E27FC236}">
                <a16:creationId xmlns:a16="http://schemas.microsoft.com/office/drawing/2014/main" id="{4B69EA51-E832-1E2D-4F0C-82C9115D3ECB}"/>
              </a:ext>
            </a:extLst>
          </p:cNvPr>
          <p:cNvSpPr>
            <a:spLocks noGrp="1"/>
          </p:cNvSpPr>
          <p:nvPr>
            <p:ph type="body" idx="18" hasCustomPrompt="1"/>
          </p:nvPr>
        </p:nvSpPr>
        <p:spPr>
          <a:xfrm>
            <a:off x="3490831" y="3524536"/>
            <a:ext cx="2334464"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7" name="Oval 36">
            <a:extLst>
              <a:ext uri="{FF2B5EF4-FFF2-40B4-BE49-F238E27FC236}">
                <a16:creationId xmlns:a16="http://schemas.microsoft.com/office/drawing/2014/main" id="{1D260014-AEF1-7AE3-57DD-F0BD3AD7647D}"/>
              </a:ext>
            </a:extLst>
          </p:cNvPr>
          <p:cNvSpPr/>
          <p:nvPr userDrawn="1"/>
        </p:nvSpPr>
        <p:spPr>
          <a:xfrm>
            <a:off x="9653762" y="148590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cxnSp>
        <p:nvCxnSpPr>
          <p:cNvPr id="39" name="Straight Connector 38">
            <a:extLst>
              <a:ext uri="{FF2B5EF4-FFF2-40B4-BE49-F238E27FC236}">
                <a16:creationId xmlns:a16="http://schemas.microsoft.com/office/drawing/2014/main" id="{24AE0500-65AD-FF0D-254A-17E030003051}"/>
              </a:ext>
            </a:extLst>
          </p:cNvPr>
          <p:cNvCxnSpPr>
            <a:cxnSpLocks/>
          </p:cNvCxnSpPr>
          <p:nvPr userDrawn="1"/>
        </p:nvCxnSpPr>
        <p:spPr>
          <a:xfrm>
            <a:off x="9897360" y="4046545"/>
            <a:ext cx="1016035"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1" name="Picture Placeholder 12">
            <a:extLst>
              <a:ext uri="{FF2B5EF4-FFF2-40B4-BE49-F238E27FC236}">
                <a16:creationId xmlns:a16="http://schemas.microsoft.com/office/drawing/2014/main" id="{B640880A-7973-008F-432F-8B123939CD01}"/>
              </a:ext>
            </a:extLst>
          </p:cNvPr>
          <p:cNvSpPr>
            <a:spLocks noGrp="1"/>
          </p:cNvSpPr>
          <p:nvPr>
            <p:ph type="pic" sz="quarter" idx="19" hasCustomPrompt="1"/>
          </p:nvPr>
        </p:nvSpPr>
        <p:spPr>
          <a:xfrm>
            <a:off x="9663287" y="1495425"/>
            <a:ext cx="1480566" cy="1480566"/>
          </a:xfrm>
          <a:prstGeom prst="ellipse">
            <a:avLst/>
          </a:prstGeom>
        </p:spPr>
        <p:txBody>
          <a:bodyPr>
            <a:noAutofit/>
          </a:bodyPr>
          <a:lstStyle>
            <a:lvl1pPr marL="0" indent="0">
              <a:buNone/>
              <a:defRPr sz="1400"/>
            </a:lvl1pPr>
          </a:lstStyle>
          <a:p>
            <a:r>
              <a:rPr lang="en-US"/>
              <a:t>Click icon to add image</a:t>
            </a:r>
          </a:p>
        </p:txBody>
      </p:sp>
      <p:sp>
        <p:nvSpPr>
          <p:cNvPr id="44" name="Text Placeholder 2">
            <a:extLst>
              <a:ext uri="{FF2B5EF4-FFF2-40B4-BE49-F238E27FC236}">
                <a16:creationId xmlns:a16="http://schemas.microsoft.com/office/drawing/2014/main" id="{25C21C7E-82D5-470C-2DF8-E789D36F8E26}"/>
              </a:ext>
            </a:extLst>
          </p:cNvPr>
          <p:cNvSpPr>
            <a:spLocks noGrp="1"/>
          </p:cNvSpPr>
          <p:nvPr>
            <p:ph type="body" idx="21" hasCustomPrompt="1"/>
          </p:nvPr>
        </p:nvSpPr>
        <p:spPr>
          <a:xfrm>
            <a:off x="9238145" y="3524536"/>
            <a:ext cx="2334464"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5" name="Oval 44">
            <a:extLst>
              <a:ext uri="{FF2B5EF4-FFF2-40B4-BE49-F238E27FC236}">
                <a16:creationId xmlns:a16="http://schemas.microsoft.com/office/drawing/2014/main" id="{7D97B6E0-585B-449B-320B-4687159A7D9A}"/>
              </a:ext>
            </a:extLst>
          </p:cNvPr>
          <p:cNvSpPr/>
          <p:nvPr userDrawn="1"/>
        </p:nvSpPr>
        <p:spPr>
          <a:xfrm>
            <a:off x="6780474" y="148590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cxnSp>
        <p:nvCxnSpPr>
          <p:cNvPr id="46" name="Straight Connector 45">
            <a:extLst>
              <a:ext uri="{FF2B5EF4-FFF2-40B4-BE49-F238E27FC236}">
                <a16:creationId xmlns:a16="http://schemas.microsoft.com/office/drawing/2014/main" id="{5C22E0AE-DAB3-BF17-69BF-39D436D975C1}"/>
              </a:ext>
            </a:extLst>
          </p:cNvPr>
          <p:cNvCxnSpPr>
            <a:cxnSpLocks/>
          </p:cNvCxnSpPr>
          <p:nvPr userDrawn="1"/>
        </p:nvCxnSpPr>
        <p:spPr>
          <a:xfrm>
            <a:off x="7023702" y="4046545"/>
            <a:ext cx="1016035"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7" name="Picture Placeholder 12">
            <a:extLst>
              <a:ext uri="{FF2B5EF4-FFF2-40B4-BE49-F238E27FC236}">
                <a16:creationId xmlns:a16="http://schemas.microsoft.com/office/drawing/2014/main" id="{51D0E8A9-2F1B-524B-6392-9D00F738F8FC}"/>
              </a:ext>
            </a:extLst>
          </p:cNvPr>
          <p:cNvSpPr>
            <a:spLocks noGrp="1"/>
          </p:cNvSpPr>
          <p:nvPr>
            <p:ph type="pic" sz="quarter" idx="22" hasCustomPrompt="1"/>
          </p:nvPr>
        </p:nvSpPr>
        <p:spPr>
          <a:xfrm>
            <a:off x="6789999" y="1495425"/>
            <a:ext cx="1480566" cy="1480566"/>
          </a:xfrm>
          <a:prstGeom prst="ellipse">
            <a:avLst/>
          </a:prstGeom>
        </p:spPr>
        <p:txBody>
          <a:bodyPr>
            <a:noAutofit/>
          </a:bodyPr>
          <a:lstStyle>
            <a:lvl1pPr marL="0" indent="0">
              <a:buNone/>
              <a:defRPr sz="1400"/>
            </a:lvl1pPr>
          </a:lstStyle>
          <a:p>
            <a:r>
              <a:rPr lang="en-US"/>
              <a:t>Click icon to add image</a:t>
            </a:r>
          </a:p>
        </p:txBody>
      </p:sp>
      <p:sp>
        <p:nvSpPr>
          <p:cNvPr id="49" name="Text Placeholder 2">
            <a:extLst>
              <a:ext uri="{FF2B5EF4-FFF2-40B4-BE49-F238E27FC236}">
                <a16:creationId xmlns:a16="http://schemas.microsoft.com/office/drawing/2014/main" id="{F1075A04-6C45-3D86-8929-00EBC25E1E6A}"/>
              </a:ext>
            </a:extLst>
          </p:cNvPr>
          <p:cNvSpPr>
            <a:spLocks noGrp="1"/>
          </p:cNvSpPr>
          <p:nvPr>
            <p:ph type="body" idx="24" hasCustomPrompt="1"/>
          </p:nvPr>
        </p:nvSpPr>
        <p:spPr>
          <a:xfrm>
            <a:off x="6364487" y="3524536"/>
            <a:ext cx="2334464"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4" name="Text Placeholder 12">
            <a:extLst>
              <a:ext uri="{FF2B5EF4-FFF2-40B4-BE49-F238E27FC236}">
                <a16:creationId xmlns:a16="http://schemas.microsoft.com/office/drawing/2014/main" id="{58854D2F-6CCC-4DF7-999B-BAA1DE47DAC6}"/>
              </a:ext>
            </a:extLst>
          </p:cNvPr>
          <p:cNvSpPr>
            <a:spLocks noGrp="1"/>
          </p:cNvSpPr>
          <p:nvPr>
            <p:ph type="body" sz="quarter" idx="14" hasCustomPrompt="1"/>
          </p:nvPr>
        </p:nvSpPr>
        <p:spPr>
          <a:xfrm>
            <a:off x="619391" y="4273981"/>
            <a:ext cx="2334463"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25" name="Text Placeholder 12">
            <a:extLst>
              <a:ext uri="{FF2B5EF4-FFF2-40B4-BE49-F238E27FC236}">
                <a16:creationId xmlns:a16="http://schemas.microsoft.com/office/drawing/2014/main" id="{1D47C67D-F3C1-4698-B501-2DD6E172F678}"/>
              </a:ext>
            </a:extLst>
          </p:cNvPr>
          <p:cNvSpPr>
            <a:spLocks noGrp="1"/>
          </p:cNvSpPr>
          <p:nvPr>
            <p:ph type="body" sz="quarter" idx="17" hasCustomPrompt="1"/>
          </p:nvPr>
        </p:nvSpPr>
        <p:spPr>
          <a:xfrm>
            <a:off x="3490832" y="4273981"/>
            <a:ext cx="2334463"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32" name="Text Placeholder 12">
            <a:extLst>
              <a:ext uri="{FF2B5EF4-FFF2-40B4-BE49-F238E27FC236}">
                <a16:creationId xmlns:a16="http://schemas.microsoft.com/office/drawing/2014/main" id="{FABC4204-B552-4C7B-A853-025870FBF217}"/>
              </a:ext>
            </a:extLst>
          </p:cNvPr>
          <p:cNvSpPr>
            <a:spLocks noGrp="1"/>
          </p:cNvSpPr>
          <p:nvPr>
            <p:ph type="body" sz="quarter" idx="20" hasCustomPrompt="1"/>
          </p:nvPr>
        </p:nvSpPr>
        <p:spPr>
          <a:xfrm>
            <a:off x="9238146" y="4273981"/>
            <a:ext cx="2334463"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34" name="Text Placeholder 12">
            <a:extLst>
              <a:ext uri="{FF2B5EF4-FFF2-40B4-BE49-F238E27FC236}">
                <a16:creationId xmlns:a16="http://schemas.microsoft.com/office/drawing/2014/main" id="{073F2B04-7AD2-48D2-99EB-8F67491FC09F}"/>
              </a:ext>
            </a:extLst>
          </p:cNvPr>
          <p:cNvSpPr>
            <a:spLocks noGrp="1"/>
          </p:cNvSpPr>
          <p:nvPr>
            <p:ph type="body" sz="quarter" idx="23" hasCustomPrompt="1"/>
          </p:nvPr>
        </p:nvSpPr>
        <p:spPr>
          <a:xfrm>
            <a:off x="6364488" y="4273981"/>
            <a:ext cx="2334463"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Tree>
    <p:extLst>
      <p:ext uri="{BB962C8B-B14F-4D97-AF65-F5344CB8AC3E}">
        <p14:creationId xmlns:p14="http://schemas.microsoft.com/office/powerpoint/2010/main" val="306214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our-column">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419100" y="1371600"/>
            <a:ext cx="2654300" cy="483870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Four-column heading and content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601980" y="1600200"/>
            <a:ext cx="2300393"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601980" y="2133600"/>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0" name="Rectangle: Rounded Corners 14">
            <a:extLst>
              <a:ext uri="{FF2B5EF4-FFF2-40B4-BE49-F238E27FC236}">
                <a16:creationId xmlns:a16="http://schemas.microsoft.com/office/drawing/2014/main" id="{CDA630CA-AC91-9937-3BDE-708242D99EE2}"/>
              </a:ext>
            </a:extLst>
          </p:cNvPr>
          <p:cNvSpPr/>
          <p:nvPr userDrawn="1"/>
        </p:nvSpPr>
        <p:spPr>
          <a:xfrm>
            <a:off x="3344333" y="1371600"/>
            <a:ext cx="2654300" cy="483870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1" name="Rectangle: Rounded Corners 14">
            <a:extLst>
              <a:ext uri="{FF2B5EF4-FFF2-40B4-BE49-F238E27FC236}">
                <a16:creationId xmlns:a16="http://schemas.microsoft.com/office/drawing/2014/main" id="{D9FE9A6B-FC2A-9A04-C60A-5FF8E588915F}"/>
              </a:ext>
            </a:extLst>
          </p:cNvPr>
          <p:cNvSpPr/>
          <p:nvPr userDrawn="1"/>
        </p:nvSpPr>
        <p:spPr>
          <a:xfrm>
            <a:off x="6269566" y="1371600"/>
            <a:ext cx="2654300" cy="483870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2" name="Rectangle: Rounded Corners 14">
            <a:extLst>
              <a:ext uri="{FF2B5EF4-FFF2-40B4-BE49-F238E27FC236}">
                <a16:creationId xmlns:a16="http://schemas.microsoft.com/office/drawing/2014/main" id="{5132F6C4-259F-A485-6FEB-B51E68939AC4}"/>
              </a:ext>
            </a:extLst>
          </p:cNvPr>
          <p:cNvSpPr/>
          <p:nvPr userDrawn="1"/>
        </p:nvSpPr>
        <p:spPr>
          <a:xfrm>
            <a:off x="9194800" y="1371600"/>
            <a:ext cx="2654300" cy="483870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3" name="Text Placeholder 2">
            <a:extLst>
              <a:ext uri="{FF2B5EF4-FFF2-40B4-BE49-F238E27FC236}">
                <a16:creationId xmlns:a16="http://schemas.microsoft.com/office/drawing/2014/main" id="{8ACFE3EF-31FB-9767-3942-855DA022D2D0}"/>
              </a:ext>
            </a:extLst>
          </p:cNvPr>
          <p:cNvSpPr>
            <a:spLocks noGrp="1"/>
          </p:cNvSpPr>
          <p:nvPr>
            <p:ph type="body" idx="13" hasCustomPrompt="1"/>
          </p:nvPr>
        </p:nvSpPr>
        <p:spPr>
          <a:xfrm>
            <a:off x="3521287" y="1600200"/>
            <a:ext cx="2300393"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4" name="Content Placeholder 3">
            <a:extLst>
              <a:ext uri="{FF2B5EF4-FFF2-40B4-BE49-F238E27FC236}">
                <a16:creationId xmlns:a16="http://schemas.microsoft.com/office/drawing/2014/main" id="{5100FB44-5917-E2FA-F2F6-B9595E8BAE93}"/>
              </a:ext>
            </a:extLst>
          </p:cNvPr>
          <p:cNvSpPr>
            <a:spLocks noGrp="1"/>
          </p:cNvSpPr>
          <p:nvPr>
            <p:ph sz="half" idx="14" hasCustomPrompt="1"/>
          </p:nvPr>
        </p:nvSpPr>
        <p:spPr>
          <a:xfrm>
            <a:off x="3521287" y="2133600"/>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5" name="Text Placeholder 2">
            <a:extLst>
              <a:ext uri="{FF2B5EF4-FFF2-40B4-BE49-F238E27FC236}">
                <a16:creationId xmlns:a16="http://schemas.microsoft.com/office/drawing/2014/main" id="{25C4A104-65E1-D9DA-FB3D-FB3069741FD4}"/>
              </a:ext>
            </a:extLst>
          </p:cNvPr>
          <p:cNvSpPr>
            <a:spLocks noGrp="1"/>
          </p:cNvSpPr>
          <p:nvPr>
            <p:ph type="body" idx="15" hasCustomPrompt="1"/>
          </p:nvPr>
        </p:nvSpPr>
        <p:spPr>
          <a:xfrm>
            <a:off x="6446520" y="1600200"/>
            <a:ext cx="2300393"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6" name="Content Placeholder 3">
            <a:extLst>
              <a:ext uri="{FF2B5EF4-FFF2-40B4-BE49-F238E27FC236}">
                <a16:creationId xmlns:a16="http://schemas.microsoft.com/office/drawing/2014/main" id="{83755C07-4451-FB89-D4A0-6F1401349EE7}"/>
              </a:ext>
            </a:extLst>
          </p:cNvPr>
          <p:cNvSpPr>
            <a:spLocks noGrp="1"/>
          </p:cNvSpPr>
          <p:nvPr>
            <p:ph sz="half" idx="16" hasCustomPrompt="1"/>
          </p:nvPr>
        </p:nvSpPr>
        <p:spPr>
          <a:xfrm>
            <a:off x="6446520" y="2133600"/>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7" name="Text Placeholder 2">
            <a:extLst>
              <a:ext uri="{FF2B5EF4-FFF2-40B4-BE49-F238E27FC236}">
                <a16:creationId xmlns:a16="http://schemas.microsoft.com/office/drawing/2014/main" id="{1102334C-C71A-030B-D4A9-CDCB5F6F07DC}"/>
              </a:ext>
            </a:extLst>
          </p:cNvPr>
          <p:cNvSpPr>
            <a:spLocks noGrp="1"/>
          </p:cNvSpPr>
          <p:nvPr>
            <p:ph type="body" idx="17" hasCustomPrompt="1"/>
          </p:nvPr>
        </p:nvSpPr>
        <p:spPr>
          <a:xfrm>
            <a:off x="9371754" y="1600200"/>
            <a:ext cx="2300393"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8" name="Content Placeholder 3">
            <a:extLst>
              <a:ext uri="{FF2B5EF4-FFF2-40B4-BE49-F238E27FC236}">
                <a16:creationId xmlns:a16="http://schemas.microsoft.com/office/drawing/2014/main" id="{6231D22F-202B-F7CC-05D0-9F1736CCBE05}"/>
              </a:ext>
            </a:extLst>
          </p:cNvPr>
          <p:cNvSpPr>
            <a:spLocks noGrp="1"/>
          </p:cNvSpPr>
          <p:nvPr>
            <p:ph sz="half" idx="18" hasCustomPrompt="1"/>
          </p:nvPr>
        </p:nvSpPr>
        <p:spPr>
          <a:xfrm>
            <a:off x="9371754" y="2133600"/>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69598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our-column w circle pictures">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DFB76CAA-3D89-ABF8-57CF-7B6E9C42494A}"/>
              </a:ext>
            </a:extLst>
          </p:cNvPr>
          <p:cNvSpPr/>
          <p:nvPr userDrawn="1"/>
        </p:nvSpPr>
        <p:spPr>
          <a:xfrm>
            <a:off x="419100" y="3543302"/>
            <a:ext cx="2743200"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Four-column round icon, heading, and content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541244" y="3663950"/>
            <a:ext cx="2498912"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541244" y="4061857"/>
            <a:ext cx="2498912"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4" name="Rectangle: Rounded Corners 24">
            <a:extLst>
              <a:ext uri="{FF2B5EF4-FFF2-40B4-BE49-F238E27FC236}">
                <a16:creationId xmlns:a16="http://schemas.microsoft.com/office/drawing/2014/main" id="{19F444B6-6CD6-C89C-4E82-9FB04446FE2A}"/>
              </a:ext>
            </a:extLst>
          </p:cNvPr>
          <p:cNvSpPr/>
          <p:nvPr userDrawn="1"/>
        </p:nvSpPr>
        <p:spPr>
          <a:xfrm>
            <a:off x="9105901" y="3543302"/>
            <a:ext cx="2743200"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5" name="Text Placeholder 2">
            <a:extLst>
              <a:ext uri="{FF2B5EF4-FFF2-40B4-BE49-F238E27FC236}">
                <a16:creationId xmlns:a16="http://schemas.microsoft.com/office/drawing/2014/main" id="{AD1D5D2D-E4DB-925B-41D5-4B7F6BB4D843}"/>
              </a:ext>
            </a:extLst>
          </p:cNvPr>
          <p:cNvSpPr>
            <a:spLocks noGrp="1"/>
          </p:cNvSpPr>
          <p:nvPr>
            <p:ph type="body" idx="18" hasCustomPrompt="1"/>
          </p:nvPr>
        </p:nvSpPr>
        <p:spPr>
          <a:xfrm>
            <a:off x="9228045" y="3663950"/>
            <a:ext cx="2498912"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6" name="Content Placeholder 3">
            <a:extLst>
              <a:ext uri="{FF2B5EF4-FFF2-40B4-BE49-F238E27FC236}">
                <a16:creationId xmlns:a16="http://schemas.microsoft.com/office/drawing/2014/main" id="{D7169697-B47B-6FBD-A28E-24F4EC79745B}"/>
              </a:ext>
            </a:extLst>
          </p:cNvPr>
          <p:cNvSpPr>
            <a:spLocks noGrp="1"/>
          </p:cNvSpPr>
          <p:nvPr>
            <p:ph sz="half" idx="19" hasCustomPrompt="1"/>
          </p:nvPr>
        </p:nvSpPr>
        <p:spPr>
          <a:xfrm>
            <a:off x="9228045" y="4061857"/>
            <a:ext cx="2498912"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8" name="Rectangle: Rounded Corners 24">
            <a:extLst>
              <a:ext uri="{FF2B5EF4-FFF2-40B4-BE49-F238E27FC236}">
                <a16:creationId xmlns:a16="http://schemas.microsoft.com/office/drawing/2014/main" id="{CC78F6CD-DF44-3BDE-EEC0-0680C981E94B}"/>
              </a:ext>
            </a:extLst>
          </p:cNvPr>
          <p:cNvSpPr/>
          <p:nvPr userDrawn="1"/>
        </p:nvSpPr>
        <p:spPr>
          <a:xfrm>
            <a:off x="3318622" y="3543302"/>
            <a:ext cx="2743200"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9" name="Text Placeholder 2">
            <a:extLst>
              <a:ext uri="{FF2B5EF4-FFF2-40B4-BE49-F238E27FC236}">
                <a16:creationId xmlns:a16="http://schemas.microsoft.com/office/drawing/2014/main" id="{C443F3C4-5019-2196-B304-29FD5CD37334}"/>
              </a:ext>
            </a:extLst>
          </p:cNvPr>
          <p:cNvSpPr>
            <a:spLocks noGrp="1"/>
          </p:cNvSpPr>
          <p:nvPr>
            <p:ph type="body" idx="21" hasCustomPrompt="1"/>
          </p:nvPr>
        </p:nvSpPr>
        <p:spPr>
          <a:xfrm>
            <a:off x="3440766" y="3663950"/>
            <a:ext cx="2498912"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24" name="Content Placeholder 3">
            <a:extLst>
              <a:ext uri="{FF2B5EF4-FFF2-40B4-BE49-F238E27FC236}">
                <a16:creationId xmlns:a16="http://schemas.microsoft.com/office/drawing/2014/main" id="{3618E3E1-A19B-D1C4-3671-0FEF46CC521E}"/>
              </a:ext>
            </a:extLst>
          </p:cNvPr>
          <p:cNvSpPr>
            <a:spLocks noGrp="1"/>
          </p:cNvSpPr>
          <p:nvPr>
            <p:ph sz="half" idx="22" hasCustomPrompt="1"/>
          </p:nvPr>
        </p:nvSpPr>
        <p:spPr>
          <a:xfrm>
            <a:off x="3440766" y="4061857"/>
            <a:ext cx="2498912"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0" name="Rectangle: Rounded Corners 24">
            <a:extLst>
              <a:ext uri="{FF2B5EF4-FFF2-40B4-BE49-F238E27FC236}">
                <a16:creationId xmlns:a16="http://schemas.microsoft.com/office/drawing/2014/main" id="{E4457818-9CE9-D759-7421-54D0BDA29DD3}"/>
              </a:ext>
            </a:extLst>
          </p:cNvPr>
          <p:cNvSpPr/>
          <p:nvPr userDrawn="1"/>
        </p:nvSpPr>
        <p:spPr>
          <a:xfrm>
            <a:off x="6205444" y="3543302"/>
            <a:ext cx="2743200"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1" name="Text Placeholder 2">
            <a:extLst>
              <a:ext uri="{FF2B5EF4-FFF2-40B4-BE49-F238E27FC236}">
                <a16:creationId xmlns:a16="http://schemas.microsoft.com/office/drawing/2014/main" id="{DFFCA4D1-963F-089F-8EE7-7A03ADA1AD07}"/>
              </a:ext>
            </a:extLst>
          </p:cNvPr>
          <p:cNvSpPr>
            <a:spLocks noGrp="1"/>
          </p:cNvSpPr>
          <p:nvPr>
            <p:ph type="body" idx="24" hasCustomPrompt="1"/>
          </p:nvPr>
        </p:nvSpPr>
        <p:spPr>
          <a:xfrm>
            <a:off x="6327588" y="3663950"/>
            <a:ext cx="2498912"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2" name="Content Placeholder 3">
            <a:extLst>
              <a:ext uri="{FF2B5EF4-FFF2-40B4-BE49-F238E27FC236}">
                <a16:creationId xmlns:a16="http://schemas.microsoft.com/office/drawing/2014/main" id="{A89CB49B-6C6A-E53F-2301-B5149145828C}"/>
              </a:ext>
            </a:extLst>
          </p:cNvPr>
          <p:cNvSpPr>
            <a:spLocks noGrp="1"/>
          </p:cNvSpPr>
          <p:nvPr>
            <p:ph sz="half" idx="25" hasCustomPrompt="1"/>
          </p:nvPr>
        </p:nvSpPr>
        <p:spPr>
          <a:xfrm>
            <a:off x="6327588" y="4061857"/>
            <a:ext cx="2498912"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8" name="Picture Placeholder 12">
            <a:extLst>
              <a:ext uri="{FF2B5EF4-FFF2-40B4-BE49-F238E27FC236}">
                <a16:creationId xmlns:a16="http://schemas.microsoft.com/office/drawing/2014/main" id="{B2E8B191-B556-8C76-26F8-D0240238D314}"/>
              </a:ext>
            </a:extLst>
          </p:cNvPr>
          <p:cNvSpPr>
            <a:spLocks noGrp="1"/>
          </p:cNvSpPr>
          <p:nvPr>
            <p:ph type="pic" sz="quarter" idx="15" hasCustomPrompt="1"/>
          </p:nvPr>
        </p:nvSpPr>
        <p:spPr>
          <a:xfrm>
            <a:off x="877456" y="1371600"/>
            <a:ext cx="1826488" cy="1826488"/>
          </a:xfrm>
          <a:prstGeom prst="ellipse">
            <a:avLst/>
          </a:prstGeom>
        </p:spPr>
        <p:txBody>
          <a:bodyPr>
            <a:noAutofit/>
          </a:bodyPr>
          <a:lstStyle>
            <a:lvl1pPr marL="0" indent="0">
              <a:buNone/>
              <a:defRPr sz="1400"/>
            </a:lvl1pPr>
          </a:lstStyle>
          <a:p>
            <a:r>
              <a:rPr lang="en-US" dirty="0"/>
              <a:t>Click icon to add image</a:t>
            </a:r>
          </a:p>
        </p:txBody>
      </p:sp>
      <p:sp>
        <p:nvSpPr>
          <p:cNvPr id="9" name="Picture Placeholder 12">
            <a:extLst>
              <a:ext uri="{FF2B5EF4-FFF2-40B4-BE49-F238E27FC236}">
                <a16:creationId xmlns:a16="http://schemas.microsoft.com/office/drawing/2014/main" id="{6F8B59B9-F0AE-AA2C-52E1-A725A2CDB6E2}"/>
              </a:ext>
            </a:extLst>
          </p:cNvPr>
          <p:cNvSpPr>
            <a:spLocks noGrp="1"/>
          </p:cNvSpPr>
          <p:nvPr>
            <p:ph type="pic" sz="quarter" idx="26" hasCustomPrompt="1"/>
          </p:nvPr>
        </p:nvSpPr>
        <p:spPr>
          <a:xfrm>
            <a:off x="3776978" y="1371600"/>
            <a:ext cx="1826488" cy="1826488"/>
          </a:xfrm>
          <a:prstGeom prst="ellipse">
            <a:avLst/>
          </a:prstGeom>
        </p:spPr>
        <p:txBody>
          <a:bodyPr>
            <a:noAutofit/>
          </a:bodyPr>
          <a:lstStyle>
            <a:lvl1pPr marL="0" indent="0">
              <a:buNone/>
              <a:defRPr sz="1400"/>
            </a:lvl1pPr>
          </a:lstStyle>
          <a:p>
            <a:r>
              <a:rPr lang="en-US" dirty="0"/>
              <a:t>Click icon to add image</a:t>
            </a:r>
          </a:p>
        </p:txBody>
      </p:sp>
      <p:sp>
        <p:nvSpPr>
          <p:cNvPr id="10" name="Picture Placeholder 12">
            <a:extLst>
              <a:ext uri="{FF2B5EF4-FFF2-40B4-BE49-F238E27FC236}">
                <a16:creationId xmlns:a16="http://schemas.microsoft.com/office/drawing/2014/main" id="{77ADBE82-6854-A647-3FC6-792F112BCF0E}"/>
              </a:ext>
            </a:extLst>
          </p:cNvPr>
          <p:cNvSpPr>
            <a:spLocks noGrp="1"/>
          </p:cNvSpPr>
          <p:nvPr>
            <p:ph type="pic" sz="quarter" idx="27" hasCustomPrompt="1"/>
          </p:nvPr>
        </p:nvSpPr>
        <p:spPr>
          <a:xfrm>
            <a:off x="6663800" y="1371600"/>
            <a:ext cx="1826488" cy="1826488"/>
          </a:xfrm>
          <a:prstGeom prst="ellipse">
            <a:avLst/>
          </a:prstGeom>
        </p:spPr>
        <p:txBody>
          <a:bodyPr>
            <a:noAutofit/>
          </a:bodyPr>
          <a:lstStyle>
            <a:lvl1pPr marL="0" indent="0">
              <a:buNone/>
              <a:defRPr sz="1400"/>
            </a:lvl1pPr>
          </a:lstStyle>
          <a:p>
            <a:r>
              <a:rPr lang="en-US" dirty="0"/>
              <a:t>Click icon to add image</a:t>
            </a:r>
          </a:p>
        </p:txBody>
      </p:sp>
      <p:sp>
        <p:nvSpPr>
          <p:cNvPr id="11" name="Picture Placeholder 12">
            <a:extLst>
              <a:ext uri="{FF2B5EF4-FFF2-40B4-BE49-F238E27FC236}">
                <a16:creationId xmlns:a16="http://schemas.microsoft.com/office/drawing/2014/main" id="{7E9D9400-4361-4D96-03C1-61BC77089885}"/>
              </a:ext>
            </a:extLst>
          </p:cNvPr>
          <p:cNvSpPr>
            <a:spLocks noGrp="1"/>
          </p:cNvSpPr>
          <p:nvPr>
            <p:ph type="pic" sz="quarter" idx="28" hasCustomPrompt="1"/>
          </p:nvPr>
        </p:nvSpPr>
        <p:spPr>
          <a:xfrm>
            <a:off x="9564257" y="1371600"/>
            <a:ext cx="1826488" cy="1826488"/>
          </a:xfrm>
          <a:prstGeom prst="ellipse">
            <a:avLst/>
          </a:prstGeom>
        </p:spPr>
        <p:txBody>
          <a:bodyPr>
            <a:noAutofit/>
          </a:bodyPr>
          <a:lstStyle>
            <a:lvl1pPr marL="0" indent="0">
              <a:buNone/>
              <a:defRPr sz="1400"/>
            </a:lvl1pPr>
          </a:lstStyle>
          <a:p>
            <a:r>
              <a:rPr lang="en-US" dirty="0"/>
              <a:t>Click icon to add image</a:t>
            </a:r>
          </a:p>
        </p:txBody>
      </p:sp>
    </p:spTree>
    <p:extLst>
      <p:ext uri="{BB962C8B-B14F-4D97-AF65-F5344CB8AC3E}">
        <p14:creationId xmlns:p14="http://schemas.microsoft.com/office/powerpoint/2010/main" val="200496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Four rectangula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Four-column square icon, heading, and content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419100" y="3663950"/>
            <a:ext cx="2560320"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419100" y="4061857"/>
            <a:ext cx="2560320"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D0D0FC32-9F03-894B-68E2-7CF5CF353C28}"/>
              </a:ext>
            </a:extLst>
          </p:cNvPr>
          <p:cNvSpPr>
            <a:spLocks noGrp="1"/>
          </p:cNvSpPr>
          <p:nvPr>
            <p:ph type="body" sz="quarter" idx="3" hasCustomPrompt="1"/>
          </p:nvPr>
        </p:nvSpPr>
        <p:spPr>
          <a:xfrm>
            <a:off x="3375660" y="3663950"/>
            <a:ext cx="2560320"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9" name="Content Placeholder 5">
            <a:extLst>
              <a:ext uri="{FF2B5EF4-FFF2-40B4-BE49-F238E27FC236}">
                <a16:creationId xmlns:a16="http://schemas.microsoft.com/office/drawing/2014/main" id="{E4526E34-C7D8-D509-A201-9E997DE2D906}"/>
              </a:ext>
            </a:extLst>
          </p:cNvPr>
          <p:cNvSpPr>
            <a:spLocks noGrp="1"/>
          </p:cNvSpPr>
          <p:nvPr>
            <p:ph sz="quarter" idx="4" hasCustomPrompt="1"/>
          </p:nvPr>
        </p:nvSpPr>
        <p:spPr>
          <a:xfrm>
            <a:off x="3375660" y="4061857"/>
            <a:ext cx="2560320"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727260A6-1D2B-1B04-0EF4-AB8C63D83409}"/>
              </a:ext>
            </a:extLst>
          </p:cNvPr>
          <p:cNvSpPr>
            <a:spLocks noGrp="1"/>
          </p:cNvSpPr>
          <p:nvPr>
            <p:ph type="body" sz="quarter" idx="13" hasCustomPrompt="1"/>
          </p:nvPr>
        </p:nvSpPr>
        <p:spPr>
          <a:xfrm>
            <a:off x="6332220" y="3663950"/>
            <a:ext cx="2560320"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1" name="Content Placeholder 5">
            <a:extLst>
              <a:ext uri="{FF2B5EF4-FFF2-40B4-BE49-F238E27FC236}">
                <a16:creationId xmlns:a16="http://schemas.microsoft.com/office/drawing/2014/main" id="{ABA15F6B-C3A4-9F6E-51D4-6670B9E8047A}"/>
              </a:ext>
            </a:extLst>
          </p:cNvPr>
          <p:cNvSpPr>
            <a:spLocks noGrp="1"/>
          </p:cNvSpPr>
          <p:nvPr>
            <p:ph sz="quarter" idx="14" hasCustomPrompt="1"/>
          </p:nvPr>
        </p:nvSpPr>
        <p:spPr>
          <a:xfrm>
            <a:off x="6332220" y="4061857"/>
            <a:ext cx="2560320"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Text Placeholder 4">
            <a:extLst>
              <a:ext uri="{FF2B5EF4-FFF2-40B4-BE49-F238E27FC236}">
                <a16:creationId xmlns:a16="http://schemas.microsoft.com/office/drawing/2014/main" id="{40DE6576-FA6B-D29B-D71B-0E6A37656387}"/>
              </a:ext>
            </a:extLst>
          </p:cNvPr>
          <p:cNvSpPr>
            <a:spLocks noGrp="1"/>
          </p:cNvSpPr>
          <p:nvPr>
            <p:ph type="body" sz="quarter" idx="15" hasCustomPrompt="1"/>
          </p:nvPr>
        </p:nvSpPr>
        <p:spPr>
          <a:xfrm>
            <a:off x="9288780" y="3663950"/>
            <a:ext cx="2560320"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3" name="Content Placeholder 5">
            <a:extLst>
              <a:ext uri="{FF2B5EF4-FFF2-40B4-BE49-F238E27FC236}">
                <a16:creationId xmlns:a16="http://schemas.microsoft.com/office/drawing/2014/main" id="{E1C17393-3DDF-97D6-975E-2D841FD65DD6}"/>
              </a:ext>
            </a:extLst>
          </p:cNvPr>
          <p:cNvSpPr>
            <a:spLocks noGrp="1"/>
          </p:cNvSpPr>
          <p:nvPr>
            <p:ph sz="quarter" idx="16" hasCustomPrompt="1"/>
          </p:nvPr>
        </p:nvSpPr>
        <p:spPr>
          <a:xfrm>
            <a:off x="9288780" y="4061857"/>
            <a:ext cx="2560320"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4" name="Picture Placeholder 19">
            <a:extLst>
              <a:ext uri="{FF2B5EF4-FFF2-40B4-BE49-F238E27FC236}">
                <a16:creationId xmlns:a16="http://schemas.microsoft.com/office/drawing/2014/main" id="{731A5005-0DB1-2A1C-F866-F29978F637DC}"/>
              </a:ext>
            </a:extLst>
          </p:cNvPr>
          <p:cNvSpPr>
            <a:spLocks noGrp="1"/>
          </p:cNvSpPr>
          <p:nvPr>
            <p:ph type="pic" sz="quarter" idx="17" hasCustomPrompt="1"/>
          </p:nvPr>
        </p:nvSpPr>
        <p:spPr>
          <a:xfrm>
            <a:off x="419100" y="1371600"/>
            <a:ext cx="2560320" cy="1971368"/>
          </a:xfrm>
          <a:prstGeom prst="roundRect">
            <a:avLst>
              <a:gd name="adj" fmla="val 4167"/>
            </a:avLst>
          </a:prstGeom>
        </p:spPr>
        <p:txBody>
          <a:bodyPr anchor="ctr"/>
          <a:lstStyle>
            <a:lvl1pPr marL="0" indent="0" algn="ctr">
              <a:buNone/>
              <a:defRPr sz="1800"/>
            </a:lvl1pPr>
          </a:lstStyle>
          <a:p>
            <a:r>
              <a:rPr lang="en-US" dirty="0"/>
              <a:t>Click icon to add image</a:t>
            </a:r>
            <a:br>
              <a:rPr lang="en-US" dirty="0"/>
            </a:br>
            <a:br>
              <a:rPr lang="en-US" dirty="0"/>
            </a:br>
            <a:endParaRPr lang="en-US" dirty="0"/>
          </a:p>
        </p:txBody>
      </p:sp>
      <p:sp>
        <p:nvSpPr>
          <p:cNvPr id="15" name="Picture Placeholder 19">
            <a:extLst>
              <a:ext uri="{FF2B5EF4-FFF2-40B4-BE49-F238E27FC236}">
                <a16:creationId xmlns:a16="http://schemas.microsoft.com/office/drawing/2014/main" id="{A13C9686-CD96-65CC-2668-E24BF4AB9CC2}"/>
              </a:ext>
            </a:extLst>
          </p:cNvPr>
          <p:cNvSpPr>
            <a:spLocks noGrp="1"/>
          </p:cNvSpPr>
          <p:nvPr>
            <p:ph type="pic" sz="quarter" idx="18" hasCustomPrompt="1"/>
          </p:nvPr>
        </p:nvSpPr>
        <p:spPr>
          <a:xfrm>
            <a:off x="3375660" y="1371600"/>
            <a:ext cx="2560320" cy="1971368"/>
          </a:xfrm>
          <a:prstGeom prst="roundRect">
            <a:avLst>
              <a:gd name="adj" fmla="val 4167"/>
            </a:avLst>
          </a:prstGeom>
        </p:spPr>
        <p:txBody>
          <a:bodyPr anchor="ctr"/>
          <a:lstStyle>
            <a:lvl1pPr marL="0" indent="0" algn="ctr">
              <a:buNone/>
              <a:defRPr sz="1800"/>
            </a:lvl1pPr>
          </a:lstStyle>
          <a:p>
            <a:r>
              <a:rPr lang="en-US" dirty="0"/>
              <a:t>Click icon to add image</a:t>
            </a:r>
            <a:br>
              <a:rPr lang="en-US" dirty="0"/>
            </a:br>
            <a:br>
              <a:rPr lang="en-US" dirty="0"/>
            </a:br>
            <a:endParaRPr lang="en-US" dirty="0"/>
          </a:p>
        </p:txBody>
      </p:sp>
      <p:sp>
        <p:nvSpPr>
          <p:cNvPr id="16" name="Picture Placeholder 19">
            <a:extLst>
              <a:ext uri="{FF2B5EF4-FFF2-40B4-BE49-F238E27FC236}">
                <a16:creationId xmlns:a16="http://schemas.microsoft.com/office/drawing/2014/main" id="{71FDDBDC-1DD5-3C49-10B7-23BCE22AABD9}"/>
              </a:ext>
            </a:extLst>
          </p:cNvPr>
          <p:cNvSpPr>
            <a:spLocks noGrp="1"/>
          </p:cNvSpPr>
          <p:nvPr>
            <p:ph type="pic" sz="quarter" idx="19" hasCustomPrompt="1"/>
          </p:nvPr>
        </p:nvSpPr>
        <p:spPr>
          <a:xfrm>
            <a:off x="6332220" y="1371600"/>
            <a:ext cx="2560320" cy="1971368"/>
          </a:xfrm>
          <a:prstGeom prst="roundRect">
            <a:avLst>
              <a:gd name="adj" fmla="val 4167"/>
            </a:avLst>
          </a:prstGeom>
        </p:spPr>
        <p:txBody>
          <a:bodyPr anchor="ctr"/>
          <a:lstStyle>
            <a:lvl1pPr marL="0" indent="0" algn="ctr">
              <a:buNone/>
              <a:defRPr sz="1800"/>
            </a:lvl1pPr>
          </a:lstStyle>
          <a:p>
            <a:r>
              <a:rPr lang="en-US" dirty="0"/>
              <a:t>Click icon to add image</a:t>
            </a:r>
            <a:br>
              <a:rPr lang="en-US" dirty="0"/>
            </a:br>
            <a:br>
              <a:rPr lang="en-US" dirty="0"/>
            </a:br>
            <a:endParaRPr lang="en-US" dirty="0"/>
          </a:p>
        </p:txBody>
      </p:sp>
      <p:sp>
        <p:nvSpPr>
          <p:cNvPr id="17" name="Picture Placeholder 19">
            <a:extLst>
              <a:ext uri="{FF2B5EF4-FFF2-40B4-BE49-F238E27FC236}">
                <a16:creationId xmlns:a16="http://schemas.microsoft.com/office/drawing/2014/main" id="{A3349B17-AA97-9018-7F50-07C82A4CBA32}"/>
              </a:ext>
            </a:extLst>
          </p:cNvPr>
          <p:cNvSpPr>
            <a:spLocks noGrp="1"/>
          </p:cNvSpPr>
          <p:nvPr>
            <p:ph type="pic" sz="quarter" idx="20" hasCustomPrompt="1"/>
          </p:nvPr>
        </p:nvSpPr>
        <p:spPr>
          <a:xfrm>
            <a:off x="9288780" y="1371600"/>
            <a:ext cx="2560320" cy="1971368"/>
          </a:xfrm>
          <a:prstGeom prst="roundRect">
            <a:avLst>
              <a:gd name="adj" fmla="val 4167"/>
            </a:avLst>
          </a:prstGeom>
        </p:spPr>
        <p:txBody>
          <a:bodyPr anchor="ctr"/>
          <a:lstStyle>
            <a:lvl1pPr marL="0" indent="0" algn="ctr">
              <a:buNone/>
              <a:defRPr sz="18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109767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Color set 2 - block comp 3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DD098-1948-AEE8-9789-45887A0FAE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8096" cy="6865005"/>
          </a:xfrm>
          <a:prstGeom prst="rect">
            <a:avLst/>
          </a:prstGeom>
        </p:spPr>
      </p:pic>
      <p:sp>
        <p:nvSpPr>
          <p:cNvPr id="14" name="Title 1">
            <a:extLst>
              <a:ext uri="{FF2B5EF4-FFF2-40B4-BE49-F238E27FC236}">
                <a16:creationId xmlns:a16="http://schemas.microsoft.com/office/drawing/2014/main" id="{9B8DE4AC-AB45-8A42-A9DB-9A2F5C33BEF7}"/>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C5D3C39E-991A-7C43-B950-F707ACD43B61}"/>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tx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tx1"/>
                </a:solidFill>
              </a:defRPr>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D185C1B9-3FCD-4CC4-8B6E-CB51BF4C14F6}"/>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E59B6FD5-3D56-C643-A5C0-5E9DC034BBB5}" type="datetimeyyyy">
              <a:rPr lang="en-US" sz="600" smtClean="0">
                <a:solidFill>
                  <a:schemeClr val="tx1"/>
                </a:solidFill>
              </a:rPr>
              <a:t>2025</a:t>
            </a:fld>
            <a:r>
              <a:rPr lang="en-US" sz="600" dirty="0">
                <a:solidFill>
                  <a:schemeClr val="tx1"/>
                </a:solidFill>
              </a:rPr>
              <a:t>, Amazon Web Services, Inc. or its affiliates. All rights reserved. </a:t>
            </a:r>
          </a:p>
        </p:txBody>
      </p:sp>
      <p:sp>
        <p:nvSpPr>
          <p:cNvPr id="4" name="Text Placeholder 7">
            <a:extLst>
              <a:ext uri="{FF2B5EF4-FFF2-40B4-BE49-F238E27FC236}">
                <a16:creationId xmlns:a16="http://schemas.microsoft.com/office/drawing/2014/main" id="{C51647B3-7F5D-2969-7CC5-45BD66E1EDEC}"/>
              </a:ext>
            </a:extLst>
          </p:cNvPr>
          <p:cNvSpPr>
            <a:spLocks noGrp="1"/>
          </p:cNvSpPr>
          <p:nvPr>
            <p:ph type="body" sz="quarter" idx="13" hasCustomPrompt="1"/>
          </p:nvPr>
        </p:nvSpPr>
        <p:spPr>
          <a:xfrm>
            <a:off x="609599" y="1729418"/>
            <a:ext cx="3797301" cy="361335"/>
          </a:xfrm>
        </p:spPr>
        <p:txBody>
          <a:bodyPr wrap="square"/>
          <a:lstStyle>
            <a:lvl1pPr marL="0" indent="0">
              <a:spcAft>
                <a:spcPts val="0"/>
              </a:spcAft>
              <a:buNone/>
              <a:defRPr sz="1900" b="1" i="0" cap="all" spc="300" baseline="0">
                <a:solidFill>
                  <a:srgbClr val="7CE8F4"/>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a:t>
            </a:r>
          </a:p>
        </p:txBody>
      </p:sp>
      <p:pic>
        <p:nvPicPr>
          <p:cNvPr id="2" name="Picture 1">
            <a:extLst>
              <a:ext uri="{FF2B5EF4-FFF2-40B4-BE49-F238E27FC236}">
                <a16:creationId xmlns:a16="http://schemas.microsoft.com/office/drawing/2014/main" id="{83B076EE-1CC2-F6FB-02EE-38612547EA8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5602" y="551565"/>
            <a:ext cx="1003173" cy="599904"/>
          </a:xfrm>
          <a:prstGeom prst="rect">
            <a:avLst/>
          </a:prstGeom>
        </p:spPr>
      </p:pic>
    </p:spTree>
    <p:extLst>
      <p:ext uri="{BB962C8B-B14F-4D97-AF65-F5344CB8AC3E}">
        <p14:creationId xmlns:p14="http://schemas.microsoft.com/office/powerpoint/2010/main" val="59525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Four blocks">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0C8F3CA-E2BE-1C64-14B5-F889B194D036}"/>
              </a:ext>
            </a:extLst>
          </p:cNvPr>
          <p:cNvSpPr>
            <a:spLocks noGrp="1"/>
          </p:cNvSpPr>
          <p:nvPr>
            <p:ph type="title" hasCustomPrompt="1"/>
          </p:nvPr>
        </p:nvSpPr>
        <p:spPr>
          <a:xfrm>
            <a:off x="419100" y="356258"/>
            <a:ext cx="11430001" cy="638175"/>
          </a:xfrm>
        </p:spPr>
        <p:txBody>
          <a:bodyPr/>
          <a:lstStyle/>
          <a:p>
            <a:r>
              <a:rPr lang="en-US" dirty="0"/>
              <a:t>Four-block icon and content layout</a:t>
            </a:r>
          </a:p>
        </p:txBody>
      </p:sp>
      <p:sp>
        <p:nvSpPr>
          <p:cNvPr id="2" name="Rectangle: Rounded Corners 14">
            <a:extLst>
              <a:ext uri="{FF2B5EF4-FFF2-40B4-BE49-F238E27FC236}">
                <a16:creationId xmlns:a16="http://schemas.microsoft.com/office/drawing/2014/main" id="{2631E0E3-66B9-656E-9237-366B85405449}"/>
              </a:ext>
            </a:extLst>
          </p:cNvPr>
          <p:cNvSpPr/>
          <p:nvPr userDrawn="1"/>
        </p:nvSpPr>
        <p:spPr>
          <a:xfrm>
            <a:off x="419100" y="1371600"/>
            <a:ext cx="5463540"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7" name="Content Placeholder 3">
            <a:extLst>
              <a:ext uri="{FF2B5EF4-FFF2-40B4-BE49-F238E27FC236}">
                <a16:creationId xmlns:a16="http://schemas.microsoft.com/office/drawing/2014/main" id="{DB28F420-F872-DF05-77F2-829896EC5830}"/>
              </a:ext>
            </a:extLst>
          </p:cNvPr>
          <p:cNvSpPr>
            <a:spLocks noGrp="1"/>
          </p:cNvSpPr>
          <p:nvPr>
            <p:ph sz="half" idx="2" hasCustomPrompt="1"/>
          </p:nvPr>
        </p:nvSpPr>
        <p:spPr>
          <a:xfrm>
            <a:off x="3062415" y="1954025"/>
            <a:ext cx="2441448"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18" name="Picture Placeholder 19">
            <a:extLst>
              <a:ext uri="{FF2B5EF4-FFF2-40B4-BE49-F238E27FC236}">
                <a16:creationId xmlns:a16="http://schemas.microsoft.com/office/drawing/2014/main" id="{3DD2BA4C-DA8E-A3EC-22C5-EC20E62D086B}"/>
              </a:ext>
            </a:extLst>
          </p:cNvPr>
          <p:cNvSpPr>
            <a:spLocks noGrp="1"/>
          </p:cNvSpPr>
          <p:nvPr>
            <p:ph type="pic" sz="quarter" idx="17" hasCustomPrompt="1"/>
          </p:nvPr>
        </p:nvSpPr>
        <p:spPr>
          <a:xfrm>
            <a:off x="419100" y="1371600"/>
            <a:ext cx="2286000" cy="2050026"/>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
        <p:nvSpPr>
          <p:cNvPr id="21" name="Rectangle: Rounded Corners 14">
            <a:extLst>
              <a:ext uri="{FF2B5EF4-FFF2-40B4-BE49-F238E27FC236}">
                <a16:creationId xmlns:a16="http://schemas.microsoft.com/office/drawing/2014/main" id="{9B81CC61-A4B5-04FC-4164-D3C7CB42B9C1}"/>
              </a:ext>
            </a:extLst>
          </p:cNvPr>
          <p:cNvSpPr/>
          <p:nvPr userDrawn="1"/>
        </p:nvSpPr>
        <p:spPr>
          <a:xfrm>
            <a:off x="6385560" y="1371600"/>
            <a:ext cx="5463540"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2" name="Content Placeholder 3">
            <a:extLst>
              <a:ext uri="{FF2B5EF4-FFF2-40B4-BE49-F238E27FC236}">
                <a16:creationId xmlns:a16="http://schemas.microsoft.com/office/drawing/2014/main" id="{44BF3E90-5C33-71AB-5C99-7C1D76D7FABA}"/>
              </a:ext>
            </a:extLst>
          </p:cNvPr>
          <p:cNvSpPr>
            <a:spLocks noGrp="1"/>
          </p:cNvSpPr>
          <p:nvPr>
            <p:ph sz="half" idx="18" hasCustomPrompt="1"/>
          </p:nvPr>
        </p:nvSpPr>
        <p:spPr>
          <a:xfrm>
            <a:off x="9028875" y="1954025"/>
            <a:ext cx="2441448"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3" name="Picture Placeholder 19">
            <a:extLst>
              <a:ext uri="{FF2B5EF4-FFF2-40B4-BE49-F238E27FC236}">
                <a16:creationId xmlns:a16="http://schemas.microsoft.com/office/drawing/2014/main" id="{0546A675-E1C1-95C8-49A2-6D1028A3C1AB}"/>
              </a:ext>
            </a:extLst>
          </p:cNvPr>
          <p:cNvSpPr>
            <a:spLocks noGrp="1"/>
          </p:cNvSpPr>
          <p:nvPr>
            <p:ph type="pic" sz="quarter" idx="19" hasCustomPrompt="1"/>
          </p:nvPr>
        </p:nvSpPr>
        <p:spPr>
          <a:xfrm>
            <a:off x="6385560" y="1371600"/>
            <a:ext cx="2286000" cy="2050026"/>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
        <p:nvSpPr>
          <p:cNvPr id="24" name="Rectangle: Rounded Corners 14">
            <a:extLst>
              <a:ext uri="{FF2B5EF4-FFF2-40B4-BE49-F238E27FC236}">
                <a16:creationId xmlns:a16="http://schemas.microsoft.com/office/drawing/2014/main" id="{71EBE055-2A0A-B5BA-FA53-28C981F6D136}"/>
              </a:ext>
            </a:extLst>
          </p:cNvPr>
          <p:cNvSpPr/>
          <p:nvPr userDrawn="1"/>
        </p:nvSpPr>
        <p:spPr>
          <a:xfrm>
            <a:off x="419100" y="3849328"/>
            <a:ext cx="5463540"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5" name="Content Placeholder 3">
            <a:extLst>
              <a:ext uri="{FF2B5EF4-FFF2-40B4-BE49-F238E27FC236}">
                <a16:creationId xmlns:a16="http://schemas.microsoft.com/office/drawing/2014/main" id="{F9417FD1-7603-092A-724B-2A4FF45C893A}"/>
              </a:ext>
            </a:extLst>
          </p:cNvPr>
          <p:cNvSpPr>
            <a:spLocks noGrp="1"/>
          </p:cNvSpPr>
          <p:nvPr>
            <p:ph sz="half" idx="20" hasCustomPrompt="1"/>
          </p:nvPr>
        </p:nvSpPr>
        <p:spPr>
          <a:xfrm>
            <a:off x="3062415" y="4431753"/>
            <a:ext cx="2441448"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6" name="Picture Placeholder 19">
            <a:extLst>
              <a:ext uri="{FF2B5EF4-FFF2-40B4-BE49-F238E27FC236}">
                <a16:creationId xmlns:a16="http://schemas.microsoft.com/office/drawing/2014/main" id="{3B4DD86D-9F31-E558-834A-F68784EC8B1C}"/>
              </a:ext>
            </a:extLst>
          </p:cNvPr>
          <p:cNvSpPr>
            <a:spLocks noGrp="1"/>
          </p:cNvSpPr>
          <p:nvPr>
            <p:ph type="pic" sz="quarter" idx="21" hasCustomPrompt="1"/>
          </p:nvPr>
        </p:nvSpPr>
        <p:spPr>
          <a:xfrm>
            <a:off x="419100" y="3849328"/>
            <a:ext cx="2286000" cy="2050026"/>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
        <p:nvSpPr>
          <p:cNvPr id="27" name="Rectangle: Rounded Corners 14">
            <a:extLst>
              <a:ext uri="{FF2B5EF4-FFF2-40B4-BE49-F238E27FC236}">
                <a16:creationId xmlns:a16="http://schemas.microsoft.com/office/drawing/2014/main" id="{06DC2354-1F0E-BBDF-276C-E89428D65BA8}"/>
              </a:ext>
            </a:extLst>
          </p:cNvPr>
          <p:cNvSpPr/>
          <p:nvPr userDrawn="1"/>
        </p:nvSpPr>
        <p:spPr>
          <a:xfrm>
            <a:off x="6385560" y="3849328"/>
            <a:ext cx="5463540"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8" name="Content Placeholder 3">
            <a:extLst>
              <a:ext uri="{FF2B5EF4-FFF2-40B4-BE49-F238E27FC236}">
                <a16:creationId xmlns:a16="http://schemas.microsoft.com/office/drawing/2014/main" id="{6FE0428A-B521-5C48-80FD-EC699EEB4AB1}"/>
              </a:ext>
            </a:extLst>
          </p:cNvPr>
          <p:cNvSpPr>
            <a:spLocks noGrp="1"/>
          </p:cNvSpPr>
          <p:nvPr>
            <p:ph sz="half" idx="22" hasCustomPrompt="1"/>
          </p:nvPr>
        </p:nvSpPr>
        <p:spPr>
          <a:xfrm>
            <a:off x="9028875" y="4431753"/>
            <a:ext cx="2441448"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9" name="Picture Placeholder 19">
            <a:extLst>
              <a:ext uri="{FF2B5EF4-FFF2-40B4-BE49-F238E27FC236}">
                <a16:creationId xmlns:a16="http://schemas.microsoft.com/office/drawing/2014/main" id="{896EC479-0271-8EBF-CAFE-84C5EC068355}"/>
              </a:ext>
            </a:extLst>
          </p:cNvPr>
          <p:cNvSpPr>
            <a:spLocks noGrp="1"/>
          </p:cNvSpPr>
          <p:nvPr>
            <p:ph type="pic" sz="quarter" idx="23" hasCustomPrompt="1"/>
          </p:nvPr>
        </p:nvSpPr>
        <p:spPr>
          <a:xfrm>
            <a:off x="6385560" y="3849328"/>
            <a:ext cx="2286000" cy="2050026"/>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228937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our image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08E77B2-C610-3A31-5110-91FDF1F6528B}"/>
              </a:ext>
            </a:extLst>
          </p:cNvPr>
          <p:cNvSpPr>
            <a:spLocks noGrp="1"/>
          </p:cNvSpPr>
          <p:nvPr>
            <p:ph type="title" hasCustomPrompt="1"/>
          </p:nvPr>
        </p:nvSpPr>
        <p:spPr>
          <a:xfrm>
            <a:off x="419100" y="342901"/>
            <a:ext cx="11429999" cy="647176"/>
          </a:xfrm>
        </p:spPr>
        <p:txBody>
          <a:bodyPr/>
          <a:lstStyle>
            <a:lvl1pPr>
              <a:defRPr/>
            </a:lvl1pPr>
          </a:lstStyle>
          <a:p>
            <a:r>
              <a:rPr lang="en-US" dirty="0"/>
              <a:t>Four images with content layout</a:t>
            </a:r>
          </a:p>
        </p:txBody>
      </p:sp>
      <p:sp>
        <p:nvSpPr>
          <p:cNvPr id="10" name="Content Placeholder 3">
            <a:extLst>
              <a:ext uri="{FF2B5EF4-FFF2-40B4-BE49-F238E27FC236}">
                <a16:creationId xmlns:a16="http://schemas.microsoft.com/office/drawing/2014/main" id="{AC9F0527-42A6-B350-36A0-D16816263F6B}"/>
              </a:ext>
            </a:extLst>
          </p:cNvPr>
          <p:cNvSpPr>
            <a:spLocks noGrp="1"/>
          </p:cNvSpPr>
          <p:nvPr>
            <p:ph sz="half" idx="2" hasCustomPrompt="1"/>
          </p:nvPr>
        </p:nvSpPr>
        <p:spPr>
          <a:xfrm>
            <a:off x="425038" y="2754691"/>
            <a:ext cx="4754880" cy="838199"/>
          </a:xfrm>
        </p:spPr>
        <p:txBody>
          <a:bodyPr bIns="0">
            <a:normAutofit/>
          </a:bodyPr>
          <a:lstStyle>
            <a:lvl1pPr marL="0" indent="0">
              <a:lnSpc>
                <a:spcPct val="100000"/>
              </a:lnSpc>
              <a:spcAft>
                <a:spcPts val="300"/>
              </a:spcAft>
              <a:buNone/>
              <a:defRPr sz="1600"/>
            </a:lvl1pPr>
            <a:lvl2pPr marL="285750" indent="0">
              <a:lnSpc>
                <a:spcPct val="100000"/>
              </a:lnSpc>
              <a:spcAft>
                <a:spcPts val="300"/>
              </a:spcAft>
              <a:buNone/>
              <a:defRPr sz="1400"/>
            </a:lvl2pPr>
            <a:lvl3pPr marL="628650" indent="0">
              <a:lnSpc>
                <a:spcPct val="100000"/>
              </a:lnSpc>
              <a:spcAft>
                <a:spcPts val="3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Picture Placeholder 19">
            <a:extLst>
              <a:ext uri="{FF2B5EF4-FFF2-40B4-BE49-F238E27FC236}">
                <a16:creationId xmlns:a16="http://schemas.microsoft.com/office/drawing/2014/main" id="{A6942D81-7F37-FA5F-0C3C-3946830772E0}"/>
              </a:ext>
            </a:extLst>
          </p:cNvPr>
          <p:cNvSpPr>
            <a:spLocks noGrp="1"/>
          </p:cNvSpPr>
          <p:nvPr>
            <p:ph type="pic" sz="quarter" idx="17" hasCustomPrompt="1"/>
          </p:nvPr>
        </p:nvSpPr>
        <p:spPr>
          <a:xfrm>
            <a:off x="425038" y="1371600"/>
            <a:ext cx="2194560" cy="1233948"/>
          </a:xfrm>
          <a:prstGeom prst="roundRect">
            <a:avLst>
              <a:gd name="adj" fmla="val 4167"/>
            </a:avLst>
          </a:prstGeom>
        </p:spPr>
        <p:txBody>
          <a:bodyPr anchor="ctr"/>
          <a:lstStyle>
            <a:lvl1pPr marL="0" indent="0" algn="ctr">
              <a:buNone/>
              <a:defRPr sz="1400"/>
            </a:lvl1pPr>
          </a:lstStyle>
          <a:p>
            <a:r>
              <a:rPr lang="en-US" dirty="0"/>
              <a:t>Click icon to add image</a:t>
            </a:r>
            <a:br>
              <a:rPr lang="en-US" dirty="0"/>
            </a:br>
            <a:br>
              <a:rPr lang="en-US" dirty="0"/>
            </a:br>
            <a:endParaRPr lang="en-US" dirty="0"/>
          </a:p>
        </p:txBody>
      </p:sp>
      <p:sp>
        <p:nvSpPr>
          <p:cNvPr id="14" name="Content Placeholder 3">
            <a:extLst>
              <a:ext uri="{FF2B5EF4-FFF2-40B4-BE49-F238E27FC236}">
                <a16:creationId xmlns:a16="http://schemas.microsoft.com/office/drawing/2014/main" id="{9D99C2E9-3945-C255-51EB-673657FC25F9}"/>
              </a:ext>
            </a:extLst>
          </p:cNvPr>
          <p:cNvSpPr>
            <a:spLocks noGrp="1"/>
          </p:cNvSpPr>
          <p:nvPr>
            <p:ph sz="half" idx="21" hasCustomPrompt="1"/>
          </p:nvPr>
        </p:nvSpPr>
        <p:spPr>
          <a:xfrm>
            <a:off x="425038" y="5247968"/>
            <a:ext cx="4754880" cy="838199"/>
          </a:xfrm>
        </p:spPr>
        <p:txBody>
          <a:bodyPr bIns="0">
            <a:normAutofit/>
          </a:bodyPr>
          <a:lstStyle>
            <a:lvl1pPr marL="0" indent="0">
              <a:lnSpc>
                <a:spcPct val="100000"/>
              </a:lnSpc>
              <a:spcAft>
                <a:spcPts val="300"/>
              </a:spcAft>
              <a:buNone/>
              <a:defRPr sz="1600"/>
            </a:lvl1pPr>
            <a:lvl2pPr marL="285750" indent="0">
              <a:lnSpc>
                <a:spcPct val="100000"/>
              </a:lnSpc>
              <a:spcAft>
                <a:spcPts val="300"/>
              </a:spcAft>
              <a:buNone/>
              <a:defRPr sz="1400"/>
            </a:lvl2pPr>
            <a:lvl3pPr marL="628650" indent="0">
              <a:lnSpc>
                <a:spcPct val="100000"/>
              </a:lnSpc>
              <a:spcAft>
                <a:spcPts val="3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5" name="Picture Placeholder 19">
            <a:extLst>
              <a:ext uri="{FF2B5EF4-FFF2-40B4-BE49-F238E27FC236}">
                <a16:creationId xmlns:a16="http://schemas.microsoft.com/office/drawing/2014/main" id="{CAF12E28-EF60-2E0D-85D2-B9B9948CB350}"/>
              </a:ext>
            </a:extLst>
          </p:cNvPr>
          <p:cNvSpPr>
            <a:spLocks noGrp="1"/>
          </p:cNvSpPr>
          <p:nvPr>
            <p:ph type="pic" sz="quarter" idx="22" hasCustomPrompt="1"/>
          </p:nvPr>
        </p:nvSpPr>
        <p:spPr>
          <a:xfrm>
            <a:off x="425038" y="3864877"/>
            <a:ext cx="2194560" cy="1233948"/>
          </a:xfrm>
          <a:prstGeom prst="roundRect">
            <a:avLst>
              <a:gd name="adj" fmla="val 4167"/>
            </a:avLst>
          </a:prstGeom>
        </p:spPr>
        <p:txBody>
          <a:bodyPr anchor="ctr"/>
          <a:lstStyle>
            <a:lvl1pPr marL="0" indent="0" algn="ctr">
              <a:buNone/>
              <a:defRPr sz="1400"/>
            </a:lvl1pPr>
          </a:lstStyle>
          <a:p>
            <a:r>
              <a:rPr lang="en-US" dirty="0"/>
              <a:t>Click icon to add image</a:t>
            </a:r>
            <a:br>
              <a:rPr lang="en-US" dirty="0"/>
            </a:br>
            <a:br>
              <a:rPr lang="en-US" dirty="0"/>
            </a:br>
            <a:endParaRPr lang="en-US" dirty="0"/>
          </a:p>
        </p:txBody>
      </p:sp>
      <p:sp>
        <p:nvSpPr>
          <p:cNvPr id="16" name="Content Placeholder 3">
            <a:extLst>
              <a:ext uri="{FF2B5EF4-FFF2-40B4-BE49-F238E27FC236}">
                <a16:creationId xmlns:a16="http://schemas.microsoft.com/office/drawing/2014/main" id="{038E210B-61D4-AE12-F876-40FC4584F778}"/>
              </a:ext>
            </a:extLst>
          </p:cNvPr>
          <p:cNvSpPr>
            <a:spLocks noGrp="1"/>
          </p:cNvSpPr>
          <p:nvPr>
            <p:ph sz="half" idx="23" hasCustomPrompt="1"/>
          </p:nvPr>
        </p:nvSpPr>
        <p:spPr>
          <a:xfrm>
            <a:off x="6381136" y="2754691"/>
            <a:ext cx="4754880" cy="838199"/>
          </a:xfrm>
        </p:spPr>
        <p:txBody>
          <a:bodyPr bIns="0">
            <a:normAutofit/>
          </a:bodyPr>
          <a:lstStyle>
            <a:lvl1pPr marL="0" indent="0">
              <a:lnSpc>
                <a:spcPct val="100000"/>
              </a:lnSpc>
              <a:spcAft>
                <a:spcPts val="300"/>
              </a:spcAft>
              <a:buNone/>
              <a:defRPr sz="1600"/>
            </a:lvl1pPr>
            <a:lvl2pPr marL="285750" indent="0">
              <a:lnSpc>
                <a:spcPct val="100000"/>
              </a:lnSpc>
              <a:spcAft>
                <a:spcPts val="300"/>
              </a:spcAft>
              <a:buNone/>
              <a:defRPr sz="1400"/>
            </a:lvl2pPr>
            <a:lvl3pPr marL="628650" indent="0">
              <a:lnSpc>
                <a:spcPct val="100000"/>
              </a:lnSpc>
              <a:spcAft>
                <a:spcPts val="3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7" name="Picture Placeholder 19">
            <a:extLst>
              <a:ext uri="{FF2B5EF4-FFF2-40B4-BE49-F238E27FC236}">
                <a16:creationId xmlns:a16="http://schemas.microsoft.com/office/drawing/2014/main" id="{CF120748-2F30-F2BF-E77A-CE99DF45AA5D}"/>
              </a:ext>
            </a:extLst>
          </p:cNvPr>
          <p:cNvSpPr>
            <a:spLocks noGrp="1"/>
          </p:cNvSpPr>
          <p:nvPr>
            <p:ph type="pic" sz="quarter" idx="24" hasCustomPrompt="1"/>
          </p:nvPr>
        </p:nvSpPr>
        <p:spPr>
          <a:xfrm>
            <a:off x="6381136" y="1371600"/>
            <a:ext cx="2194560" cy="1233948"/>
          </a:xfrm>
          <a:prstGeom prst="roundRect">
            <a:avLst>
              <a:gd name="adj" fmla="val 4167"/>
            </a:avLst>
          </a:prstGeom>
        </p:spPr>
        <p:txBody>
          <a:bodyPr anchor="ctr"/>
          <a:lstStyle>
            <a:lvl1pPr marL="0" indent="0" algn="ctr">
              <a:buNone/>
              <a:defRPr sz="1400"/>
            </a:lvl1pPr>
          </a:lstStyle>
          <a:p>
            <a:r>
              <a:rPr lang="en-US" dirty="0"/>
              <a:t>Click icon to add image</a:t>
            </a:r>
            <a:br>
              <a:rPr lang="en-US" dirty="0"/>
            </a:br>
            <a:br>
              <a:rPr lang="en-US" dirty="0"/>
            </a:br>
            <a:endParaRPr lang="en-US" dirty="0"/>
          </a:p>
        </p:txBody>
      </p:sp>
      <p:sp>
        <p:nvSpPr>
          <p:cNvPr id="18" name="Content Placeholder 3">
            <a:extLst>
              <a:ext uri="{FF2B5EF4-FFF2-40B4-BE49-F238E27FC236}">
                <a16:creationId xmlns:a16="http://schemas.microsoft.com/office/drawing/2014/main" id="{E843953F-106C-1435-BE0E-989AFF97FC80}"/>
              </a:ext>
            </a:extLst>
          </p:cNvPr>
          <p:cNvSpPr>
            <a:spLocks noGrp="1"/>
          </p:cNvSpPr>
          <p:nvPr>
            <p:ph sz="half" idx="25" hasCustomPrompt="1"/>
          </p:nvPr>
        </p:nvSpPr>
        <p:spPr>
          <a:xfrm>
            <a:off x="6381136" y="5247968"/>
            <a:ext cx="4754880" cy="838199"/>
          </a:xfrm>
        </p:spPr>
        <p:txBody>
          <a:bodyPr bIns="0">
            <a:normAutofit/>
          </a:bodyPr>
          <a:lstStyle>
            <a:lvl1pPr marL="0" indent="0">
              <a:lnSpc>
                <a:spcPct val="100000"/>
              </a:lnSpc>
              <a:spcAft>
                <a:spcPts val="300"/>
              </a:spcAft>
              <a:buNone/>
              <a:defRPr sz="1600"/>
            </a:lvl1pPr>
            <a:lvl2pPr marL="285750" indent="0">
              <a:lnSpc>
                <a:spcPct val="100000"/>
              </a:lnSpc>
              <a:spcAft>
                <a:spcPts val="300"/>
              </a:spcAft>
              <a:buNone/>
              <a:defRPr sz="1400"/>
            </a:lvl2pPr>
            <a:lvl3pPr marL="628650" indent="0">
              <a:lnSpc>
                <a:spcPct val="100000"/>
              </a:lnSpc>
              <a:spcAft>
                <a:spcPts val="3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9" name="Picture Placeholder 19">
            <a:extLst>
              <a:ext uri="{FF2B5EF4-FFF2-40B4-BE49-F238E27FC236}">
                <a16:creationId xmlns:a16="http://schemas.microsoft.com/office/drawing/2014/main" id="{54C99E8E-8200-9FFB-1497-61AB330C06E6}"/>
              </a:ext>
            </a:extLst>
          </p:cNvPr>
          <p:cNvSpPr>
            <a:spLocks noGrp="1"/>
          </p:cNvSpPr>
          <p:nvPr>
            <p:ph type="pic" sz="quarter" idx="26" hasCustomPrompt="1"/>
          </p:nvPr>
        </p:nvSpPr>
        <p:spPr>
          <a:xfrm>
            <a:off x="6381136" y="3864877"/>
            <a:ext cx="2194560" cy="1233948"/>
          </a:xfrm>
          <a:prstGeom prst="roundRect">
            <a:avLst>
              <a:gd name="adj" fmla="val 4167"/>
            </a:avLst>
          </a:prstGeom>
        </p:spPr>
        <p:txBody>
          <a:bodyPr anchor="ctr"/>
          <a:lstStyle>
            <a:lvl1pPr marL="0" indent="0" algn="ctr">
              <a:buNone/>
              <a:defRPr sz="14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29334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our-row">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425148" y="1371600"/>
            <a:ext cx="11430001" cy="105156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9" name="Rectangle: Rounded Corners 18">
            <a:extLst>
              <a:ext uri="{FF2B5EF4-FFF2-40B4-BE49-F238E27FC236}">
                <a16:creationId xmlns:a16="http://schemas.microsoft.com/office/drawing/2014/main" id="{9E9A3ED9-F60A-9365-FF36-8388F8154325}"/>
              </a:ext>
            </a:extLst>
          </p:cNvPr>
          <p:cNvSpPr/>
          <p:nvPr userDrawn="1"/>
        </p:nvSpPr>
        <p:spPr>
          <a:xfrm>
            <a:off x="425148" y="2633980"/>
            <a:ext cx="11430001" cy="105156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0" name="Rectangle: Rounded Corners 19">
            <a:extLst>
              <a:ext uri="{FF2B5EF4-FFF2-40B4-BE49-F238E27FC236}">
                <a16:creationId xmlns:a16="http://schemas.microsoft.com/office/drawing/2014/main" id="{31B6BB6B-7499-34A7-4AF7-AF464F8CD184}"/>
              </a:ext>
            </a:extLst>
          </p:cNvPr>
          <p:cNvSpPr/>
          <p:nvPr userDrawn="1"/>
        </p:nvSpPr>
        <p:spPr>
          <a:xfrm>
            <a:off x="425148" y="3896360"/>
            <a:ext cx="11430001" cy="105156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1" name="Rectangle: Rounded Corners 20">
            <a:extLst>
              <a:ext uri="{FF2B5EF4-FFF2-40B4-BE49-F238E27FC236}">
                <a16:creationId xmlns:a16="http://schemas.microsoft.com/office/drawing/2014/main" id="{4F960DB5-B53A-2F34-0B13-41BF56B70BC9}"/>
              </a:ext>
            </a:extLst>
          </p:cNvPr>
          <p:cNvSpPr/>
          <p:nvPr userDrawn="1"/>
        </p:nvSpPr>
        <p:spPr>
          <a:xfrm>
            <a:off x="425148" y="5158740"/>
            <a:ext cx="11430001" cy="105156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Four-row heading and content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639313" y="1557994"/>
            <a:ext cx="2346158" cy="678773"/>
          </a:xfrm>
        </p:spPr>
        <p:txBody>
          <a:bodyPr tIns="0" bIns="0" anchor="ctr">
            <a:normAutofit/>
          </a:bodyPr>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3481395" y="1502400"/>
            <a:ext cx="8194014" cy="789960"/>
          </a:xfrm>
        </p:spPr>
        <p:txBody>
          <a:bodyPr anchor="ctr"/>
          <a:lstStyle>
            <a:lvl1pPr marL="0" indent="0">
              <a:lnSpc>
                <a:spcPct val="100000"/>
              </a:lnSpc>
              <a:spcAft>
                <a:spcPts val="200"/>
              </a:spcAft>
              <a:buNone/>
              <a:defRPr sz="1600"/>
            </a:lvl1pPr>
            <a:lvl2pPr marL="285750" indent="0">
              <a:lnSpc>
                <a:spcPct val="100000"/>
              </a:lnSpc>
              <a:spcAft>
                <a:spcPts val="200"/>
              </a:spcAft>
              <a:buNone/>
              <a:defRPr sz="1400"/>
            </a:lvl2pPr>
            <a:lvl3pPr marL="628650" indent="0">
              <a:lnSpc>
                <a:spcPct val="100000"/>
              </a:lnSpc>
              <a:spcAft>
                <a:spcPts val="2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D0D0FC32-9F03-894B-68E2-7CF5CF353C28}"/>
              </a:ext>
            </a:extLst>
          </p:cNvPr>
          <p:cNvSpPr>
            <a:spLocks noGrp="1"/>
          </p:cNvSpPr>
          <p:nvPr>
            <p:ph type="body" sz="quarter" idx="3" hasCustomPrompt="1"/>
          </p:nvPr>
        </p:nvSpPr>
        <p:spPr>
          <a:xfrm>
            <a:off x="639313" y="2820374"/>
            <a:ext cx="2346158" cy="678773"/>
          </a:xfrm>
        </p:spPr>
        <p:txBody>
          <a:bodyPr tIns="0" bIns="0" anchor="ctr">
            <a:normAutofit/>
          </a:bodyPr>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9" name="Content Placeholder 5">
            <a:extLst>
              <a:ext uri="{FF2B5EF4-FFF2-40B4-BE49-F238E27FC236}">
                <a16:creationId xmlns:a16="http://schemas.microsoft.com/office/drawing/2014/main" id="{E4526E34-C7D8-D509-A201-9E997DE2D906}"/>
              </a:ext>
            </a:extLst>
          </p:cNvPr>
          <p:cNvSpPr>
            <a:spLocks noGrp="1"/>
          </p:cNvSpPr>
          <p:nvPr>
            <p:ph sz="quarter" idx="4" hasCustomPrompt="1"/>
          </p:nvPr>
        </p:nvSpPr>
        <p:spPr>
          <a:xfrm>
            <a:off x="3481395" y="2764780"/>
            <a:ext cx="8194014" cy="789960"/>
          </a:xfrm>
        </p:spPr>
        <p:txBody>
          <a:bodyPr anchor="ctr"/>
          <a:lstStyle>
            <a:lvl1pPr marL="0" indent="0">
              <a:lnSpc>
                <a:spcPct val="100000"/>
              </a:lnSpc>
              <a:spcAft>
                <a:spcPts val="200"/>
              </a:spcAft>
              <a:buNone/>
              <a:defRPr sz="1600"/>
            </a:lvl1pPr>
            <a:lvl2pPr marL="285750" indent="0">
              <a:lnSpc>
                <a:spcPct val="100000"/>
              </a:lnSpc>
              <a:spcAft>
                <a:spcPts val="200"/>
              </a:spcAft>
              <a:buNone/>
              <a:defRPr sz="1400"/>
            </a:lvl2pPr>
            <a:lvl3pPr marL="628650" indent="0">
              <a:lnSpc>
                <a:spcPct val="100000"/>
              </a:lnSpc>
              <a:spcAft>
                <a:spcPts val="2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727260A6-1D2B-1B04-0EF4-AB8C63D83409}"/>
              </a:ext>
            </a:extLst>
          </p:cNvPr>
          <p:cNvSpPr>
            <a:spLocks noGrp="1"/>
          </p:cNvSpPr>
          <p:nvPr>
            <p:ph type="body" sz="quarter" idx="13" hasCustomPrompt="1"/>
          </p:nvPr>
        </p:nvSpPr>
        <p:spPr>
          <a:xfrm>
            <a:off x="639313" y="4082754"/>
            <a:ext cx="2346158" cy="678773"/>
          </a:xfrm>
        </p:spPr>
        <p:txBody>
          <a:bodyPr tIns="0" bIns="0" anchor="ctr">
            <a:normAutofit/>
          </a:bodyPr>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1" name="Content Placeholder 5">
            <a:extLst>
              <a:ext uri="{FF2B5EF4-FFF2-40B4-BE49-F238E27FC236}">
                <a16:creationId xmlns:a16="http://schemas.microsoft.com/office/drawing/2014/main" id="{ABA15F6B-C3A4-9F6E-51D4-6670B9E8047A}"/>
              </a:ext>
            </a:extLst>
          </p:cNvPr>
          <p:cNvSpPr>
            <a:spLocks noGrp="1"/>
          </p:cNvSpPr>
          <p:nvPr>
            <p:ph sz="quarter" idx="14" hasCustomPrompt="1"/>
          </p:nvPr>
        </p:nvSpPr>
        <p:spPr>
          <a:xfrm>
            <a:off x="3481395" y="4027160"/>
            <a:ext cx="8194014" cy="789960"/>
          </a:xfrm>
        </p:spPr>
        <p:txBody>
          <a:bodyPr anchor="ctr"/>
          <a:lstStyle>
            <a:lvl1pPr marL="0" indent="0">
              <a:lnSpc>
                <a:spcPct val="100000"/>
              </a:lnSpc>
              <a:spcAft>
                <a:spcPts val="200"/>
              </a:spcAft>
              <a:buNone/>
              <a:defRPr sz="1600"/>
            </a:lvl1pPr>
            <a:lvl2pPr marL="285750" indent="0">
              <a:lnSpc>
                <a:spcPct val="100000"/>
              </a:lnSpc>
              <a:spcAft>
                <a:spcPts val="200"/>
              </a:spcAft>
              <a:buNone/>
              <a:defRPr sz="1400"/>
            </a:lvl2pPr>
            <a:lvl3pPr marL="628650" indent="0">
              <a:lnSpc>
                <a:spcPct val="100000"/>
              </a:lnSpc>
              <a:spcAft>
                <a:spcPts val="2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Text Placeholder 4">
            <a:extLst>
              <a:ext uri="{FF2B5EF4-FFF2-40B4-BE49-F238E27FC236}">
                <a16:creationId xmlns:a16="http://schemas.microsoft.com/office/drawing/2014/main" id="{40DE6576-FA6B-D29B-D71B-0E6A37656387}"/>
              </a:ext>
            </a:extLst>
          </p:cNvPr>
          <p:cNvSpPr>
            <a:spLocks noGrp="1"/>
          </p:cNvSpPr>
          <p:nvPr>
            <p:ph type="body" sz="quarter" idx="15" hasCustomPrompt="1"/>
          </p:nvPr>
        </p:nvSpPr>
        <p:spPr>
          <a:xfrm>
            <a:off x="639313" y="5345134"/>
            <a:ext cx="2346158" cy="678773"/>
          </a:xfrm>
        </p:spPr>
        <p:txBody>
          <a:bodyPr tIns="0" bIns="0" anchor="ctr">
            <a:normAutofit/>
          </a:bodyPr>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13" name="Content Placeholder 5">
            <a:extLst>
              <a:ext uri="{FF2B5EF4-FFF2-40B4-BE49-F238E27FC236}">
                <a16:creationId xmlns:a16="http://schemas.microsoft.com/office/drawing/2014/main" id="{E1C17393-3DDF-97D6-975E-2D841FD65DD6}"/>
              </a:ext>
            </a:extLst>
          </p:cNvPr>
          <p:cNvSpPr>
            <a:spLocks noGrp="1"/>
          </p:cNvSpPr>
          <p:nvPr>
            <p:ph sz="quarter" idx="16" hasCustomPrompt="1"/>
          </p:nvPr>
        </p:nvSpPr>
        <p:spPr>
          <a:xfrm>
            <a:off x="3481395" y="5289540"/>
            <a:ext cx="8194014" cy="789960"/>
          </a:xfrm>
        </p:spPr>
        <p:txBody>
          <a:bodyPr anchor="ctr"/>
          <a:lstStyle>
            <a:lvl1pPr marL="0" indent="0">
              <a:lnSpc>
                <a:spcPct val="100000"/>
              </a:lnSpc>
              <a:spcAft>
                <a:spcPts val="200"/>
              </a:spcAft>
              <a:buNone/>
              <a:defRPr sz="1600"/>
            </a:lvl1pPr>
            <a:lvl2pPr marL="285750" indent="0">
              <a:lnSpc>
                <a:spcPct val="100000"/>
              </a:lnSpc>
              <a:spcAft>
                <a:spcPts val="200"/>
              </a:spcAft>
              <a:buNone/>
              <a:defRPr sz="1400"/>
            </a:lvl2pPr>
            <a:lvl3pPr marL="628650" indent="0">
              <a:lnSpc>
                <a:spcPct val="100000"/>
              </a:lnSpc>
              <a:spcAft>
                <a:spcPts val="2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48941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ive gray pillars">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419100" y="1243013"/>
            <a:ext cx="2068606" cy="4967287"/>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Five-column heading and content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575323" y="1485900"/>
            <a:ext cx="1737622" cy="646331"/>
          </a:xfrm>
        </p:spPr>
        <p:txBody>
          <a:bodyPr anchor="t"/>
          <a:lstStyle>
            <a:lvl1pPr marL="0" indent="0" algn="ctr">
              <a:lnSpc>
                <a:spcPct val="100000"/>
              </a:lnSpc>
              <a:spcAft>
                <a:spcPts val="0"/>
              </a:spcAft>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575323" y="2351314"/>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9" name="Rectangle: Rounded Corners 14">
            <a:extLst>
              <a:ext uri="{FF2B5EF4-FFF2-40B4-BE49-F238E27FC236}">
                <a16:creationId xmlns:a16="http://schemas.microsoft.com/office/drawing/2014/main" id="{8CC344CF-9F34-4255-C1D1-485AA925D274}"/>
              </a:ext>
            </a:extLst>
          </p:cNvPr>
          <p:cNvSpPr/>
          <p:nvPr userDrawn="1"/>
        </p:nvSpPr>
        <p:spPr>
          <a:xfrm>
            <a:off x="9820161" y="1243013"/>
            <a:ext cx="2068606" cy="4967287"/>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0" name="Text Placeholder 2">
            <a:extLst>
              <a:ext uri="{FF2B5EF4-FFF2-40B4-BE49-F238E27FC236}">
                <a16:creationId xmlns:a16="http://schemas.microsoft.com/office/drawing/2014/main" id="{046C11E2-5EA5-6D87-9B16-19C349843022}"/>
              </a:ext>
            </a:extLst>
          </p:cNvPr>
          <p:cNvSpPr>
            <a:spLocks noGrp="1"/>
          </p:cNvSpPr>
          <p:nvPr>
            <p:ph type="body" idx="13" hasCustomPrompt="1"/>
          </p:nvPr>
        </p:nvSpPr>
        <p:spPr>
          <a:xfrm>
            <a:off x="9976384" y="1485900"/>
            <a:ext cx="1737622" cy="646331"/>
          </a:xfrm>
        </p:spPr>
        <p:txBody>
          <a:bodyPr anchor="t"/>
          <a:lstStyle>
            <a:lvl1pPr marL="0" indent="0" algn="ctr">
              <a:lnSpc>
                <a:spcPct val="100000"/>
              </a:lnSpc>
              <a:spcAft>
                <a:spcPts val="0"/>
              </a:spcAft>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1" name="Content Placeholder 3">
            <a:extLst>
              <a:ext uri="{FF2B5EF4-FFF2-40B4-BE49-F238E27FC236}">
                <a16:creationId xmlns:a16="http://schemas.microsoft.com/office/drawing/2014/main" id="{D1FC3F53-1623-1501-A88C-393F90744E7A}"/>
              </a:ext>
            </a:extLst>
          </p:cNvPr>
          <p:cNvSpPr>
            <a:spLocks noGrp="1"/>
          </p:cNvSpPr>
          <p:nvPr>
            <p:ph sz="half" idx="14" hasCustomPrompt="1"/>
          </p:nvPr>
        </p:nvSpPr>
        <p:spPr>
          <a:xfrm>
            <a:off x="9976384" y="2351314"/>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42" name="Rectangle: Rounded Corners 14">
            <a:extLst>
              <a:ext uri="{FF2B5EF4-FFF2-40B4-BE49-F238E27FC236}">
                <a16:creationId xmlns:a16="http://schemas.microsoft.com/office/drawing/2014/main" id="{642EFA99-0CC2-5C0D-F347-C7AF408144AB}"/>
              </a:ext>
            </a:extLst>
          </p:cNvPr>
          <p:cNvSpPr/>
          <p:nvPr userDrawn="1"/>
        </p:nvSpPr>
        <p:spPr>
          <a:xfrm>
            <a:off x="2769365" y="1243013"/>
            <a:ext cx="2068606" cy="4967287"/>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3" name="Text Placeholder 2">
            <a:extLst>
              <a:ext uri="{FF2B5EF4-FFF2-40B4-BE49-F238E27FC236}">
                <a16:creationId xmlns:a16="http://schemas.microsoft.com/office/drawing/2014/main" id="{30F172A8-C3C2-BD4A-7CE4-964169DED1BA}"/>
              </a:ext>
            </a:extLst>
          </p:cNvPr>
          <p:cNvSpPr>
            <a:spLocks noGrp="1"/>
          </p:cNvSpPr>
          <p:nvPr>
            <p:ph type="body" idx="15" hasCustomPrompt="1"/>
          </p:nvPr>
        </p:nvSpPr>
        <p:spPr>
          <a:xfrm>
            <a:off x="2925588" y="1485900"/>
            <a:ext cx="1737622" cy="646331"/>
          </a:xfrm>
        </p:spPr>
        <p:txBody>
          <a:bodyPr anchor="t"/>
          <a:lstStyle>
            <a:lvl1pPr marL="0" indent="0" algn="ctr">
              <a:lnSpc>
                <a:spcPct val="100000"/>
              </a:lnSpc>
              <a:spcAft>
                <a:spcPts val="0"/>
              </a:spcAft>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4" name="Content Placeholder 3">
            <a:extLst>
              <a:ext uri="{FF2B5EF4-FFF2-40B4-BE49-F238E27FC236}">
                <a16:creationId xmlns:a16="http://schemas.microsoft.com/office/drawing/2014/main" id="{8606C336-516C-32FA-0769-C71D2F0E48D7}"/>
              </a:ext>
            </a:extLst>
          </p:cNvPr>
          <p:cNvSpPr>
            <a:spLocks noGrp="1"/>
          </p:cNvSpPr>
          <p:nvPr>
            <p:ph sz="half" idx="16" hasCustomPrompt="1"/>
          </p:nvPr>
        </p:nvSpPr>
        <p:spPr>
          <a:xfrm>
            <a:off x="2925588" y="2351314"/>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45" name="Rectangle: Rounded Corners 14">
            <a:extLst>
              <a:ext uri="{FF2B5EF4-FFF2-40B4-BE49-F238E27FC236}">
                <a16:creationId xmlns:a16="http://schemas.microsoft.com/office/drawing/2014/main" id="{6B8B3E43-F8BC-23C0-CF83-012744622F99}"/>
              </a:ext>
            </a:extLst>
          </p:cNvPr>
          <p:cNvSpPr/>
          <p:nvPr userDrawn="1"/>
        </p:nvSpPr>
        <p:spPr>
          <a:xfrm>
            <a:off x="7469895" y="1243013"/>
            <a:ext cx="2068606" cy="4967287"/>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6" name="Text Placeholder 2">
            <a:extLst>
              <a:ext uri="{FF2B5EF4-FFF2-40B4-BE49-F238E27FC236}">
                <a16:creationId xmlns:a16="http://schemas.microsoft.com/office/drawing/2014/main" id="{C576C61F-EF66-C44E-3E7A-C6DD64EA6AEF}"/>
              </a:ext>
            </a:extLst>
          </p:cNvPr>
          <p:cNvSpPr>
            <a:spLocks noGrp="1"/>
          </p:cNvSpPr>
          <p:nvPr>
            <p:ph type="body" idx="17" hasCustomPrompt="1"/>
          </p:nvPr>
        </p:nvSpPr>
        <p:spPr>
          <a:xfrm>
            <a:off x="7626118" y="1485900"/>
            <a:ext cx="1737622" cy="646331"/>
          </a:xfrm>
        </p:spPr>
        <p:txBody>
          <a:bodyPr anchor="t"/>
          <a:lstStyle>
            <a:lvl1pPr marL="0" indent="0" algn="ctr">
              <a:lnSpc>
                <a:spcPct val="100000"/>
              </a:lnSpc>
              <a:spcAft>
                <a:spcPts val="0"/>
              </a:spcAft>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7" name="Content Placeholder 3">
            <a:extLst>
              <a:ext uri="{FF2B5EF4-FFF2-40B4-BE49-F238E27FC236}">
                <a16:creationId xmlns:a16="http://schemas.microsoft.com/office/drawing/2014/main" id="{EE6A360E-3E2D-63BA-610C-462D2E45A3BE}"/>
              </a:ext>
            </a:extLst>
          </p:cNvPr>
          <p:cNvSpPr>
            <a:spLocks noGrp="1"/>
          </p:cNvSpPr>
          <p:nvPr>
            <p:ph sz="half" idx="18" hasCustomPrompt="1"/>
          </p:nvPr>
        </p:nvSpPr>
        <p:spPr>
          <a:xfrm>
            <a:off x="7626118" y="2351314"/>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48" name="Rectangle: Rounded Corners 14">
            <a:extLst>
              <a:ext uri="{FF2B5EF4-FFF2-40B4-BE49-F238E27FC236}">
                <a16:creationId xmlns:a16="http://schemas.microsoft.com/office/drawing/2014/main" id="{B735E1DD-0BEA-CCF6-0B52-A1883FAA94EE}"/>
              </a:ext>
            </a:extLst>
          </p:cNvPr>
          <p:cNvSpPr/>
          <p:nvPr userDrawn="1"/>
        </p:nvSpPr>
        <p:spPr>
          <a:xfrm>
            <a:off x="5119630" y="1243013"/>
            <a:ext cx="2068606" cy="4967287"/>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9" name="Text Placeholder 2">
            <a:extLst>
              <a:ext uri="{FF2B5EF4-FFF2-40B4-BE49-F238E27FC236}">
                <a16:creationId xmlns:a16="http://schemas.microsoft.com/office/drawing/2014/main" id="{DB5206F8-8307-A73A-CE56-CA2FD0EA39D4}"/>
              </a:ext>
            </a:extLst>
          </p:cNvPr>
          <p:cNvSpPr>
            <a:spLocks noGrp="1"/>
          </p:cNvSpPr>
          <p:nvPr>
            <p:ph type="body" idx="19" hasCustomPrompt="1"/>
          </p:nvPr>
        </p:nvSpPr>
        <p:spPr>
          <a:xfrm>
            <a:off x="5275853" y="1485900"/>
            <a:ext cx="1737622" cy="646331"/>
          </a:xfrm>
        </p:spPr>
        <p:txBody>
          <a:bodyPr anchor="t"/>
          <a:lstStyle>
            <a:lvl1pPr marL="0" indent="0" algn="ctr">
              <a:lnSpc>
                <a:spcPct val="100000"/>
              </a:lnSpc>
              <a:spcAft>
                <a:spcPts val="0"/>
              </a:spcAft>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50" name="Content Placeholder 3">
            <a:extLst>
              <a:ext uri="{FF2B5EF4-FFF2-40B4-BE49-F238E27FC236}">
                <a16:creationId xmlns:a16="http://schemas.microsoft.com/office/drawing/2014/main" id="{DC6D66F0-02D3-2ADC-1C08-571FA4466C3F}"/>
              </a:ext>
            </a:extLst>
          </p:cNvPr>
          <p:cNvSpPr>
            <a:spLocks noGrp="1"/>
          </p:cNvSpPr>
          <p:nvPr>
            <p:ph sz="half" idx="20" hasCustomPrompt="1"/>
          </p:nvPr>
        </p:nvSpPr>
        <p:spPr>
          <a:xfrm>
            <a:off x="5275853" y="2351314"/>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89373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ive pillar w cicle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a:xfrm>
            <a:off x="419100" y="345625"/>
            <a:ext cx="11430000" cy="638175"/>
          </a:xfrm>
        </p:spPr>
        <p:txBody>
          <a:bodyPr/>
          <a:lstStyle/>
          <a:p>
            <a:r>
              <a:rPr lang="en-US" dirty="0"/>
              <a:t>Five-column circular icon, heading, and content layout</a:t>
            </a:r>
          </a:p>
        </p:txBody>
      </p:sp>
      <p:cxnSp>
        <p:nvCxnSpPr>
          <p:cNvPr id="46" name="Straight Connector 45">
            <a:extLst>
              <a:ext uri="{FF2B5EF4-FFF2-40B4-BE49-F238E27FC236}">
                <a16:creationId xmlns:a16="http://schemas.microsoft.com/office/drawing/2014/main" id="{392505C8-3896-8478-1235-5A420A519E93}"/>
              </a:ext>
            </a:extLst>
          </p:cNvPr>
          <p:cNvCxnSpPr>
            <a:cxnSpLocks/>
          </p:cNvCxnSpPr>
          <p:nvPr userDrawn="1"/>
        </p:nvCxnSpPr>
        <p:spPr>
          <a:xfrm>
            <a:off x="381000" y="3541503"/>
            <a:ext cx="11430000" cy="0"/>
          </a:xfrm>
          <a:prstGeom prst="line">
            <a:avLst/>
          </a:prstGeom>
          <a:ln w="3175" cap="rnd">
            <a:solidFill>
              <a:srgbClr val="42B4FF"/>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791210B6-BA45-E02E-5EDA-A5720EB468A7}"/>
              </a:ext>
            </a:extLst>
          </p:cNvPr>
          <p:cNvSpPr/>
          <p:nvPr userDrawn="1"/>
        </p:nvSpPr>
        <p:spPr>
          <a:xfrm>
            <a:off x="680641" y="170221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18" name="Picture Placeholder 12">
            <a:extLst>
              <a:ext uri="{FF2B5EF4-FFF2-40B4-BE49-F238E27FC236}">
                <a16:creationId xmlns:a16="http://schemas.microsoft.com/office/drawing/2014/main" id="{0C272F88-F183-6492-2FC6-B544D29E2BA8}"/>
              </a:ext>
            </a:extLst>
          </p:cNvPr>
          <p:cNvSpPr>
            <a:spLocks noGrp="1"/>
          </p:cNvSpPr>
          <p:nvPr>
            <p:ph type="pic" sz="quarter" idx="33" hasCustomPrompt="1"/>
          </p:nvPr>
        </p:nvSpPr>
        <p:spPr>
          <a:xfrm>
            <a:off x="690166"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19" name="Oval 18">
            <a:extLst>
              <a:ext uri="{FF2B5EF4-FFF2-40B4-BE49-F238E27FC236}">
                <a16:creationId xmlns:a16="http://schemas.microsoft.com/office/drawing/2014/main" id="{342E6A1B-8278-4A63-B26C-C0E96D478D13}"/>
              </a:ext>
            </a:extLst>
          </p:cNvPr>
          <p:cNvSpPr/>
          <p:nvPr userDrawn="1"/>
        </p:nvSpPr>
        <p:spPr>
          <a:xfrm>
            <a:off x="3032467" y="170221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0" name="Picture Placeholder 12">
            <a:extLst>
              <a:ext uri="{FF2B5EF4-FFF2-40B4-BE49-F238E27FC236}">
                <a16:creationId xmlns:a16="http://schemas.microsoft.com/office/drawing/2014/main" id="{CB363CF5-B1B6-F5BA-1AB9-EBCAEBC5DA3B}"/>
              </a:ext>
            </a:extLst>
          </p:cNvPr>
          <p:cNvSpPr>
            <a:spLocks noGrp="1"/>
          </p:cNvSpPr>
          <p:nvPr>
            <p:ph type="pic" sz="quarter" idx="34" hasCustomPrompt="1"/>
          </p:nvPr>
        </p:nvSpPr>
        <p:spPr>
          <a:xfrm>
            <a:off x="3041992"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21" name="Oval 20">
            <a:extLst>
              <a:ext uri="{FF2B5EF4-FFF2-40B4-BE49-F238E27FC236}">
                <a16:creationId xmlns:a16="http://schemas.microsoft.com/office/drawing/2014/main" id="{2592E17C-3558-F608-BBB0-FE3B918F382B}"/>
              </a:ext>
            </a:extLst>
          </p:cNvPr>
          <p:cNvSpPr/>
          <p:nvPr userDrawn="1"/>
        </p:nvSpPr>
        <p:spPr>
          <a:xfrm>
            <a:off x="5384293" y="170221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1" name="Picture Placeholder 12">
            <a:extLst>
              <a:ext uri="{FF2B5EF4-FFF2-40B4-BE49-F238E27FC236}">
                <a16:creationId xmlns:a16="http://schemas.microsoft.com/office/drawing/2014/main" id="{7BB94B14-FF37-028A-EF00-3618695FEA70}"/>
              </a:ext>
            </a:extLst>
          </p:cNvPr>
          <p:cNvSpPr>
            <a:spLocks noGrp="1"/>
          </p:cNvSpPr>
          <p:nvPr>
            <p:ph type="pic" sz="quarter" idx="35" hasCustomPrompt="1"/>
          </p:nvPr>
        </p:nvSpPr>
        <p:spPr>
          <a:xfrm>
            <a:off x="5393818"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32" name="Oval 31">
            <a:extLst>
              <a:ext uri="{FF2B5EF4-FFF2-40B4-BE49-F238E27FC236}">
                <a16:creationId xmlns:a16="http://schemas.microsoft.com/office/drawing/2014/main" id="{22775533-567B-2EC2-C299-79C30121011C}"/>
              </a:ext>
            </a:extLst>
          </p:cNvPr>
          <p:cNvSpPr/>
          <p:nvPr userDrawn="1"/>
        </p:nvSpPr>
        <p:spPr>
          <a:xfrm>
            <a:off x="7736118" y="170221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3" name="Picture Placeholder 12">
            <a:extLst>
              <a:ext uri="{FF2B5EF4-FFF2-40B4-BE49-F238E27FC236}">
                <a16:creationId xmlns:a16="http://schemas.microsoft.com/office/drawing/2014/main" id="{D20E0605-C5AA-DDDB-7091-C45149DB3C18}"/>
              </a:ext>
            </a:extLst>
          </p:cNvPr>
          <p:cNvSpPr>
            <a:spLocks noGrp="1"/>
          </p:cNvSpPr>
          <p:nvPr>
            <p:ph type="pic" sz="quarter" idx="36" hasCustomPrompt="1"/>
          </p:nvPr>
        </p:nvSpPr>
        <p:spPr>
          <a:xfrm>
            <a:off x="7745643"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34" name="Oval 33">
            <a:extLst>
              <a:ext uri="{FF2B5EF4-FFF2-40B4-BE49-F238E27FC236}">
                <a16:creationId xmlns:a16="http://schemas.microsoft.com/office/drawing/2014/main" id="{E2706883-016F-51F4-5F05-871887CCE838}"/>
              </a:ext>
            </a:extLst>
          </p:cNvPr>
          <p:cNvSpPr/>
          <p:nvPr userDrawn="1"/>
        </p:nvSpPr>
        <p:spPr>
          <a:xfrm>
            <a:off x="10087943" y="170221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5" name="Picture Placeholder 12">
            <a:extLst>
              <a:ext uri="{FF2B5EF4-FFF2-40B4-BE49-F238E27FC236}">
                <a16:creationId xmlns:a16="http://schemas.microsoft.com/office/drawing/2014/main" id="{2C859758-47DC-216A-0239-1927A94ED4B8}"/>
              </a:ext>
            </a:extLst>
          </p:cNvPr>
          <p:cNvSpPr>
            <a:spLocks noGrp="1"/>
          </p:cNvSpPr>
          <p:nvPr>
            <p:ph type="pic" sz="quarter" idx="37" hasCustomPrompt="1"/>
          </p:nvPr>
        </p:nvSpPr>
        <p:spPr>
          <a:xfrm>
            <a:off x="10097468"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36" name="Text Placeholder 2">
            <a:extLst>
              <a:ext uri="{FF2B5EF4-FFF2-40B4-BE49-F238E27FC236}">
                <a16:creationId xmlns:a16="http://schemas.microsoft.com/office/drawing/2014/main" id="{A61840EB-CA45-4476-A575-305742C04D5E}"/>
              </a:ext>
            </a:extLst>
          </p:cNvPr>
          <p:cNvSpPr>
            <a:spLocks noGrp="1"/>
          </p:cNvSpPr>
          <p:nvPr>
            <p:ph type="body" idx="1" hasCustomPrompt="1"/>
          </p:nvPr>
        </p:nvSpPr>
        <p:spPr>
          <a:xfrm>
            <a:off x="419100" y="3951893"/>
            <a:ext cx="2022698" cy="590931"/>
          </a:xfrm>
        </p:spPr>
        <p:txBody>
          <a:bodyPr anchor="ctr"/>
          <a:lstStyle>
            <a:lvl1pPr marL="0" indent="0" algn="ctr">
              <a:buNone/>
              <a:defRPr sz="1800" b="1" i="0">
                <a:solidFill>
                  <a:schemeClr val="accent1">
                    <a:lumMod val="40000"/>
                    <a:lumOff val="60000"/>
                  </a:schemeClr>
                </a:solidFill>
                <a:latin typeface="+mn-lt"/>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37" name="Text Placeholder 12">
            <a:extLst>
              <a:ext uri="{FF2B5EF4-FFF2-40B4-BE49-F238E27FC236}">
                <a16:creationId xmlns:a16="http://schemas.microsoft.com/office/drawing/2014/main" id="{F46AA240-F079-4F03-A441-6CF63BB3C4C5}"/>
              </a:ext>
            </a:extLst>
          </p:cNvPr>
          <p:cNvSpPr>
            <a:spLocks noGrp="1"/>
          </p:cNvSpPr>
          <p:nvPr>
            <p:ph type="body" sz="quarter" idx="14" hasCustomPrompt="1"/>
          </p:nvPr>
        </p:nvSpPr>
        <p:spPr>
          <a:xfrm>
            <a:off x="419100" y="4575352"/>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38" name="Text Placeholder 2">
            <a:extLst>
              <a:ext uri="{FF2B5EF4-FFF2-40B4-BE49-F238E27FC236}">
                <a16:creationId xmlns:a16="http://schemas.microsoft.com/office/drawing/2014/main" id="{E7E5C9DE-D23F-49F3-96BC-C60ACF46E0C1}"/>
              </a:ext>
            </a:extLst>
          </p:cNvPr>
          <p:cNvSpPr>
            <a:spLocks noGrp="1"/>
          </p:cNvSpPr>
          <p:nvPr>
            <p:ph type="body" idx="15" hasCustomPrompt="1"/>
          </p:nvPr>
        </p:nvSpPr>
        <p:spPr>
          <a:xfrm>
            <a:off x="2770926" y="3951893"/>
            <a:ext cx="2022698" cy="590931"/>
          </a:xfrm>
        </p:spPr>
        <p:txBody>
          <a:bodyPr anchor="ctr"/>
          <a:lstStyle>
            <a:lvl1pPr marL="0" indent="0" algn="ctr">
              <a:buNone/>
              <a:defRPr sz="1800" b="1" i="0">
                <a:solidFill>
                  <a:schemeClr val="accent1">
                    <a:lumMod val="40000"/>
                    <a:lumOff val="60000"/>
                  </a:schemeClr>
                </a:solidFill>
                <a:latin typeface="+mn-lt"/>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9" name="Text Placeholder 12">
            <a:extLst>
              <a:ext uri="{FF2B5EF4-FFF2-40B4-BE49-F238E27FC236}">
                <a16:creationId xmlns:a16="http://schemas.microsoft.com/office/drawing/2014/main" id="{1C81B28B-812F-4663-BD93-13B40FE882E5}"/>
              </a:ext>
            </a:extLst>
          </p:cNvPr>
          <p:cNvSpPr>
            <a:spLocks noGrp="1"/>
          </p:cNvSpPr>
          <p:nvPr>
            <p:ph type="body" sz="quarter" idx="16" hasCustomPrompt="1"/>
          </p:nvPr>
        </p:nvSpPr>
        <p:spPr>
          <a:xfrm>
            <a:off x="2770926" y="4575352"/>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40" name="Text Placeholder 2">
            <a:extLst>
              <a:ext uri="{FF2B5EF4-FFF2-40B4-BE49-F238E27FC236}">
                <a16:creationId xmlns:a16="http://schemas.microsoft.com/office/drawing/2014/main" id="{5D04C760-1572-4A79-808D-BA447ABF8BA8}"/>
              </a:ext>
            </a:extLst>
          </p:cNvPr>
          <p:cNvSpPr>
            <a:spLocks noGrp="1"/>
          </p:cNvSpPr>
          <p:nvPr>
            <p:ph type="body" idx="17" hasCustomPrompt="1"/>
          </p:nvPr>
        </p:nvSpPr>
        <p:spPr>
          <a:xfrm>
            <a:off x="5122752" y="3951893"/>
            <a:ext cx="2022698" cy="590931"/>
          </a:xfrm>
        </p:spPr>
        <p:txBody>
          <a:bodyPr anchor="ctr"/>
          <a:lstStyle>
            <a:lvl1pPr marL="0" indent="0" algn="ctr">
              <a:buNone/>
              <a:defRPr sz="1800" b="1" i="0">
                <a:solidFill>
                  <a:schemeClr val="accent1">
                    <a:lumMod val="40000"/>
                    <a:lumOff val="60000"/>
                  </a:schemeClr>
                </a:solidFill>
                <a:latin typeface="+mn-lt"/>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1" name="Text Placeholder 12">
            <a:extLst>
              <a:ext uri="{FF2B5EF4-FFF2-40B4-BE49-F238E27FC236}">
                <a16:creationId xmlns:a16="http://schemas.microsoft.com/office/drawing/2014/main" id="{3E67BEEA-32C4-4A2D-A8CB-3EB33914A811}"/>
              </a:ext>
            </a:extLst>
          </p:cNvPr>
          <p:cNvSpPr>
            <a:spLocks noGrp="1"/>
          </p:cNvSpPr>
          <p:nvPr>
            <p:ph type="body" sz="quarter" idx="18" hasCustomPrompt="1"/>
          </p:nvPr>
        </p:nvSpPr>
        <p:spPr>
          <a:xfrm>
            <a:off x="5122751" y="4575352"/>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42" name="Text Placeholder 2">
            <a:extLst>
              <a:ext uri="{FF2B5EF4-FFF2-40B4-BE49-F238E27FC236}">
                <a16:creationId xmlns:a16="http://schemas.microsoft.com/office/drawing/2014/main" id="{65D2E243-576F-406C-8D8E-E9BF143543CC}"/>
              </a:ext>
            </a:extLst>
          </p:cNvPr>
          <p:cNvSpPr>
            <a:spLocks noGrp="1"/>
          </p:cNvSpPr>
          <p:nvPr>
            <p:ph type="body" idx="19" hasCustomPrompt="1"/>
          </p:nvPr>
        </p:nvSpPr>
        <p:spPr>
          <a:xfrm>
            <a:off x="7474577" y="3951893"/>
            <a:ext cx="2022698" cy="590931"/>
          </a:xfrm>
        </p:spPr>
        <p:txBody>
          <a:bodyPr anchor="ctr"/>
          <a:lstStyle>
            <a:lvl1pPr marL="0" indent="0" algn="ctr">
              <a:buNone/>
              <a:defRPr sz="1800" b="1" i="0">
                <a:solidFill>
                  <a:schemeClr val="accent1">
                    <a:lumMod val="40000"/>
                    <a:lumOff val="60000"/>
                  </a:schemeClr>
                </a:solidFill>
                <a:latin typeface="+mn-lt"/>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3" name="Text Placeholder 12">
            <a:extLst>
              <a:ext uri="{FF2B5EF4-FFF2-40B4-BE49-F238E27FC236}">
                <a16:creationId xmlns:a16="http://schemas.microsoft.com/office/drawing/2014/main" id="{0296E8C2-919C-415F-BCA6-1846B3787E98}"/>
              </a:ext>
            </a:extLst>
          </p:cNvPr>
          <p:cNvSpPr>
            <a:spLocks noGrp="1"/>
          </p:cNvSpPr>
          <p:nvPr>
            <p:ph type="body" sz="quarter" idx="20" hasCustomPrompt="1"/>
          </p:nvPr>
        </p:nvSpPr>
        <p:spPr>
          <a:xfrm>
            <a:off x="7474576" y="4575352"/>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44" name="Text Placeholder 2">
            <a:extLst>
              <a:ext uri="{FF2B5EF4-FFF2-40B4-BE49-F238E27FC236}">
                <a16:creationId xmlns:a16="http://schemas.microsoft.com/office/drawing/2014/main" id="{CC16E155-7D50-49B0-9A50-F32B0018062B}"/>
              </a:ext>
            </a:extLst>
          </p:cNvPr>
          <p:cNvSpPr>
            <a:spLocks noGrp="1"/>
          </p:cNvSpPr>
          <p:nvPr>
            <p:ph type="body" idx="21" hasCustomPrompt="1"/>
          </p:nvPr>
        </p:nvSpPr>
        <p:spPr>
          <a:xfrm>
            <a:off x="9826402" y="3951893"/>
            <a:ext cx="2022698" cy="590931"/>
          </a:xfrm>
        </p:spPr>
        <p:txBody>
          <a:bodyPr anchor="ctr"/>
          <a:lstStyle>
            <a:lvl1pPr marL="0" indent="0" algn="ctr">
              <a:buNone/>
              <a:defRPr sz="1800" b="1" i="0">
                <a:solidFill>
                  <a:schemeClr val="accent1">
                    <a:lumMod val="40000"/>
                    <a:lumOff val="60000"/>
                  </a:schemeClr>
                </a:solidFill>
                <a:latin typeface="+mn-lt"/>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5" name="Text Placeholder 12">
            <a:extLst>
              <a:ext uri="{FF2B5EF4-FFF2-40B4-BE49-F238E27FC236}">
                <a16:creationId xmlns:a16="http://schemas.microsoft.com/office/drawing/2014/main" id="{D472FAF7-29BD-4AB3-8850-1FC1EC028545}"/>
              </a:ext>
            </a:extLst>
          </p:cNvPr>
          <p:cNvSpPr>
            <a:spLocks noGrp="1"/>
          </p:cNvSpPr>
          <p:nvPr>
            <p:ph type="body" sz="quarter" idx="22" hasCustomPrompt="1"/>
          </p:nvPr>
        </p:nvSpPr>
        <p:spPr>
          <a:xfrm>
            <a:off x="9826402" y="4575352"/>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Tree>
    <p:extLst>
      <p:ext uri="{BB962C8B-B14F-4D97-AF65-F5344CB8AC3E}">
        <p14:creationId xmlns:p14="http://schemas.microsoft.com/office/powerpoint/2010/main" val="268559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Use Cases: Che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20522-A404-51AF-CFF1-17EC831B73BB}"/>
              </a:ext>
            </a:extLst>
          </p:cNvPr>
          <p:cNvSpPr>
            <a:spLocks noGrp="1"/>
          </p:cNvSpPr>
          <p:nvPr>
            <p:ph type="title" hasCustomPrompt="1"/>
          </p:nvPr>
        </p:nvSpPr>
        <p:spPr/>
        <p:txBody>
          <a:bodyPr/>
          <a:lstStyle>
            <a:lvl1pPr>
              <a:defRPr/>
            </a:lvl1pPr>
          </a:lstStyle>
          <a:p>
            <a:r>
              <a:rPr lang="en-US" dirty="0"/>
              <a:t>Top use cases</a:t>
            </a:r>
          </a:p>
        </p:txBody>
      </p:sp>
      <p:sp>
        <p:nvSpPr>
          <p:cNvPr id="10" name="Text Placeholder 9">
            <a:extLst>
              <a:ext uri="{FF2B5EF4-FFF2-40B4-BE49-F238E27FC236}">
                <a16:creationId xmlns:a16="http://schemas.microsoft.com/office/drawing/2014/main" id="{085FC429-B813-BCF9-75C9-C157797DC654}"/>
              </a:ext>
            </a:extLst>
          </p:cNvPr>
          <p:cNvSpPr>
            <a:spLocks noGrp="1"/>
          </p:cNvSpPr>
          <p:nvPr>
            <p:ph type="body" sz="quarter" idx="11" hasCustomPrompt="1"/>
          </p:nvPr>
        </p:nvSpPr>
        <p:spPr>
          <a:xfrm>
            <a:off x="1292095" y="1379342"/>
            <a:ext cx="8680578" cy="480131"/>
          </a:xfrm>
        </p:spPr>
        <p:txBody>
          <a:bodyPr/>
          <a:lstStyle>
            <a:lvl1pPr marL="0" indent="0">
              <a:buNone/>
              <a:defRPr sz="2800"/>
            </a:lvl1pPr>
            <a:lvl2pPr marL="228600" indent="0">
              <a:buNone/>
              <a:defRPr/>
            </a:lvl2pPr>
            <a:lvl3pPr marL="231775" indent="0">
              <a:buNone/>
              <a:defRPr/>
            </a:lvl3pPr>
            <a:lvl4pPr marL="685800" indent="0">
              <a:buNone/>
              <a:defRPr/>
            </a:lvl4pPr>
            <a:lvl5pPr marL="685800" indent="0">
              <a:buNone/>
              <a:defRPr/>
            </a:lvl5pPr>
          </a:lstStyle>
          <a:p>
            <a:pPr lvl="0"/>
            <a:r>
              <a:rPr lang="en-US" dirty="0"/>
              <a:t>Use case example</a:t>
            </a:r>
          </a:p>
        </p:txBody>
      </p:sp>
      <p:sp>
        <p:nvSpPr>
          <p:cNvPr id="11" name="Text Placeholder 9">
            <a:extLst>
              <a:ext uri="{FF2B5EF4-FFF2-40B4-BE49-F238E27FC236}">
                <a16:creationId xmlns:a16="http://schemas.microsoft.com/office/drawing/2014/main" id="{D3BBFC18-52EB-E076-6D1C-E46A644C2D6D}"/>
              </a:ext>
            </a:extLst>
          </p:cNvPr>
          <p:cNvSpPr>
            <a:spLocks noGrp="1"/>
          </p:cNvSpPr>
          <p:nvPr>
            <p:ph type="body" sz="quarter" idx="12" hasCustomPrompt="1"/>
          </p:nvPr>
        </p:nvSpPr>
        <p:spPr>
          <a:xfrm>
            <a:off x="1292095" y="2307322"/>
            <a:ext cx="8680578" cy="480131"/>
          </a:xfrm>
        </p:spPr>
        <p:txBody>
          <a:bodyPr/>
          <a:lstStyle>
            <a:lvl1pPr marL="0" indent="0">
              <a:buNone/>
              <a:defRPr sz="2800"/>
            </a:lvl1pPr>
            <a:lvl2pPr marL="228600" indent="0">
              <a:buNone/>
              <a:defRPr/>
            </a:lvl2pPr>
            <a:lvl3pPr marL="231775" indent="0">
              <a:buNone/>
              <a:defRPr/>
            </a:lvl3pPr>
            <a:lvl4pPr marL="685800" indent="0">
              <a:buNone/>
              <a:defRPr/>
            </a:lvl4pPr>
            <a:lvl5pPr marL="685800" indent="0">
              <a:buNone/>
              <a:defRPr/>
            </a:lvl5pPr>
          </a:lstStyle>
          <a:p>
            <a:pPr lvl="0"/>
            <a:r>
              <a:rPr lang="en-US" dirty="0"/>
              <a:t>Use case example</a:t>
            </a:r>
          </a:p>
        </p:txBody>
      </p:sp>
      <p:sp>
        <p:nvSpPr>
          <p:cNvPr id="12" name="Text Placeholder 9">
            <a:extLst>
              <a:ext uri="{FF2B5EF4-FFF2-40B4-BE49-F238E27FC236}">
                <a16:creationId xmlns:a16="http://schemas.microsoft.com/office/drawing/2014/main" id="{7CB3671D-B64E-F549-5A9E-5C888A90A543}"/>
              </a:ext>
            </a:extLst>
          </p:cNvPr>
          <p:cNvSpPr>
            <a:spLocks noGrp="1"/>
          </p:cNvSpPr>
          <p:nvPr>
            <p:ph type="body" sz="quarter" idx="13" hasCustomPrompt="1"/>
          </p:nvPr>
        </p:nvSpPr>
        <p:spPr>
          <a:xfrm>
            <a:off x="1292095" y="3235302"/>
            <a:ext cx="8680578" cy="480131"/>
          </a:xfrm>
        </p:spPr>
        <p:txBody>
          <a:bodyPr/>
          <a:lstStyle>
            <a:lvl1pPr marL="0" indent="0">
              <a:buNone/>
              <a:defRPr sz="2800"/>
            </a:lvl1pPr>
            <a:lvl2pPr marL="228600" indent="0">
              <a:buNone/>
              <a:defRPr/>
            </a:lvl2pPr>
            <a:lvl3pPr marL="231775" indent="0">
              <a:buNone/>
              <a:defRPr/>
            </a:lvl3pPr>
            <a:lvl4pPr marL="685800" indent="0">
              <a:buNone/>
              <a:defRPr/>
            </a:lvl4pPr>
            <a:lvl5pPr marL="685800" indent="0">
              <a:buNone/>
              <a:defRPr/>
            </a:lvl5pPr>
          </a:lstStyle>
          <a:p>
            <a:pPr lvl="0"/>
            <a:r>
              <a:rPr lang="en-US" dirty="0"/>
              <a:t>Use case example</a:t>
            </a:r>
          </a:p>
        </p:txBody>
      </p:sp>
      <p:sp>
        <p:nvSpPr>
          <p:cNvPr id="13" name="Text Placeholder 9">
            <a:extLst>
              <a:ext uri="{FF2B5EF4-FFF2-40B4-BE49-F238E27FC236}">
                <a16:creationId xmlns:a16="http://schemas.microsoft.com/office/drawing/2014/main" id="{B9D0BBA1-AF91-1A1E-E1D3-5679BA150445}"/>
              </a:ext>
            </a:extLst>
          </p:cNvPr>
          <p:cNvSpPr>
            <a:spLocks noGrp="1"/>
          </p:cNvSpPr>
          <p:nvPr>
            <p:ph type="body" sz="quarter" idx="14" hasCustomPrompt="1"/>
          </p:nvPr>
        </p:nvSpPr>
        <p:spPr>
          <a:xfrm>
            <a:off x="1292095" y="4163282"/>
            <a:ext cx="8680578" cy="480131"/>
          </a:xfrm>
        </p:spPr>
        <p:txBody>
          <a:bodyPr/>
          <a:lstStyle>
            <a:lvl1pPr marL="0" indent="0">
              <a:buNone/>
              <a:defRPr sz="2800"/>
            </a:lvl1pPr>
            <a:lvl2pPr marL="228600" indent="0">
              <a:buNone/>
              <a:defRPr/>
            </a:lvl2pPr>
            <a:lvl3pPr marL="231775" indent="0">
              <a:buNone/>
              <a:defRPr/>
            </a:lvl3pPr>
            <a:lvl4pPr marL="685800" indent="0">
              <a:buNone/>
              <a:defRPr/>
            </a:lvl4pPr>
            <a:lvl5pPr marL="685800" indent="0">
              <a:buNone/>
              <a:defRPr/>
            </a:lvl5pPr>
          </a:lstStyle>
          <a:p>
            <a:pPr lvl="0"/>
            <a:r>
              <a:rPr lang="en-US" dirty="0"/>
              <a:t>Use case example</a:t>
            </a:r>
          </a:p>
        </p:txBody>
      </p:sp>
      <p:sp>
        <p:nvSpPr>
          <p:cNvPr id="14" name="Text Placeholder 9">
            <a:extLst>
              <a:ext uri="{FF2B5EF4-FFF2-40B4-BE49-F238E27FC236}">
                <a16:creationId xmlns:a16="http://schemas.microsoft.com/office/drawing/2014/main" id="{3F64019A-9444-E8BF-5E93-A4522E7A60F7}"/>
              </a:ext>
            </a:extLst>
          </p:cNvPr>
          <p:cNvSpPr>
            <a:spLocks noGrp="1"/>
          </p:cNvSpPr>
          <p:nvPr>
            <p:ph type="body" sz="quarter" idx="15" hasCustomPrompt="1"/>
          </p:nvPr>
        </p:nvSpPr>
        <p:spPr>
          <a:xfrm>
            <a:off x="1292095" y="5091261"/>
            <a:ext cx="8680578" cy="480131"/>
          </a:xfrm>
        </p:spPr>
        <p:txBody>
          <a:bodyPr/>
          <a:lstStyle>
            <a:lvl1pPr marL="0" indent="0">
              <a:buNone/>
              <a:defRPr sz="2800"/>
            </a:lvl1pPr>
            <a:lvl2pPr marL="228600" indent="0">
              <a:buNone/>
              <a:defRPr/>
            </a:lvl2pPr>
            <a:lvl3pPr marL="231775" indent="0">
              <a:buNone/>
              <a:defRPr/>
            </a:lvl3pPr>
            <a:lvl4pPr marL="685800" indent="0">
              <a:buNone/>
              <a:defRPr/>
            </a:lvl4pPr>
            <a:lvl5pPr marL="685800" indent="0">
              <a:buNone/>
              <a:defRPr/>
            </a:lvl5pPr>
          </a:lstStyle>
          <a:p>
            <a:pPr lvl="0"/>
            <a:r>
              <a:rPr lang="en-US" dirty="0"/>
              <a:t>Use case example</a:t>
            </a:r>
          </a:p>
        </p:txBody>
      </p:sp>
      <p:grpSp>
        <p:nvGrpSpPr>
          <p:cNvPr id="15" name="Group 14">
            <a:extLst>
              <a:ext uri="{FF2B5EF4-FFF2-40B4-BE49-F238E27FC236}">
                <a16:creationId xmlns:a16="http://schemas.microsoft.com/office/drawing/2014/main" id="{ABA4AED8-3593-E3C7-2A53-260D635D2991}"/>
              </a:ext>
            </a:extLst>
          </p:cNvPr>
          <p:cNvGrpSpPr/>
          <p:nvPr userDrawn="1"/>
        </p:nvGrpSpPr>
        <p:grpSpPr>
          <a:xfrm>
            <a:off x="419100" y="1348973"/>
            <a:ext cx="500896" cy="500896"/>
            <a:chOff x="1422185" y="1579726"/>
            <a:chExt cx="1060908" cy="1060908"/>
          </a:xfrm>
        </p:grpSpPr>
        <p:sp>
          <p:nvSpPr>
            <p:cNvPr id="16" name="Oval 15">
              <a:extLst>
                <a:ext uri="{FF2B5EF4-FFF2-40B4-BE49-F238E27FC236}">
                  <a16:creationId xmlns:a16="http://schemas.microsoft.com/office/drawing/2014/main" id="{3618912E-8CB2-EBA1-BF5E-D8B09770FBE5}"/>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17" name="Graphic 11" descr="Checkmark">
              <a:extLst>
                <a:ext uri="{FF2B5EF4-FFF2-40B4-BE49-F238E27FC236}">
                  <a16:creationId xmlns:a16="http://schemas.microsoft.com/office/drawing/2014/main" id="{CCDD29EF-8274-7675-1C6B-D7191DC5057D}"/>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grpSp>
        <p:nvGrpSpPr>
          <p:cNvPr id="18" name="Group 17">
            <a:extLst>
              <a:ext uri="{FF2B5EF4-FFF2-40B4-BE49-F238E27FC236}">
                <a16:creationId xmlns:a16="http://schemas.microsoft.com/office/drawing/2014/main" id="{7A1AC6BF-DFAD-25C7-5DA6-A04D4B214AB7}"/>
              </a:ext>
            </a:extLst>
          </p:cNvPr>
          <p:cNvGrpSpPr/>
          <p:nvPr userDrawn="1"/>
        </p:nvGrpSpPr>
        <p:grpSpPr>
          <a:xfrm>
            <a:off x="419100" y="5051130"/>
            <a:ext cx="500896" cy="500896"/>
            <a:chOff x="1422185" y="1579726"/>
            <a:chExt cx="1060908" cy="1060908"/>
          </a:xfrm>
        </p:grpSpPr>
        <p:sp>
          <p:nvSpPr>
            <p:cNvPr id="19" name="Oval 18">
              <a:extLst>
                <a:ext uri="{FF2B5EF4-FFF2-40B4-BE49-F238E27FC236}">
                  <a16:creationId xmlns:a16="http://schemas.microsoft.com/office/drawing/2014/main" id="{411F1EE3-D550-D3BF-7081-9F669CBBA0DE}"/>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0" name="Graphic 11" descr="Checkmark">
              <a:extLst>
                <a:ext uri="{FF2B5EF4-FFF2-40B4-BE49-F238E27FC236}">
                  <a16:creationId xmlns:a16="http://schemas.microsoft.com/office/drawing/2014/main" id="{8BD184F8-E9C2-7453-DA91-BAD0A7991E80}"/>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grpSp>
        <p:nvGrpSpPr>
          <p:cNvPr id="21" name="Group 20">
            <a:extLst>
              <a:ext uri="{FF2B5EF4-FFF2-40B4-BE49-F238E27FC236}">
                <a16:creationId xmlns:a16="http://schemas.microsoft.com/office/drawing/2014/main" id="{713D8B05-C7A4-BDFB-71FB-DB6E8D363004}"/>
              </a:ext>
            </a:extLst>
          </p:cNvPr>
          <p:cNvGrpSpPr/>
          <p:nvPr userDrawn="1"/>
        </p:nvGrpSpPr>
        <p:grpSpPr>
          <a:xfrm>
            <a:off x="419100" y="2274512"/>
            <a:ext cx="500896" cy="500896"/>
            <a:chOff x="1422185" y="1579726"/>
            <a:chExt cx="1060908" cy="1060908"/>
          </a:xfrm>
        </p:grpSpPr>
        <p:sp>
          <p:nvSpPr>
            <p:cNvPr id="22" name="Oval 21">
              <a:extLst>
                <a:ext uri="{FF2B5EF4-FFF2-40B4-BE49-F238E27FC236}">
                  <a16:creationId xmlns:a16="http://schemas.microsoft.com/office/drawing/2014/main" id="{AD75B61B-43C2-985D-7848-853DE066F942}"/>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3" name="Graphic 11" descr="Checkmark">
              <a:extLst>
                <a:ext uri="{FF2B5EF4-FFF2-40B4-BE49-F238E27FC236}">
                  <a16:creationId xmlns:a16="http://schemas.microsoft.com/office/drawing/2014/main" id="{20BB3EDD-F074-A059-65DA-76E08F7F930A}"/>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grpSp>
        <p:nvGrpSpPr>
          <p:cNvPr id="24" name="Group 23">
            <a:extLst>
              <a:ext uri="{FF2B5EF4-FFF2-40B4-BE49-F238E27FC236}">
                <a16:creationId xmlns:a16="http://schemas.microsoft.com/office/drawing/2014/main" id="{C296B3C4-799E-A1BC-64ED-B47549F74A98}"/>
              </a:ext>
            </a:extLst>
          </p:cNvPr>
          <p:cNvGrpSpPr/>
          <p:nvPr userDrawn="1"/>
        </p:nvGrpSpPr>
        <p:grpSpPr>
          <a:xfrm>
            <a:off x="419100" y="3200051"/>
            <a:ext cx="500896" cy="500896"/>
            <a:chOff x="1422185" y="1579726"/>
            <a:chExt cx="1060908" cy="1060908"/>
          </a:xfrm>
        </p:grpSpPr>
        <p:sp>
          <p:nvSpPr>
            <p:cNvPr id="25" name="Oval 24">
              <a:extLst>
                <a:ext uri="{FF2B5EF4-FFF2-40B4-BE49-F238E27FC236}">
                  <a16:creationId xmlns:a16="http://schemas.microsoft.com/office/drawing/2014/main" id="{4B7C98C4-C117-E862-FA3E-BA77D9F8D1B2}"/>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6" name="Graphic 11" descr="Checkmark">
              <a:extLst>
                <a:ext uri="{FF2B5EF4-FFF2-40B4-BE49-F238E27FC236}">
                  <a16:creationId xmlns:a16="http://schemas.microsoft.com/office/drawing/2014/main" id="{C6350DE8-4421-83D9-510C-331150A1D759}"/>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grpSp>
        <p:nvGrpSpPr>
          <p:cNvPr id="27" name="Group 26">
            <a:extLst>
              <a:ext uri="{FF2B5EF4-FFF2-40B4-BE49-F238E27FC236}">
                <a16:creationId xmlns:a16="http://schemas.microsoft.com/office/drawing/2014/main" id="{5FE5288D-8C63-E6FE-4635-36BF83D49C12}"/>
              </a:ext>
            </a:extLst>
          </p:cNvPr>
          <p:cNvGrpSpPr/>
          <p:nvPr userDrawn="1"/>
        </p:nvGrpSpPr>
        <p:grpSpPr>
          <a:xfrm>
            <a:off x="419100" y="4125590"/>
            <a:ext cx="500896" cy="500896"/>
            <a:chOff x="1422185" y="1579726"/>
            <a:chExt cx="1060908" cy="1060908"/>
          </a:xfrm>
        </p:grpSpPr>
        <p:sp>
          <p:nvSpPr>
            <p:cNvPr id="28" name="Oval 27">
              <a:extLst>
                <a:ext uri="{FF2B5EF4-FFF2-40B4-BE49-F238E27FC236}">
                  <a16:creationId xmlns:a16="http://schemas.microsoft.com/office/drawing/2014/main" id="{66897C27-D305-EDB8-2AC4-1E6D2BFF093E}"/>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9" name="Graphic 11" descr="Checkmark">
              <a:extLst>
                <a:ext uri="{FF2B5EF4-FFF2-40B4-BE49-F238E27FC236}">
                  <a16:creationId xmlns:a16="http://schemas.microsoft.com/office/drawing/2014/main" id="{DD39B85B-97F3-8601-DA52-44014F4078DB}"/>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spTree>
    <p:extLst>
      <p:ext uri="{BB962C8B-B14F-4D97-AF65-F5344CB8AC3E}">
        <p14:creationId xmlns:p14="http://schemas.microsoft.com/office/powerpoint/2010/main" val="289122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Use Cases: Boxes">
    <p:spTree>
      <p:nvGrpSpPr>
        <p:cNvPr id="1" name=""/>
        <p:cNvGrpSpPr/>
        <p:nvPr/>
      </p:nvGrpSpPr>
      <p:grpSpPr>
        <a:xfrm>
          <a:off x="0" y="0"/>
          <a:ext cx="0" cy="0"/>
          <a:chOff x="0" y="0"/>
          <a:chExt cx="0" cy="0"/>
        </a:xfrm>
      </p:grpSpPr>
      <p:sp>
        <p:nvSpPr>
          <p:cNvPr id="4" name="Graphic 13">
            <a:extLst>
              <a:ext uri="{FF2B5EF4-FFF2-40B4-BE49-F238E27FC236}">
                <a16:creationId xmlns:a16="http://schemas.microsoft.com/office/drawing/2014/main" id="{A0E2B36D-28EC-D6FD-5AAD-4BF9B8618C76}"/>
              </a:ext>
            </a:extLst>
          </p:cNvPr>
          <p:cNvSpPr/>
          <p:nvPr userDrawn="1"/>
        </p:nvSpPr>
        <p:spPr>
          <a:xfrm>
            <a:off x="9163051" y="1897614"/>
            <a:ext cx="2686050" cy="4211356"/>
          </a:xfrm>
          <a:custGeom>
            <a:avLst/>
            <a:gdLst>
              <a:gd name="connsiteX0" fmla="*/ 1378363 w 1961959"/>
              <a:gd name="connsiteY0" fmla="*/ 0 h 3069145"/>
              <a:gd name="connsiteX1" fmla="*/ 1961960 w 1961959"/>
              <a:gd name="connsiteY1" fmla="*/ 0 h 3069145"/>
              <a:gd name="connsiteX2" fmla="*/ 1961960 w 1961959"/>
              <a:gd name="connsiteY2" fmla="*/ 3069146 h 3069145"/>
              <a:gd name="connsiteX3" fmla="*/ 0 w 1961959"/>
              <a:gd name="connsiteY3" fmla="*/ 3069146 h 3069145"/>
              <a:gd name="connsiteX4" fmla="*/ 0 w 1961959"/>
              <a:gd name="connsiteY4" fmla="*/ 0 h 3069145"/>
              <a:gd name="connsiteX5" fmla="*/ 0 w 1961959"/>
              <a:gd name="connsiteY5" fmla="*/ 0 h 3069145"/>
              <a:gd name="connsiteX6" fmla="*/ 577977 w 1961959"/>
              <a:gd name="connsiteY6" fmla="*/ 0 h 306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1959" h="3069145">
                <a:moveTo>
                  <a:pt x="1378363" y="0"/>
                </a:moveTo>
                <a:lnTo>
                  <a:pt x="1961960" y="0"/>
                </a:lnTo>
                <a:lnTo>
                  <a:pt x="1961960" y="3069146"/>
                </a:lnTo>
                <a:lnTo>
                  <a:pt x="0" y="3069146"/>
                </a:lnTo>
                <a:lnTo>
                  <a:pt x="0" y="0"/>
                </a:lnTo>
                <a:lnTo>
                  <a:pt x="0" y="0"/>
                </a:lnTo>
                <a:lnTo>
                  <a:pt x="577977" y="0"/>
                </a:lnTo>
              </a:path>
            </a:pathLst>
          </a:custGeom>
          <a:noFill/>
          <a:ln w="19050" cap="flat">
            <a:solidFill>
              <a:schemeClr val="accent6"/>
            </a:solidFill>
            <a:prstDash val="solid"/>
            <a:miter/>
          </a:ln>
        </p:spPr>
        <p:txBody>
          <a:bodyPr rtlCol="0" anchor="ctr"/>
          <a:lstStyle/>
          <a:p>
            <a:endParaRPr lang="en-US"/>
          </a:p>
        </p:txBody>
      </p:sp>
      <p:grpSp>
        <p:nvGrpSpPr>
          <p:cNvPr id="5" name="Group 4">
            <a:extLst>
              <a:ext uri="{FF2B5EF4-FFF2-40B4-BE49-F238E27FC236}">
                <a16:creationId xmlns:a16="http://schemas.microsoft.com/office/drawing/2014/main" id="{2E2C34B5-D06C-94FE-F897-148C726A84FA}"/>
              </a:ext>
            </a:extLst>
          </p:cNvPr>
          <p:cNvGrpSpPr>
            <a:grpSpLocks noChangeAspect="1"/>
          </p:cNvGrpSpPr>
          <p:nvPr userDrawn="1"/>
        </p:nvGrpSpPr>
        <p:grpSpPr>
          <a:xfrm>
            <a:off x="1213485" y="1348973"/>
            <a:ext cx="1097280" cy="1097280"/>
            <a:chOff x="1422185" y="1579726"/>
            <a:chExt cx="1060908" cy="1060908"/>
          </a:xfrm>
        </p:grpSpPr>
        <p:sp>
          <p:nvSpPr>
            <p:cNvPr id="6" name="Oval 5">
              <a:extLst>
                <a:ext uri="{FF2B5EF4-FFF2-40B4-BE49-F238E27FC236}">
                  <a16:creationId xmlns:a16="http://schemas.microsoft.com/office/drawing/2014/main" id="{2D059D62-2921-A8C9-B6E8-4C37D013E9B4}"/>
                </a:ext>
              </a:extLst>
            </p:cNvPr>
            <p:cNvSpPr/>
            <p:nvPr userDrawn="1"/>
          </p:nvSpPr>
          <p:spPr>
            <a:xfrm>
              <a:off x="1422185" y="1579726"/>
              <a:ext cx="1060908" cy="1060908"/>
            </a:xfrm>
            <a:prstGeom prst="ellipse">
              <a:avLst/>
            </a:prstGeom>
            <a:noFill/>
            <a:ln w="28575"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7" name="Graphic 11" descr="Checkmark">
              <a:extLst>
                <a:ext uri="{FF2B5EF4-FFF2-40B4-BE49-F238E27FC236}">
                  <a16:creationId xmlns:a16="http://schemas.microsoft.com/office/drawing/2014/main" id="{DD1079AC-7470-5106-9793-5ACB41C49949}"/>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1"/>
            </a:solidFill>
            <a:ln w="28575" cap="rnd">
              <a:solidFill>
                <a:schemeClr val="accent1"/>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grpSp>
        <p:nvGrpSpPr>
          <p:cNvPr id="8" name="Group 7">
            <a:extLst>
              <a:ext uri="{FF2B5EF4-FFF2-40B4-BE49-F238E27FC236}">
                <a16:creationId xmlns:a16="http://schemas.microsoft.com/office/drawing/2014/main" id="{C6AE0D3F-CFB4-DFC8-0B2E-8161E50AF2C6}"/>
              </a:ext>
            </a:extLst>
          </p:cNvPr>
          <p:cNvGrpSpPr>
            <a:grpSpLocks noChangeAspect="1"/>
          </p:cNvGrpSpPr>
          <p:nvPr userDrawn="1"/>
        </p:nvGrpSpPr>
        <p:grpSpPr>
          <a:xfrm>
            <a:off x="4128135" y="1348973"/>
            <a:ext cx="1097280" cy="1097280"/>
            <a:chOff x="1422185" y="1579726"/>
            <a:chExt cx="1060908" cy="1060908"/>
          </a:xfrm>
        </p:grpSpPr>
        <p:sp>
          <p:nvSpPr>
            <p:cNvPr id="9" name="Oval 8">
              <a:extLst>
                <a:ext uri="{FF2B5EF4-FFF2-40B4-BE49-F238E27FC236}">
                  <a16:creationId xmlns:a16="http://schemas.microsoft.com/office/drawing/2014/main" id="{378D146D-E91B-A2DD-92BF-40A59B7106D8}"/>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30" name="Graphic 11" descr="Checkmark">
              <a:extLst>
                <a:ext uri="{FF2B5EF4-FFF2-40B4-BE49-F238E27FC236}">
                  <a16:creationId xmlns:a16="http://schemas.microsoft.com/office/drawing/2014/main" id="{D6C71418-3A56-458A-498D-AB0BA84F9894}"/>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grpSp>
        <p:nvGrpSpPr>
          <p:cNvPr id="31" name="Group 30">
            <a:extLst>
              <a:ext uri="{FF2B5EF4-FFF2-40B4-BE49-F238E27FC236}">
                <a16:creationId xmlns:a16="http://schemas.microsoft.com/office/drawing/2014/main" id="{2FE690AA-F614-7B1B-2103-D64191E4C8A5}"/>
              </a:ext>
            </a:extLst>
          </p:cNvPr>
          <p:cNvGrpSpPr>
            <a:grpSpLocks noChangeAspect="1"/>
          </p:cNvGrpSpPr>
          <p:nvPr userDrawn="1"/>
        </p:nvGrpSpPr>
        <p:grpSpPr>
          <a:xfrm>
            <a:off x="7042785" y="1348973"/>
            <a:ext cx="1097280" cy="1097280"/>
            <a:chOff x="1422185" y="1579726"/>
            <a:chExt cx="1060908" cy="1060908"/>
          </a:xfrm>
        </p:grpSpPr>
        <p:sp>
          <p:nvSpPr>
            <p:cNvPr id="32" name="Oval 31">
              <a:extLst>
                <a:ext uri="{FF2B5EF4-FFF2-40B4-BE49-F238E27FC236}">
                  <a16:creationId xmlns:a16="http://schemas.microsoft.com/office/drawing/2014/main" id="{8F561B1C-EFC3-8F13-1FBE-7272F36D2782}"/>
                </a:ext>
              </a:extLst>
            </p:cNvPr>
            <p:cNvSpPr/>
            <p:nvPr userDrawn="1"/>
          </p:nvSpPr>
          <p:spPr>
            <a:xfrm>
              <a:off x="1422185" y="1579726"/>
              <a:ext cx="1060908" cy="1060908"/>
            </a:xfrm>
            <a:prstGeom prst="ellipse">
              <a:avLst/>
            </a:prstGeom>
            <a:noFill/>
            <a:ln w="28575" cap="flat" cmpd="sng" algn="ctr">
              <a:solidFill>
                <a:schemeClr val="accent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33" name="Graphic 11" descr="Checkmark">
              <a:extLst>
                <a:ext uri="{FF2B5EF4-FFF2-40B4-BE49-F238E27FC236}">
                  <a16:creationId xmlns:a16="http://schemas.microsoft.com/office/drawing/2014/main" id="{02588F75-2069-91D9-2365-ECD116644861}"/>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5"/>
            </a:solidFill>
            <a:ln w="28575" cap="rnd">
              <a:solidFill>
                <a:schemeClr val="accent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grpSp>
        <p:nvGrpSpPr>
          <p:cNvPr id="34" name="Group 33">
            <a:extLst>
              <a:ext uri="{FF2B5EF4-FFF2-40B4-BE49-F238E27FC236}">
                <a16:creationId xmlns:a16="http://schemas.microsoft.com/office/drawing/2014/main" id="{34845CE8-62DD-C714-DE56-485DBD7B5D78}"/>
              </a:ext>
            </a:extLst>
          </p:cNvPr>
          <p:cNvGrpSpPr>
            <a:grpSpLocks noChangeAspect="1"/>
          </p:cNvGrpSpPr>
          <p:nvPr userDrawn="1"/>
        </p:nvGrpSpPr>
        <p:grpSpPr>
          <a:xfrm>
            <a:off x="9957436" y="1348973"/>
            <a:ext cx="1097280" cy="1097280"/>
            <a:chOff x="1422185" y="1579726"/>
            <a:chExt cx="1060908" cy="1060908"/>
          </a:xfrm>
        </p:grpSpPr>
        <p:sp>
          <p:nvSpPr>
            <p:cNvPr id="35" name="Oval 34">
              <a:extLst>
                <a:ext uri="{FF2B5EF4-FFF2-40B4-BE49-F238E27FC236}">
                  <a16:creationId xmlns:a16="http://schemas.microsoft.com/office/drawing/2014/main" id="{197B07AA-FE0F-E45D-7CC7-831465913056}"/>
                </a:ext>
              </a:extLst>
            </p:cNvPr>
            <p:cNvSpPr/>
            <p:nvPr userDrawn="1"/>
          </p:nvSpPr>
          <p:spPr>
            <a:xfrm>
              <a:off x="1422185" y="1579726"/>
              <a:ext cx="1060908" cy="1060908"/>
            </a:xfrm>
            <a:prstGeom prst="ellipse">
              <a:avLst/>
            </a:prstGeom>
            <a:noFill/>
            <a:ln w="28575" cap="flat" cmpd="sng" algn="ctr">
              <a:solidFill>
                <a:schemeClr val="accent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36" name="Graphic 11" descr="Checkmark">
              <a:extLst>
                <a:ext uri="{FF2B5EF4-FFF2-40B4-BE49-F238E27FC236}">
                  <a16:creationId xmlns:a16="http://schemas.microsoft.com/office/drawing/2014/main" id="{129D2A83-D710-FAAD-B39C-853E30ED34B3}"/>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6"/>
            </a:solidFill>
            <a:ln w="28575" cap="rnd">
              <a:solidFill>
                <a:schemeClr val="accent6"/>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sp>
        <p:nvSpPr>
          <p:cNvPr id="37" name="Graphic 13">
            <a:extLst>
              <a:ext uri="{FF2B5EF4-FFF2-40B4-BE49-F238E27FC236}">
                <a16:creationId xmlns:a16="http://schemas.microsoft.com/office/drawing/2014/main" id="{CE81FAE8-BD52-75D6-209C-134050AC8C55}"/>
              </a:ext>
            </a:extLst>
          </p:cNvPr>
          <p:cNvSpPr/>
          <p:nvPr userDrawn="1"/>
        </p:nvSpPr>
        <p:spPr>
          <a:xfrm>
            <a:off x="419100" y="1897614"/>
            <a:ext cx="2686050" cy="4211356"/>
          </a:xfrm>
          <a:custGeom>
            <a:avLst/>
            <a:gdLst>
              <a:gd name="connsiteX0" fmla="*/ 1378363 w 1961959"/>
              <a:gd name="connsiteY0" fmla="*/ 0 h 3069145"/>
              <a:gd name="connsiteX1" fmla="*/ 1961960 w 1961959"/>
              <a:gd name="connsiteY1" fmla="*/ 0 h 3069145"/>
              <a:gd name="connsiteX2" fmla="*/ 1961960 w 1961959"/>
              <a:gd name="connsiteY2" fmla="*/ 3069146 h 3069145"/>
              <a:gd name="connsiteX3" fmla="*/ 0 w 1961959"/>
              <a:gd name="connsiteY3" fmla="*/ 3069146 h 3069145"/>
              <a:gd name="connsiteX4" fmla="*/ 0 w 1961959"/>
              <a:gd name="connsiteY4" fmla="*/ 0 h 3069145"/>
              <a:gd name="connsiteX5" fmla="*/ 0 w 1961959"/>
              <a:gd name="connsiteY5" fmla="*/ 0 h 3069145"/>
              <a:gd name="connsiteX6" fmla="*/ 577977 w 1961959"/>
              <a:gd name="connsiteY6" fmla="*/ 0 h 306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1959" h="3069145">
                <a:moveTo>
                  <a:pt x="1378363" y="0"/>
                </a:moveTo>
                <a:lnTo>
                  <a:pt x="1961960" y="0"/>
                </a:lnTo>
                <a:lnTo>
                  <a:pt x="1961960" y="3069146"/>
                </a:lnTo>
                <a:lnTo>
                  <a:pt x="0" y="3069146"/>
                </a:lnTo>
                <a:lnTo>
                  <a:pt x="0" y="0"/>
                </a:lnTo>
                <a:lnTo>
                  <a:pt x="0" y="0"/>
                </a:lnTo>
                <a:lnTo>
                  <a:pt x="577977" y="0"/>
                </a:lnTo>
              </a:path>
            </a:pathLst>
          </a:custGeom>
          <a:noFill/>
          <a:ln w="19050" cap="flat">
            <a:solidFill>
              <a:schemeClr val="accent1"/>
            </a:solidFill>
            <a:prstDash val="solid"/>
            <a:miter/>
          </a:ln>
        </p:spPr>
        <p:txBody>
          <a:bodyPr rtlCol="0" anchor="ctr"/>
          <a:lstStyle/>
          <a:p>
            <a:endParaRPr lang="en-US"/>
          </a:p>
        </p:txBody>
      </p:sp>
      <p:sp>
        <p:nvSpPr>
          <p:cNvPr id="38" name="Graphic 13">
            <a:extLst>
              <a:ext uri="{FF2B5EF4-FFF2-40B4-BE49-F238E27FC236}">
                <a16:creationId xmlns:a16="http://schemas.microsoft.com/office/drawing/2014/main" id="{38238574-7FE9-9EF5-C0D8-AEA3B4DABDD0}"/>
              </a:ext>
            </a:extLst>
          </p:cNvPr>
          <p:cNvSpPr/>
          <p:nvPr userDrawn="1"/>
        </p:nvSpPr>
        <p:spPr>
          <a:xfrm>
            <a:off x="3333750" y="1897614"/>
            <a:ext cx="2686050" cy="4211356"/>
          </a:xfrm>
          <a:custGeom>
            <a:avLst/>
            <a:gdLst>
              <a:gd name="connsiteX0" fmla="*/ 1378363 w 1961959"/>
              <a:gd name="connsiteY0" fmla="*/ 0 h 3069145"/>
              <a:gd name="connsiteX1" fmla="*/ 1961960 w 1961959"/>
              <a:gd name="connsiteY1" fmla="*/ 0 h 3069145"/>
              <a:gd name="connsiteX2" fmla="*/ 1961960 w 1961959"/>
              <a:gd name="connsiteY2" fmla="*/ 3069146 h 3069145"/>
              <a:gd name="connsiteX3" fmla="*/ 0 w 1961959"/>
              <a:gd name="connsiteY3" fmla="*/ 3069146 h 3069145"/>
              <a:gd name="connsiteX4" fmla="*/ 0 w 1961959"/>
              <a:gd name="connsiteY4" fmla="*/ 0 h 3069145"/>
              <a:gd name="connsiteX5" fmla="*/ 0 w 1961959"/>
              <a:gd name="connsiteY5" fmla="*/ 0 h 3069145"/>
              <a:gd name="connsiteX6" fmla="*/ 577977 w 1961959"/>
              <a:gd name="connsiteY6" fmla="*/ 0 h 306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1959" h="3069145">
                <a:moveTo>
                  <a:pt x="1378363" y="0"/>
                </a:moveTo>
                <a:lnTo>
                  <a:pt x="1961960" y="0"/>
                </a:lnTo>
                <a:lnTo>
                  <a:pt x="1961960" y="3069146"/>
                </a:lnTo>
                <a:lnTo>
                  <a:pt x="0" y="3069146"/>
                </a:lnTo>
                <a:lnTo>
                  <a:pt x="0" y="0"/>
                </a:lnTo>
                <a:lnTo>
                  <a:pt x="0" y="0"/>
                </a:lnTo>
                <a:lnTo>
                  <a:pt x="577977" y="0"/>
                </a:lnTo>
              </a:path>
            </a:pathLst>
          </a:custGeom>
          <a:noFill/>
          <a:ln w="19050" cap="flat">
            <a:solidFill>
              <a:schemeClr val="accent2"/>
            </a:solidFill>
            <a:prstDash val="solid"/>
            <a:miter/>
          </a:ln>
        </p:spPr>
        <p:txBody>
          <a:bodyPr rtlCol="0" anchor="ctr"/>
          <a:lstStyle/>
          <a:p>
            <a:endParaRPr lang="en-US"/>
          </a:p>
        </p:txBody>
      </p:sp>
      <p:sp>
        <p:nvSpPr>
          <p:cNvPr id="39" name="Graphic 13">
            <a:extLst>
              <a:ext uri="{FF2B5EF4-FFF2-40B4-BE49-F238E27FC236}">
                <a16:creationId xmlns:a16="http://schemas.microsoft.com/office/drawing/2014/main" id="{FA74C7F6-820B-D9F2-F6BD-D6ED60A79993}"/>
              </a:ext>
            </a:extLst>
          </p:cNvPr>
          <p:cNvSpPr/>
          <p:nvPr userDrawn="1"/>
        </p:nvSpPr>
        <p:spPr>
          <a:xfrm>
            <a:off x="6248400" y="1897614"/>
            <a:ext cx="2686050" cy="4211356"/>
          </a:xfrm>
          <a:custGeom>
            <a:avLst/>
            <a:gdLst>
              <a:gd name="connsiteX0" fmla="*/ 1378363 w 1961959"/>
              <a:gd name="connsiteY0" fmla="*/ 0 h 3069145"/>
              <a:gd name="connsiteX1" fmla="*/ 1961960 w 1961959"/>
              <a:gd name="connsiteY1" fmla="*/ 0 h 3069145"/>
              <a:gd name="connsiteX2" fmla="*/ 1961960 w 1961959"/>
              <a:gd name="connsiteY2" fmla="*/ 3069146 h 3069145"/>
              <a:gd name="connsiteX3" fmla="*/ 0 w 1961959"/>
              <a:gd name="connsiteY3" fmla="*/ 3069146 h 3069145"/>
              <a:gd name="connsiteX4" fmla="*/ 0 w 1961959"/>
              <a:gd name="connsiteY4" fmla="*/ 0 h 3069145"/>
              <a:gd name="connsiteX5" fmla="*/ 0 w 1961959"/>
              <a:gd name="connsiteY5" fmla="*/ 0 h 3069145"/>
              <a:gd name="connsiteX6" fmla="*/ 577977 w 1961959"/>
              <a:gd name="connsiteY6" fmla="*/ 0 h 306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1959" h="3069145">
                <a:moveTo>
                  <a:pt x="1378363" y="0"/>
                </a:moveTo>
                <a:lnTo>
                  <a:pt x="1961960" y="0"/>
                </a:lnTo>
                <a:lnTo>
                  <a:pt x="1961960" y="3069146"/>
                </a:lnTo>
                <a:lnTo>
                  <a:pt x="0" y="3069146"/>
                </a:lnTo>
                <a:lnTo>
                  <a:pt x="0" y="0"/>
                </a:lnTo>
                <a:lnTo>
                  <a:pt x="0" y="0"/>
                </a:lnTo>
                <a:lnTo>
                  <a:pt x="577977" y="0"/>
                </a:lnTo>
              </a:path>
            </a:pathLst>
          </a:custGeom>
          <a:noFill/>
          <a:ln w="19050" cap="flat">
            <a:solidFill>
              <a:schemeClr val="accent5"/>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8B120522-A404-51AF-CFF1-17EC831B73BB}"/>
              </a:ext>
            </a:extLst>
          </p:cNvPr>
          <p:cNvSpPr>
            <a:spLocks noGrp="1"/>
          </p:cNvSpPr>
          <p:nvPr>
            <p:ph type="title" hasCustomPrompt="1"/>
          </p:nvPr>
        </p:nvSpPr>
        <p:spPr/>
        <p:txBody>
          <a:bodyPr/>
          <a:lstStyle>
            <a:lvl1pPr>
              <a:defRPr/>
            </a:lvl1pPr>
          </a:lstStyle>
          <a:p>
            <a:r>
              <a:rPr lang="en-US" dirty="0"/>
              <a:t>Top use cases</a:t>
            </a:r>
          </a:p>
        </p:txBody>
      </p:sp>
      <p:sp>
        <p:nvSpPr>
          <p:cNvPr id="10" name="Text Placeholder 9">
            <a:extLst>
              <a:ext uri="{FF2B5EF4-FFF2-40B4-BE49-F238E27FC236}">
                <a16:creationId xmlns:a16="http://schemas.microsoft.com/office/drawing/2014/main" id="{085FC429-B813-BCF9-75C9-C157797DC654}"/>
              </a:ext>
            </a:extLst>
          </p:cNvPr>
          <p:cNvSpPr>
            <a:spLocks noGrp="1"/>
          </p:cNvSpPr>
          <p:nvPr>
            <p:ph type="body" sz="quarter" idx="11" hasCustomPrompt="1"/>
          </p:nvPr>
        </p:nvSpPr>
        <p:spPr>
          <a:xfrm>
            <a:off x="568833" y="2601700"/>
            <a:ext cx="2386584" cy="3273806"/>
          </a:xfrm>
        </p:spPr>
        <p:txBody>
          <a:bodyPr/>
          <a:lstStyle>
            <a:lvl1pPr marL="0" indent="0" algn="ctr">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Short text here. Bold important information.</a:t>
            </a:r>
          </a:p>
        </p:txBody>
      </p:sp>
      <p:sp>
        <p:nvSpPr>
          <p:cNvPr id="11" name="Text Placeholder 9">
            <a:extLst>
              <a:ext uri="{FF2B5EF4-FFF2-40B4-BE49-F238E27FC236}">
                <a16:creationId xmlns:a16="http://schemas.microsoft.com/office/drawing/2014/main" id="{D3BBFC18-52EB-E076-6D1C-E46A644C2D6D}"/>
              </a:ext>
            </a:extLst>
          </p:cNvPr>
          <p:cNvSpPr>
            <a:spLocks noGrp="1"/>
          </p:cNvSpPr>
          <p:nvPr>
            <p:ph type="body" sz="quarter" idx="12" hasCustomPrompt="1"/>
          </p:nvPr>
        </p:nvSpPr>
        <p:spPr>
          <a:xfrm>
            <a:off x="3483483" y="2601700"/>
            <a:ext cx="2386584" cy="3273806"/>
          </a:xfrm>
        </p:spPr>
        <p:txBody>
          <a:bodyPr/>
          <a:lstStyle>
            <a:lvl1pPr marL="0" indent="0" algn="ctr">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Short text here. Bold important information.</a:t>
            </a:r>
          </a:p>
        </p:txBody>
      </p:sp>
      <p:sp>
        <p:nvSpPr>
          <p:cNvPr id="12" name="Text Placeholder 9">
            <a:extLst>
              <a:ext uri="{FF2B5EF4-FFF2-40B4-BE49-F238E27FC236}">
                <a16:creationId xmlns:a16="http://schemas.microsoft.com/office/drawing/2014/main" id="{7CB3671D-B64E-F549-5A9E-5C888A90A543}"/>
              </a:ext>
            </a:extLst>
          </p:cNvPr>
          <p:cNvSpPr>
            <a:spLocks noGrp="1"/>
          </p:cNvSpPr>
          <p:nvPr>
            <p:ph type="body" sz="quarter" idx="13" hasCustomPrompt="1"/>
          </p:nvPr>
        </p:nvSpPr>
        <p:spPr>
          <a:xfrm>
            <a:off x="6398133" y="2601700"/>
            <a:ext cx="2386584" cy="3273806"/>
          </a:xfrm>
        </p:spPr>
        <p:txBody>
          <a:bodyPr/>
          <a:lstStyle>
            <a:lvl1pPr marL="0" indent="0" algn="ctr">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Short text here. Bold important information.</a:t>
            </a:r>
          </a:p>
        </p:txBody>
      </p:sp>
      <p:sp>
        <p:nvSpPr>
          <p:cNvPr id="13" name="Text Placeholder 9">
            <a:extLst>
              <a:ext uri="{FF2B5EF4-FFF2-40B4-BE49-F238E27FC236}">
                <a16:creationId xmlns:a16="http://schemas.microsoft.com/office/drawing/2014/main" id="{B9D0BBA1-AF91-1A1E-E1D3-5679BA150445}"/>
              </a:ext>
            </a:extLst>
          </p:cNvPr>
          <p:cNvSpPr>
            <a:spLocks noGrp="1"/>
          </p:cNvSpPr>
          <p:nvPr>
            <p:ph type="body" sz="quarter" idx="14" hasCustomPrompt="1"/>
          </p:nvPr>
        </p:nvSpPr>
        <p:spPr>
          <a:xfrm>
            <a:off x="9312784" y="2601700"/>
            <a:ext cx="2386584" cy="3273806"/>
          </a:xfrm>
        </p:spPr>
        <p:txBody>
          <a:bodyPr/>
          <a:lstStyle>
            <a:lvl1pPr marL="0" indent="0" algn="ctr">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Short text here. Bold important information.</a:t>
            </a:r>
          </a:p>
        </p:txBody>
      </p:sp>
    </p:spTree>
    <p:extLst>
      <p:ext uri="{BB962C8B-B14F-4D97-AF65-F5344CB8AC3E}">
        <p14:creationId xmlns:p14="http://schemas.microsoft.com/office/powerpoint/2010/main" val="354172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ndustry Use Case: Text an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8488BA-042B-5131-5D00-85C81E47436D}"/>
              </a:ext>
            </a:extLst>
          </p:cNvPr>
          <p:cNvSpPr>
            <a:spLocks noGrp="1"/>
          </p:cNvSpPr>
          <p:nvPr>
            <p:ph type="pic" sz="quarter" idx="13" hasCustomPrompt="1"/>
          </p:nvPr>
        </p:nvSpPr>
        <p:spPr>
          <a:xfrm>
            <a:off x="6096000" y="448734"/>
            <a:ext cx="6096000" cy="6409265"/>
          </a:xfrm>
        </p:spPr>
        <p:txBody>
          <a:bodyPr anchor="ctr" anchorCtr="0">
            <a:noAutofit/>
          </a:bodyPr>
          <a:lstStyle>
            <a:lvl1pPr marL="0" indent="0" algn="ctr">
              <a:buNone/>
              <a:defRPr/>
            </a:lvl1pPr>
          </a:lstStyle>
          <a:p>
            <a:r>
              <a:rPr lang="en-US" dirty="0"/>
              <a:t>Click (or paste) to insert picture</a:t>
            </a:r>
          </a:p>
        </p:txBody>
      </p:sp>
      <p:sp>
        <p:nvSpPr>
          <p:cNvPr id="2" name="Title 1">
            <a:extLst>
              <a:ext uri="{FF2B5EF4-FFF2-40B4-BE49-F238E27FC236}">
                <a16:creationId xmlns:a16="http://schemas.microsoft.com/office/drawing/2014/main" id="{7E9502FC-BDB5-91E4-E697-696CEA66CF85}"/>
              </a:ext>
            </a:extLst>
          </p:cNvPr>
          <p:cNvSpPr>
            <a:spLocks noGrp="1"/>
          </p:cNvSpPr>
          <p:nvPr>
            <p:ph type="title" hasCustomPrompt="1"/>
          </p:nvPr>
        </p:nvSpPr>
        <p:spPr>
          <a:xfrm>
            <a:off x="425037" y="355015"/>
            <a:ext cx="5451887" cy="638175"/>
          </a:xfrm>
        </p:spPr>
        <p:txBody>
          <a:bodyPr/>
          <a:lstStyle>
            <a:lvl1pPr>
              <a:defRPr/>
            </a:lvl1pPr>
          </a:lstStyle>
          <a:p>
            <a:r>
              <a:rPr lang="en-US" dirty="0"/>
              <a:t>Use cases – industry specific</a:t>
            </a:r>
          </a:p>
        </p:txBody>
      </p:sp>
      <p:sp>
        <p:nvSpPr>
          <p:cNvPr id="7" name="Content Placeholder 6">
            <a:extLst>
              <a:ext uri="{FF2B5EF4-FFF2-40B4-BE49-F238E27FC236}">
                <a16:creationId xmlns:a16="http://schemas.microsoft.com/office/drawing/2014/main" id="{647CF485-715A-843B-D745-6020CA951F42}"/>
              </a:ext>
            </a:extLst>
          </p:cNvPr>
          <p:cNvSpPr>
            <a:spLocks noGrp="1"/>
          </p:cNvSpPr>
          <p:nvPr>
            <p:ph sz="quarter" idx="11" hasCustomPrompt="1"/>
          </p:nvPr>
        </p:nvSpPr>
        <p:spPr>
          <a:xfrm>
            <a:off x="419099" y="1382232"/>
            <a:ext cx="5451887" cy="4772025"/>
          </a:xfrm>
        </p:spPr>
        <p:txBody>
          <a:bodyPr/>
          <a:lstStyle>
            <a:lvl1pPr marL="0" indent="0">
              <a:spcBef>
                <a:spcPts val="1200"/>
              </a:spcBef>
              <a:spcAft>
                <a:spcPts val="0"/>
              </a:spcAft>
              <a:buNone/>
              <a:defRPr sz="2000" b="0">
                <a:solidFill>
                  <a:schemeClr val="tx1"/>
                </a:solidFill>
              </a:defRPr>
            </a:lvl1pPr>
            <a:lvl2pPr marL="283464" indent="-283464">
              <a:spcBef>
                <a:spcPts val="600"/>
              </a:spcBef>
              <a:spcAft>
                <a:spcPts val="0"/>
              </a:spcAft>
              <a:buFont typeface="Arial" panose="020B0604020202020204" pitchFamily="34" charset="0"/>
              <a:buChar char="•"/>
              <a:defRPr sz="2000"/>
            </a:lvl2pPr>
            <a:lvl3pPr marL="231775" indent="0">
              <a:buNone/>
              <a:defRPr/>
            </a:lvl3pPr>
            <a:lvl4pPr marL="685800" indent="0">
              <a:buNone/>
              <a:defRPr/>
            </a:lvl4pPr>
            <a:lvl5pPr marL="685800" indent="0">
              <a:buNone/>
              <a:defRPr/>
            </a:lvl5pPr>
          </a:lstStyle>
          <a:p>
            <a:pPr lvl="0"/>
            <a:r>
              <a:rPr lang="en-US" dirty="0"/>
              <a:t>Enter text</a:t>
            </a:r>
          </a:p>
        </p:txBody>
      </p:sp>
      <p:sp>
        <p:nvSpPr>
          <p:cNvPr id="5" name="Text Placeholder 4">
            <a:extLst>
              <a:ext uri="{FF2B5EF4-FFF2-40B4-BE49-F238E27FC236}">
                <a16:creationId xmlns:a16="http://schemas.microsoft.com/office/drawing/2014/main" id="{710F728F-9734-C9DC-3D20-50AD5F28645D}"/>
              </a:ext>
            </a:extLst>
          </p:cNvPr>
          <p:cNvSpPr>
            <a:spLocks noGrp="1"/>
          </p:cNvSpPr>
          <p:nvPr>
            <p:ph type="body" sz="quarter" idx="14" hasCustomPrompt="1"/>
          </p:nvPr>
        </p:nvSpPr>
        <p:spPr>
          <a:xfrm>
            <a:off x="7735824" y="0"/>
            <a:ext cx="2816352" cy="310896"/>
          </a:xfrm>
          <a:solidFill>
            <a:schemeClr val="accent2"/>
          </a:solidFill>
        </p:spPr>
        <p:txBody>
          <a:bodyPr anchor="ctr" anchorCtr="0">
            <a:noAutofit/>
          </a:bodyPr>
          <a:lstStyle>
            <a:lvl1pPr marL="0" indent="0" algn="ctr">
              <a:buNone/>
              <a:defRPr sz="1400" cap="all" baseline="0"/>
            </a:lvl1pPr>
            <a:lvl2pPr marL="228600" indent="0" algn="ctr">
              <a:buNone/>
              <a:defRPr/>
            </a:lvl2pPr>
            <a:lvl3pPr marL="231775" indent="0" algn="ctr">
              <a:buNone/>
              <a:defRPr/>
            </a:lvl3pPr>
            <a:lvl4pPr marL="685800" indent="0" algn="ctr">
              <a:buNone/>
              <a:defRPr/>
            </a:lvl4pPr>
            <a:lvl5pPr marL="685800" indent="0" algn="ctr">
              <a:buNone/>
              <a:defRPr/>
            </a:lvl5pPr>
          </a:lstStyle>
          <a:p>
            <a:pPr lvl="0"/>
            <a:r>
              <a:rPr lang="en-US" dirty="0"/>
              <a:t>Industry Name Here</a:t>
            </a:r>
          </a:p>
        </p:txBody>
      </p:sp>
    </p:spTree>
    <p:extLst>
      <p:ext uri="{BB962C8B-B14F-4D97-AF65-F5344CB8AC3E}">
        <p14:creationId xmlns:p14="http://schemas.microsoft.com/office/powerpoint/2010/main" val="245869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stomer: Color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9B439-0994-2AA1-9C20-FC46BDD0452B}"/>
              </a:ext>
            </a:extLst>
          </p:cNvPr>
          <p:cNvSpPr>
            <a:spLocks noGrp="1"/>
          </p:cNvSpPr>
          <p:nvPr>
            <p:ph type="title" hasCustomPrompt="1"/>
          </p:nvPr>
        </p:nvSpPr>
        <p:spPr>
          <a:xfrm>
            <a:off x="425038" y="355015"/>
            <a:ext cx="8548626" cy="638175"/>
          </a:xfrm>
        </p:spPr>
        <p:txBody>
          <a:bodyPr/>
          <a:lstStyle>
            <a:lvl1pPr>
              <a:defRPr/>
            </a:lvl1pPr>
          </a:lstStyle>
          <a:p>
            <a:r>
              <a:rPr lang="en-US" dirty="0"/>
              <a:t>Customer name and the outcome</a:t>
            </a:r>
          </a:p>
        </p:txBody>
      </p:sp>
      <p:sp>
        <p:nvSpPr>
          <p:cNvPr id="4" name="Rectangle 3">
            <a:extLst>
              <a:ext uri="{FF2B5EF4-FFF2-40B4-BE49-F238E27FC236}">
                <a16:creationId xmlns:a16="http://schemas.microsoft.com/office/drawing/2014/main" id="{C8D3707A-2AA3-0814-B67E-ED0F1302D987}"/>
              </a:ext>
            </a:extLst>
          </p:cNvPr>
          <p:cNvSpPr/>
          <p:nvPr userDrawn="1"/>
        </p:nvSpPr>
        <p:spPr>
          <a:xfrm>
            <a:off x="9104352" y="0"/>
            <a:ext cx="2757449"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 name="TextBox 4">
            <a:extLst>
              <a:ext uri="{FF2B5EF4-FFF2-40B4-BE49-F238E27FC236}">
                <a16:creationId xmlns:a16="http://schemas.microsoft.com/office/drawing/2014/main" id="{4792D602-43DB-7862-5C0C-D1F21B4E0DA0}"/>
              </a:ext>
            </a:extLst>
          </p:cNvPr>
          <p:cNvSpPr txBox="1"/>
          <p:nvPr userDrawn="1"/>
        </p:nvSpPr>
        <p:spPr>
          <a:xfrm>
            <a:off x="1543960" y="1380064"/>
            <a:ext cx="1356462" cy="246221"/>
          </a:xfrm>
          <a:prstGeom prst="rect">
            <a:avLst/>
          </a:prstGeom>
          <a:noFill/>
        </p:spPr>
        <p:txBody>
          <a:bodyPr wrap="none" lIns="91440" tIns="0" rIns="91440" bIns="0" rtlCol="0">
            <a:spAutoFit/>
          </a:bodyPr>
          <a:lstStyle/>
          <a:p>
            <a:pPr algn="ctr"/>
            <a:r>
              <a:rPr lang="en-US" sz="1600" b="1" dirty="0">
                <a:solidFill>
                  <a:schemeClr val="accent5"/>
                </a:solidFill>
              </a:rPr>
              <a:t>CHALLENGE</a:t>
            </a:r>
          </a:p>
        </p:txBody>
      </p:sp>
      <p:sp>
        <p:nvSpPr>
          <p:cNvPr id="6" name="TextBox 5">
            <a:extLst>
              <a:ext uri="{FF2B5EF4-FFF2-40B4-BE49-F238E27FC236}">
                <a16:creationId xmlns:a16="http://schemas.microsoft.com/office/drawing/2014/main" id="{FC4A1665-F696-89A1-7DF7-972EE5133151}"/>
              </a:ext>
            </a:extLst>
          </p:cNvPr>
          <p:cNvSpPr txBox="1"/>
          <p:nvPr userDrawn="1"/>
        </p:nvSpPr>
        <p:spPr>
          <a:xfrm>
            <a:off x="7492928" y="1380064"/>
            <a:ext cx="1231427" cy="246221"/>
          </a:xfrm>
          <a:prstGeom prst="rect">
            <a:avLst/>
          </a:prstGeom>
          <a:noFill/>
        </p:spPr>
        <p:txBody>
          <a:bodyPr wrap="none" lIns="91440" tIns="0" rIns="91440" bIns="0" rtlCol="0">
            <a:spAutoFit/>
          </a:bodyPr>
          <a:lstStyle/>
          <a:p>
            <a:pPr algn="ctr"/>
            <a:r>
              <a:rPr lang="en-US" sz="1600" b="1" dirty="0">
                <a:solidFill>
                  <a:schemeClr val="accent2"/>
                </a:solidFill>
              </a:rPr>
              <a:t>SOLUTION</a:t>
            </a:r>
          </a:p>
        </p:txBody>
      </p:sp>
      <p:sp>
        <p:nvSpPr>
          <p:cNvPr id="9" name="TextBox 8">
            <a:extLst>
              <a:ext uri="{FF2B5EF4-FFF2-40B4-BE49-F238E27FC236}">
                <a16:creationId xmlns:a16="http://schemas.microsoft.com/office/drawing/2014/main" id="{0112D5F1-EFE2-3E5D-F89B-F6B4529222F3}"/>
              </a:ext>
            </a:extLst>
          </p:cNvPr>
          <p:cNvSpPr txBox="1"/>
          <p:nvPr userDrawn="1"/>
        </p:nvSpPr>
        <p:spPr>
          <a:xfrm>
            <a:off x="7505754" y="3715437"/>
            <a:ext cx="1205779" cy="246221"/>
          </a:xfrm>
          <a:prstGeom prst="rect">
            <a:avLst/>
          </a:prstGeom>
          <a:noFill/>
        </p:spPr>
        <p:txBody>
          <a:bodyPr wrap="none" lIns="91440" tIns="0" rIns="91440" bIns="0" rtlCol="0">
            <a:spAutoFit/>
          </a:bodyPr>
          <a:lstStyle/>
          <a:p>
            <a:pPr algn="ctr"/>
            <a:r>
              <a:rPr lang="en-US" sz="1600" b="1" dirty="0">
                <a:solidFill>
                  <a:schemeClr val="accent6"/>
                </a:solidFill>
              </a:rPr>
              <a:t>OUTCOME</a:t>
            </a:r>
          </a:p>
        </p:txBody>
      </p:sp>
      <p:sp>
        <p:nvSpPr>
          <p:cNvPr id="10" name="Freeform: Shape 9">
            <a:extLst>
              <a:ext uri="{FF2B5EF4-FFF2-40B4-BE49-F238E27FC236}">
                <a16:creationId xmlns:a16="http://schemas.microsoft.com/office/drawing/2014/main" id="{3B604A98-8FB4-7AF4-1315-5297771CB358}"/>
              </a:ext>
            </a:extLst>
          </p:cNvPr>
          <p:cNvSpPr/>
          <p:nvPr userDrawn="1"/>
        </p:nvSpPr>
        <p:spPr>
          <a:xfrm>
            <a:off x="419100" y="1503174"/>
            <a:ext cx="3606181" cy="4707125"/>
          </a:xfrm>
          <a:custGeom>
            <a:avLst/>
            <a:gdLst>
              <a:gd name="connsiteX0" fmla="*/ 1808988 w 2628995"/>
              <a:gd name="connsiteY0" fmla="*/ 0 h 2858261"/>
              <a:gd name="connsiteX1" fmla="*/ 2628995 w 2628995"/>
              <a:gd name="connsiteY1" fmla="*/ 0 h 2858261"/>
              <a:gd name="connsiteX2" fmla="*/ 2628995 w 2628995"/>
              <a:gd name="connsiteY2" fmla="*/ 2858262 h 2858261"/>
              <a:gd name="connsiteX3" fmla="*/ 0 w 2628995"/>
              <a:gd name="connsiteY3" fmla="*/ 2858262 h 2858261"/>
              <a:gd name="connsiteX4" fmla="*/ 0 w 2628995"/>
              <a:gd name="connsiteY4" fmla="*/ 0 h 2858261"/>
              <a:gd name="connsiteX5" fmla="*/ 0 w 2628995"/>
              <a:gd name="connsiteY5" fmla="*/ 0 h 2858261"/>
              <a:gd name="connsiteX6" fmla="*/ 820103 w 2628995"/>
              <a:gd name="connsiteY6" fmla="*/ 0 h 285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8995" h="2858261">
                <a:moveTo>
                  <a:pt x="1808988" y="0"/>
                </a:moveTo>
                <a:lnTo>
                  <a:pt x="2628995" y="0"/>
                </a:lnTo>
                <a:lnTo>
                  <a:pt x="2628995" y="2858262"/>
                </a:lnTo>
                <a:lnTo>
                  <a:pt x="0" y="2858262"/>
                </a:lnTo>
                <a:lnTo>
                  <a:pt x="0" y="0"/>
                </a:lnTo>
                <a:lnTo>
                  <a:pt x="0" y="0"/>
                </a:lnTo>
                <a:lnTo>
                  <a:pt x="820103" y="0"/>
                </a:lnTo>
              </a:path>
            </a:pathLst>
          </a:custGeom>
          <a:noFill/>
          <a:ln w="12700" cap="flat">
            <a:solidFill>
              <a:schemeClr val="accent5"/>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53AD31D-5C4C-797F-4FF2-79F01D515A81}"/>
              </a:ext>
            </a:extLst>
          </p:cNvPr>
          <p:cNvSpPr/>
          <p:nvPr userDrawn="1"/>
        </p:nvSpPr>
        <p:spPr>
          <a:xfrm>
            <a:off x="4355480" y="1503175"/>
            <a:ext cx="7506322" cy="1956816"/>
          </a:xfrm>
          <a:custGeom>
            <a:avLst/>
            <a:gdLst>
              <a:gd name="connsiteX0" fmla="*/ 3187637 w 5474874"/>
              <a:gd name="connsiteY0" fmla="*/ 0 h 1426368"/>
              <a:gd name="connsiteX1" fmla="*/ 5474875 w 5474874"/>
              <a:gd name="connsiteY1" fmla="*/ 0 h 1426368"/>
              <a:gd name="connsiteX2" fmla="*/ 5474875 w 5474874"/>
              <a:gd name="connsiteY2" fmla="*/ 1426369 h 1426368"/>
              <a:gd name="connsiteX3" fmla="*/ 0 w 5474874"/>
              <a:gd name="connsiteY3" fmla="*/ 1426369 h 1426368"/>
              <a:gd name="connsiteX4" fmla="*/ 0 w 5474874"/>
              <a:gd name="connsiteY4" fmla="*/ 0 h 1426368"/>
              <a:gd name="connsiteX5" fmla="*/ 0 w 5474874"/>
              <a:gd name="connsiteY5" fmla="*/ 0 h 1426368"/>
              <a:gd name="connsiteX6" fmla="*/ 2287238 w 5474874"/>
              <a:gd name="connsiteY6" fmla="*/ 0 h 142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4874" h="1426368">
                <a:moveTo>
                  <a:pt x="3187637" y="0"/>
                </a:moveTo>
                <a:lnTo>
                  <a:pt x="5474875" y="0"/>
                </a:lnTo>
                <a:lnTo>
                  <a:pt x="5474875" y="1426369"/>
                </a:lnTo>
                <a:lnTo>
                  <a:pt x="0" y="1426369"/>
                </a:lnTo>
                <a:lnTo>
                  <a:pt x="0" y="0"/>
                </a:lnTo>
                <a:lnTo>
                  <a:pt x="0" y="0"/>
                </a:lnTo>
                <a:lnTo>
                  <a:pt x="2287238" y="0"/>
                </a:lnTo>
              </a:path>
            </a:pathLst>
          </a:custGeom>
          <a:noFill/>
          <a:ln w="12700" cap="flat">
            <a:solidFill>
              <a:schemeClr val="accent2"/>
            </a:solidFill>
            <a:prstDash val="solid"/>
            <a:miter/>
          </a:ln>
        </p:spPr>
        <p:txBody>
          <a:bodyPr rtlCol="0" anchor="ctr"/>
          <a:lstStyle/>
          <a:p>
            <a:endParaRPr lang="en-US">
              <a:solidFill>
                <a:schemeClr val="accent2"/>
              </a:solidFill>
            </a:endParaRPr>
          </a:p>
        </p:txBody>
      </p:sp>
      <p:sp>
        <p:nvSpPr>
          <p:cNvPr id="12" name="Freeform: Shape 11">
            <a:extLst>
              <a:ext uri="{FF2B5EF4-FFF2-40B4-BE49-F238E27FC236}">
                <a16:creationId xmlns:a16="http://schemas.microsoft.com/office/drawing/2014/main" id="{6EBE11F3-23F2-06CE-0CE4-CE97E7A82969}"/>
              </a:ext>
            </a:extLst>
          </p:cNvPr>
          <p:cNvSpPr/>
          <p:nvPr userDrawn="1"/>
        </p:nvSpPr>
        <p:spPr>
          <a:xfrm>
            <a:off x="4355480" y="3828027"/>
            <a:ext cx="7506322" cy="2382271"/>
          </a:xfrm>
          <a:custGeom>
            <a:avLst/>
            <a:gdLst>
              <a:gd name="connsiteX0" fmla="*/ 3177636 w 5474874"/>
              <a:gd name="connsiteY0" fmla="*/ 0 h 1165478"/>
              <a:gd name="connsiteX1" fmla="*/ 5474875 w 5474874"/>
              <a:gd name="connsiteY1" fmla="*/ 0 h 1165478"/>
              <a:gd name="connsiteX2" fmla="*/ 5474875 w 5474874"/>
              <a:gd name="connsiteY2" fmla="*/ 1165479 h 1165478"/>
              <a:gd name="connsiteX3" fmla="*/ 0 w 5474874"/>
              <a:gd name="connsiteY3" fmla="*/ 1165479 h 1165478"/>
              <a:gd name="connsiteX4" fmla="*/ 0 w 5474874"/>
              <a:gd name="connsiteY4" fmla="*/ 0 h 1165478"/>
              <a:gd name="connsiteX5" fmla="*/ 0 w 5474874"/>
              <a:gd name="connsiteY5" fmla="*/ 0 h 1165478"/>
              <a:gd name="connsiteX6" fmla="*/ 2297240 w 5474874"/>
              <a:gd name="connsiteY6" fmla="*/ 0 h 116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4874" h="1165478">
                <a:moveTo>
                  <a:pt x="3177636" y="0"/>
                </a:moveTo>
                <a:lnTo>
                  <a:pt x="5474875" y="0"/>
                </a:lnTo>
                <a:lnTo>
                  <a:pt x="5474875" y="1165479"/>
                </a:lnTo>
                <a:lnTo>
                  <a:pt x="0" y="1165479"/>
                </a:lnTo>
                <a:lnTo>
                  <a:pt x="0" y="0"/>
                </a:lnTo>
                <a:lnTo>
                  <a:pt x="0" y="0"/>
                </a:lnTo>
                <a:lnTo>
                  <a:pt x="2297240" y="0"/>
                </a:lnTo>
              </a:path>
            </a:pathLst>
          </a:custGeom>
          <a:noFill/>
          <a:ln w="12700" cap="flat">
            <a:solidFill>
              <a:schemeClr val="accent6"/>
            </a:solidFill>
            <a:prstDash val="solid"/>
            <a:miter/>
          </a:ln>
        </p:spPr>
        <p:txBody>
          <a:bodyPr rtlCol="0" anchor="ctr"/>
          <a:lstStyle/>
          <a:p>
            <a:endParaRPr lang="en-US"/>
          </a:p>
        </p:txBody>
      </p:sp>
      <p:sp>
        <p:nvSpPr>
          <p:cNvPr id="15" name="Rectangle 14">
            <a:extLst>
              <a:ext uri="{FF2B5EF4-FFF2-40B4-BE49-F238E27FC236}">
                <a16:creationId xmlns:a16="http://schemas.microsoft.com/office/drawing/2014/main" id="{7E0B9DC2-931C-5583-1B9D-7CFAB73460E0}"/>
              </a:ext>
            </a:extLst>
          </p:cNvPr>
          <p:cNvSpPr/>
          <p:nvPr userDrawn="1"/>
        </p:nvSpPr>
        <p:spPr>
          <a:xfrm>
            <a:off x="0" y="0"/>
            <a:ext cx="80304" cy="6858000"/>
          </a:xfrm>
          <a:prstGeom prst="rect">
            <a:avLst/>
          </a:prstGeom>
          <a:gradFill flip="none" rotWithShape="1">
            <a:gsLst>
              <a:gs pos="0">
                <a:schemeClr val="accent6"/>
              </a:gs>
              <a:gs pos="40000">
                <a:schemeClr val="accent1"/>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Content Placeholder 16">
            <a:extLst>
              <a:ext uri="{FF2B5EF4-FFF2-40B4-BE49-F238E27FC236}">
                <a16:creationId xmlns:a16="http://schemas.microsoft.com/office/drawing/2014/main" id="{C5A58ACD-F581-5D62-8987-34313D18DC96}"/>
              </a:ext>
            </a:extLst>
          </p:cNvPr>
          <p:cNvSpPr>
            <a:spLocks noGrp="1"/>
          </p:cNvSpPr>
          <p:nvPr>
            <p:ph sz="quarter" idx="11" hasCustomPrompt="1"/>
          </p:nvPr>
        </p:nvSpPr>
        <p:spPr>
          <a:xfrm>
            <a:off x="9417800" y="361188"/>
            <a:ext cx="2130552" cy="484632"/>
          </a:xfrm>
        </p:spPr>
        <p:txBody>
          <a:bodyPr anchor="ctr" anchorCtr="0">
            <a:noAutofit/>
          </a:bodyPr>
          <a:lstStyle>
            <a:lvl1pPr marL="0" indent="0" algn="ctr">
              <a:buNone/>
              <a:defRPr>
                <a:solidFill>
                  <a:srgbClr val="000000"/>
                </a:solidFill>
              </a:defRPr>
            </a:lvl1pPr>
            <a:lvl2pPr marL="228600" indent="0">
              <a:buNone/>
              <a:defRPr>
                <a:solidFill>
                  <a:srgbClr val="000000"/>
                </a:solidFill>
              </a:defRPr>
            </a:lvl2pPr>
            <a:lvl3pPr marL="231775" indent="0">
              <a:buNone/>
              <a:defRPr>
                <a:solidFill>
                  <a:srgbClr val="000000"/>
                </a:solidFill>
              </a:defRPr>
            </a:lvl3pPr>
            <a:lvl4pPr marL="685800" indent="0">
              <a:buNone/>
              <a:defRPr>
                <a:solidFill>
                  <a:srgbClr val="000000"/>
                </a:solidFill>
              </a:defRPr>
            </a:lvl4pPr>
            <a:lvl5pPr marL="685800" indent="0">
              <a:buNone/>
              <a:defRPr>
                <a:solidFill>
                  <a:srgbClr val="000000"/>
                </a:solidFill>
              </a:defRPr>
            </a:lvl5pPr>
          </a:lstStyle>
          <a:p>
            <a:pPr lvl="0"/>
            <a:r>
              <a:rPr lang="en-US" dirty="0"/>
              <a:t>Logo</a:t>
            </a:r>
          </a:p>
        </p:txBody>
      </p:sp>
      <p:sp>
        <p:nvSpPr>
          <p:cNvPr id="20" name="Text Placeholder 19">
            <a:extLst>
              <a:ext uri="{FF2B5EF4-FFF2-40B4-BE49-F238E27FC236}">
                <a16:creationId xmlns:a16="http://schemas.microsoft.com/office/drawing/2014/main" id="{06D4F13E-7176-A044-5EBE-C7E19EC6987C}"/>
              </a:ext>
            </a:extLst>
          </p:cNvPr>
          <p:cNvSpPr>
            <a:spLocks noGrp="1"/>
          </p:cNvSpPr>
          <p:nvPr>
            <p:ph type="body" sz="quarter" idx="12" hasCustomPrompt="1"/>
          </p:nvPr>
        </p:nvSpPr>
        <p:spPr>
          <a:xfrm>
            <a:off x="594559" y="1681485"/>
            <a:ext cx="3255264" cy="4424040"/>
          </a:xfrm>
        </p:spPr>
        <p:txBody>
          <a:bodyPr/>
          <a:lstStyle>
            <a:lvl1pPr marL="0" indent="0">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Customer’s challenge. Should be no more than approximately 50 words.</a:t>
            </a:r>
          </a:p>
        </p:txBody>
      </p:sp>
      <p:sp>
        <p:nvSpPr>
          <p:cNvPr id="21" name="Text Placeholder 19">
            <a:extLst>
              <a:ext uri="{FF2B5EF4-FFF2-40B4-BE49-F238E27FC236}">
                <a16:creationId xmlns:a16="http://schemas.microsoft.com/office/drawing/2014/main" id="{ABEBA84D-749B-BC8D-73E7-AC081425D226}"/>
              </a:ext>
            </a:extLst>
          </p:cNvPr>
          <p:cNvSpPr>
            <a:spLocks noGrp="1"/>
          </p:cNvSpPr>
          <p:nvPr>
            <p:ph type="body" sz="quarter" idx="13" hasCustomPrompt="1"/>
          </p:nvPr>
        </p:nvSpPr>
        <p:spPr>
          <a:xfrm>
            <a:off x="4491737" y="1681485"/>
            <a:ext cx="7159752" cy="1633215"/>
          </a:xfrm>
        </p:spPr>
        <p:txBody>
          <a:bodyPr/>
          <a:lstStyle>
            <a:lvl1pPr marL="0" indent="0">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How the key services were used to solve the challenge. Should be no more than approximately 70 words.</a:t>
            </a:r>
          </a:p>
        </p:txBody>
      </p:sp>
      <p:sp>
        <p:nvSpPr>
          <p:cNvPr id="22" name="Text Placeholder 19">
            <a:extLst>
              <a:ext uri="{FF2B5EF4-FFF2-40B4-BE49-F238E27FC236}">
                <a16:creationId xmlns:a16="http://schemas.microsoft.com/office/drawing/2014/main" id="{001BCFC6-193D-E96E-276F-E76CFCAB5EEE}"/>
              </a:ext>
            </a:extLst>
          </p:cNvPr>
          <p:cNvSpPr>
            <a:spLocks noGrp="1"/>
          </p:cNvSpPr>
          <p:nvPr>
            <p:ph type="body" sz="quarter" idx="14" hasCustomPrompt="1"/>
          </p:nvPr>
        </p:nvSpPr>
        <p:spPr>
          <a:xfrm>
            <a:off x="4491737" y="4052093"/>
            <a:ext cx="7159752" cy="2053432"/>
          </a:xfrm>
        </p:spPr>
        <p:txBody>
          <a:bodyPr/>
          <a:lstStyle>
            <a:lvl1pPr marL="285750" indent="-285750">
              <a:buFont typeface="Wingdings" panose="05000000000000000000" pitchFamily="2" charset="2"/>
              <a:buChar char="ü"/>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Include outcome and key takeaways using this checkmark bullet format. If you have multiple short bullets, you can use two columns.</a:t>
            </a:r>
          </a:p>
        </p:txBody>
      </p:sp>
    </p:spTree>
    <p:extLst>
      <p:ext uri="{BB962C8B-B14F-4D97-AF65-F5344CB8AC3E}">
        <p14:creationId xmlns:p14="http://schemas.microsoft.com/office/powerpoint/2010/main" val="401181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ustomer: Gray Boxes">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56114CF1-E8A5-C770-5BC8-332EC29535A0}"/>
              </a:ext>
            </a:extLst>
          </p:cNvPr>
          <p:cNvSpPr/>
          <p:nvPr userDrawn="1"/>
        </p:nvSpPr>
        <p:spPr>
          <a:xfrm>
            <a:off x="4340240" y="3714880"/>
            <a:ext cx="7506322" cy="2495419"/>
          </a:xfrm>
          <a:prstGeom prst="roundRect">
            <a:avLst>
              <a:gd name="adj" fmla="val 6912"/>
            </a:avLst>
          </a:prstGeom>
          <a:solidFill>
            <a:srgbClr val="11172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solidFill>
                <a:schemeClr val="lt1"/>
              </a:solidFill>
            </a:endParaRPr>
          </a:p>
        </p:txBody>
      </p:sp>
      <p:sp>
        <p:nvSpPr>
          <p:cNvPr id="18" name="Rectangle: Rounded Corners 17">
            <a:extLst>
              <a:ext uri="{FF2B5EF4-FFF2-40B4-BE49-F238E27FC236}">
                <a16:creationId xmlns:a16="http://schemas.microsoft.com/office/drawing/2014/main" id="{9DB70997-685C-47DC-82C5-412E6884D23C}"/>
              </a:ext>
            </a:extLst>
          </p:cNvPr>
          <p:cNvSpPr/>
          <p:nvPr userDrawn="1"/>
        </p:nvSpPr>
        <p:spPr>
          <a:xfrm>
            <a:off x="419100" y="1380064"/>
            <a:ext cx="3606181" cy="4830235"/>
          </a:xfrm>
          <a:prstGeom prst="roundRect">
            <a:avLst>
              <a:gd name="adj" fmla="val 3063"/>
            </a:avLst>
          </a:prstGeom>
          <a:solidFill>
            <a:srgbClr val="11172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solidFill>
                <a:schemeClr val="lt1"/>
              </a:solidFill>
            </a:endParaRPr>
          </a:p>
        </p:txBody>
      </p:sp>
      <p:sp>
        <p:nvSpPr>
          <p:cNvPr id="19" name="Rectangle: Rounded Corners 18">
            <a:extLst>
              <a:ext uri="{FF2B5EF4-FFF2-40B4-BE49-F238E27FC236}">
                <a16:creationId xmlns:a16="http://schemas.microsoft.com/office/drawing/2014/main" id="{D3CA82B0-959E-2A94-55E3-3E5CAF2872C3}"/>
              </a:ext>
            </a:extLst>
          </p:cNvPr>
          <p:cNvSpPr/>
          <p:nvPr userDrawn="1"/>
        </p:nvSpPr>
        <p:spPr>
          <a:xfrm>
            <a:off x="4340240" y="1371601"/>
            <a:ext cx="7506322" cy="2203704"/>
          </a:xfrm>
          <a:prstGeom prst="roundRect">
            <a:avLst>
              <a:gd name="adj" fmla="val 5822"/>
            </a:avLst>
          </a:prstGeom>
          <a:solidFill>
            <a:srgbClr val="11172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solidFill>
                <a:schemeClr val="lt1"/>
              </a:solidFill>
            </a:endParaRPr>
          </a:p>
        </p:txBody>
      </p:sp>
      <p:sp>
        <p:nvSpPr>
          <p:cNvPr id="2" name="Title 1">
            <a:extLst>
              <a:ext uri="{FF2B5EF4-FFF2-40B4-BE49-F238E27FC236}">
                <a16:creationId xmlns:a16="http://schemas.microsoft.com/office/drawing/2014/main" id="{ECA9B439-0994-2AA1-9C20-FC46BDD0452B}"/>
              </a:ext>
            </a:extLst>
          </p:cNvPr>
          <p:cNvSpPr>
            <a:spLocks noGrp="1"/>
          </p:cNvSpPr>
          <p:nvPr>
            <p:ph type="title" hasCustomPrompt="1"/>
          </p:nvPr>
        </p:nvSpPr>
        <p:spPr>
          <a:xfrm>
            <a:off x="425038" y="355015"/>
            <a:ext cx="8548626" cy="638175"/>
          </a:xfrm>
        </p:spPr>
        <p:txBody>
          <a:bodyPr/>
          <a:lstStyle>
            <a:lvl1pPr>
              <a:defRPr/>
            </a:lvl1pPr>
          </a:lstStyle>
          <a:p>
            <a:r>
              <a:rPr lang="en-US" dirty="0"/>
              <a:t>Customer name and the outcome</a:t>
            </a:r>
          </a:p>
        </p:txBody>
      </p:sp>
      <p:sp>
        <p:nvSpPr>
          <p:cNvPr id="4" name="Rectangle 3">
            <a:extLst>
              <a:ext uri="{FF2B5EF4-FFF2-40B4-BE49-F238E27FC236}">
                <a16:creationId xmlns:a16="http://schemas.microsoft.com/office/drawing/2014/main" id="{C8D3707A-2AA3-0814-B67E-ED0F1302D987}"/>
              </a:ext>
            </a:extLst>
          </p:cNvPr>
          <p:cNvSpPr/>
          <p:nvPr userDrawn="1"/>
        </p:nvSpPr>
        <p:spPr>
          <a:xfrm>
            <a:off x="9104352" y="0"/>
            <a:ext cx="2757449"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7" name="Content Placeholder 16">
            <a:extLst>
              <a:ext uri="{FF2B5EF4-FFF2-40B4-BE49-F238E27FC236}">
                <a16:creationId xmlns:a16="http://schemas.microsoft.com/office/drawing/2014/main" id="{C5A58ACD-F581-5D62-8987-34313D18DC96}"/>
              </a:ext>
            </a:extLst>
          </p:cNvPr>
          <p:cNvSpPr>
            <a:spLocks noGrp="1"/>
          </p:cNvSpPr>
          <p:nvPr>
            <p:ph sz="quarter" idx="11" hasCustomPrompt="1"/>
          </p:nvPr>
        </p:nvSpPr>
        <p:spPr>
          <a:xfrm>
            <a:off x="9417800" y="361188"/>
            <a:ext cx="2130552" cy="484632"/>
          </a:xfrm>
        </p:spPr>
        <p:txBody>
          <a:bodyPr anchor="ctr" anchorCtr="0">
            <a:noAutofit/>
          </a:bodyPr>
          <a:lstStyle>
            <a:lvl1pPr marL="0" indent="0" algn="ctr">
              <a:buNone/>
              <a:defRPr>
                <a:solidFill>
                  <a:srgbClr val="000000"/>
                </a:solidFill>
              </a:defRPr>
            </a:lvl1pPr>
            <a:lvl2pPr marL="228600" indent="0">
              <a:buNone/>
              <a:defRPr>
                <a:solidFill>
                  <a:srgbClr val="000000"/>
                </a:solidFill>
              </a:defRPr>
            </a:lvl2pPr>
            <a:lvl3pPr marL="231775" indent="0">
              <a:buNone/>
              <a:defRPr>
                <a:solidFill>
                  <a:srgbClr val="000000"/>
                </a:solidFill>
              </a:defRPr>
            </a:lvl3pPr>
            <a:lvl4pPr marL="685800" indent="0">
              <a:buNone/>
              <a:defRPr>
                <a:solidFill>
                  <a:srgbClr val="000000"/>
                </a:solidFill>
              </a:defRPr>
            </a:lvl4pPr>
            <a:lvl5pPr marL="685800" indent="0">
              <a:buNone/>
              <a:defRPr>
                <a:solidFill>
                  <a:srgbClr val="000000"/>
                </a:solidFill>
              </a:defRPr>
            </a:lvl5pPr>
          </a:lstStyle>
          <a:p>
            <a:pPr lvl="0"/>
            <a:r>
              <a:rPr lang="en-US" dirty="0"/>
              <a:t>Logo</a:t>
            </a:r>
          </a:p>
        </p:txBody>
      </p:sp>
      <p:sp>
        <p:nvSpPr>
          <p:cNvPr id="20" name="Text Placeholder 19">
            <a:extLst>
              <a:ext uri="{FF2B5EF4-FFF2-40B4-BE49-F238E27FC236}">
                <a16:creationId xmlns:a16="http://schemas.microsoft.com/office/drawing/2014/main" id="{06D4F13E-7176-A044-5EBE-C7E19EC6987C}"/>
              </a:ext>
            </a:extLst>
          </p:cNvPr>
          <p:cNvSpPr>
            <a:spLocks noGrp="1"/>
          </p:cNvSpPr>
          <p:nvPr>
            <p:ph type="body" sz="quarter" idx="12" hasCustomPrompt="1"/>
          </p:nvPr>
        </p:nvSpPr>
        <p:spPr>
          <a:xfrm>
            <a:off x="594559" y="1765304"/>
            <a:ext cx="3255264" cy="4349745"/>
          </a:xfrm>
        </p:spPr>
        <p:txBody>
          <a:bodyPr/>
          <a:lstStyle>
            <a:lvl1pPr marL="0" indent="0">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Customer’s challenge. Should be no more than approximately 50 words.</a:t>
            </a:r>
          </a:p>
        </p:txBody>
      </p:sp>
      <p:sp>
        <p:nvSpPr>
          <p:cNvPr id="21" name="Text Placeholder 19">
            <a:extLst>
              <a:ext uri="{FF2B5EF4-FFF2-40B4-BE49-F238E27FC236}">
                <a16:creationId xmlns:a16="http://schemas.microsoft.com/office/drawing/2014/main" id="{ABEBA84D-749B-BC8D-73E7-AC081425D226}"/>
              </a:ext>
            </a:extLst>
          </p:cNvPr>
          <p:cNvSpPr>
            <a:spLocks noGrp="1"/>
          </p:cNvSpPr>
          <p:nvPr>
            <p:ph type="body" sz="quarter" idx="13" hasCustomPrompt="1"/>
          </p:nvPr>
        </p:nvSpPr>
        <p:spPr>
          <a:xfrm>
            <a:off x="4491737" y="1765305"/>
            <a:ext cx="7159752" cy="1663695"/>
          </a:xfrm>
        </p:spPr>
        <p:txBody>
          <a:bodyPr/>
          <a:lstStyle>
            <a:lvl1pPr marL="0" indent="0">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How the key services were used to solve the challenge. Should be no more than approximately 70 words.</a:t>
            </a:r>
          </a:p>
        </p:txBody>
      </p:sp>
      <p:sp>
        <p:nvSpPr>
          <p:cNvPr id="22" name="Text Placeholder 19">
            <a:extLst>
              <a:ext uri="{FF2B5EF4-FFF2-40B4-BE49-F238E27FC236}">
                <a16:creationId xmlns:a16="http://schemas.microsoft.com/office/drawing/2014/main" id="{001BCFC6-193D-E96E-276F-E76CFCAB5EEE}"/>
              </a:ext>
            </a:extLst>
          </p:cNvPr>
          <p:cNvSpPr>
            <a:spLocks noGrp="1"/>
          </p:cNvSpPr>
          <p:nvPr>
            <p:ph type="body" sz="quarter" idx="14" hasCustomPrompt="1"/>
          </p:nvPr>
        </p:nvSpPr>
        <p:spPr>
          <a:xfrm>
            <a:off x="4491737" y="4158773"/>
            <a:ext cx="7159752" cy="1956276"/>
          </a:xfrm>
        </p:spPr>
        <p:txBody>
          <a:bodyPr/>
          <a:lstStyle>
            <a:lvl1pPr marL="285750" indent="-285750">
              <a:buFont typeface="Wingdings" panose="05000000000000000000" pitchFamily="2" charset="2"/>
              <a:buChar char="ü"/>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Include outcome and key takeaways using this checkmark bullet format. If you have multiple short bullets, you can use two columns.</a:t>
            </a:r>
          </a:p>
        </p:txBody>
      </p:sp>
      <p:sp>
        <p:nvSpPr>
          <p:cNvPr id="25" name="TextBox 24">
            <a:extLst>
              <a:ext uri="{FF2B5EF4-FFF2-40B4-BE49-F238E27FC236}">
                <a16:creationId xmlns:a16="http://schemas.microsoft.com/office/drawing/2014/main" id="{BE0F12EA-2D28-8A72-1EAC-7A5248EF83D2}"/>
              </a:ext>
            </a:extLst>
          </p:cNvPr>
          <p:cNvSpPr txBox="1"/>
          <p:nvPr userDrawn="1"/>
        </p:nvSpPr>
        <p:spPr>
          <a:xfrm>
            <a:off x="594559" y="1463884"/>
            <a:ext cx="1316065" cy="276999"/>
          </a:xfrm>
          <a:prstGeom prst="rect">
            <a:avLst/>
          </a:prstGeom>
          <a:noFill/>
        </p:spPr>
        <p:txBody>
          <a:bodyPr wrap="none" lIns="0" tIns="0" rIns="0" bIns="0" rtlCol="0">
            <a:spAutoFit/>
          </a:bodyPr>
          <a:lstStyle/>
          <a:p>
            <a:pPr algn="l"/>
            <a:r>
              <a:rPr lang="en-US" sz="1800" b="1" dirty="0">
                <a:solidFill>
                  <a:schemeClr val="accent5"/>
                </a:solidFill>
              </a:rPr>
              <a:t>CHALLENGE</a:t>
            </a:r>
          </a:p>
        </p:txBody>
      </p:sp>
      <p:sp>
        <p:nvSpPr>
          <p:cNvPr id="26" name="TextBox 25">
            <a:extLst>
              <a:ext uri="{FF2B5EF4-FFF2-40B4-BE49-F238E27FC236}">
                <a16:creationId xmlns:a16="http://schemas.microsoft.com/office/drawing/2014/main" id="{75B4D537-89A0-37A3-BE90-061ED213D515}"/>
              </a:ext>
            </a:extLst>
          </p:cNvPr>
          <p:cNvSpPr txBox="1"/>
          <p:nvPr userDrawn="1"/>
        </p:nvSpPr>
        <p:spPr>
          <a:xfrm>
            <a:off x="4491738" y="1463884"/>
            <a:ext cx="1176604" cy="276999"/>
          </a:xfrm>
          <a:prstGeom prst="rect">
            <a:avLst/>
          </a:prstGeom>
          <a:noFill/>
        </p:spPr>
        <p:txBody>
          <a:bodyPr wrap="none" lIns="0" tIns="0" rIns="0" bIns="0" rtlCol="0">
            <a:spAutoFit/>
          </a:bodyPr>
          <a:lstStyle/>
          <a:p>
            <a:pPr algn="l"/>
            <a:r>
              <a:rPr lang="en-US" sz="1800" b="1" dirty="0">
                <a:solidFill>
                  <a:schemeClr val="accent2"/>
                </a:solidFill>
              </a:rPr>
              <a:t>SOLUTION</a:t>
            </a:r>
          </a:p>
        </p:txBody>
      </p:sp>
      <p:sp>
        <p:nvSpPr>
          <p:cNvPr id="27" name="TextBox 26">
            <a:extLst>
              <a:ext uri="{FF2B5EF4-FFF2-40B4-BE49-F238E27FC236}">
                <a16:creationId xmlns:a16="http://schemas.microsoft.com/office/drawing/2014/main" id="{8C988E86-C887-B43E-890A-8F9D3EB2ACCF}"/>
              </a:ext>
            </a:extLst>
          </p:cNvPr>
          <p:cNvSpPr txBox="1"/>
          <p:nvPr userDrawn="1"/>
        </p:nvSpPr>
        <p:spPr>
          <a:xfrm>
            <a:off x="4491738" y="3822117"/>
            <a:ext cx="1147750" cy="276999"/>
          </a:xfrm>
          <a:prstGeom prst="rect">
            <a:avLst/>
          </a:prstGeom>
          <a:noFill/>
        </p:spPr>
        <p:txBody>
          <a:bodyPr wrap="none" lIns="0" tIns="0" rIns="0" bIns="0" rtlCol="0">
            <a:spAutoFit/>
          </a:bodyPr>
          <a:lstStyle/>
          <a:p>
            <a:pPr algn="l"/>
            <a:r>
              <a:rPr lang="en-US" sz="1800" b="1" dirty="0">
                <a:solidFill>
                  <a:schemeClr val="accent6"/>
                </a:solidFill>
              </a:rPr>
              <a:t>OUTCOME</a:t>
            </a:r>
          </a:p>
        </p:txBody>
      </p:sp>
    </p:spTree>
    <p:extLst>
      <p:ext uri="{BB962C8B-B14F-4D97-AF65-F5344CB8AC3E}">
        <p14:creationId xmlns:p14="http://schemas.microsoft.com/office/powerpoint/2010/main" val="114871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Color set 2 - block comp 3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DD098-1948-AEE8-9789-45887A0FAE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
            <a:ext cx="12198096" cy="6865004"/>
          </a:xfrm>
          <a:prstGeom prst="rect">
            <a:avLst/>
          </a:prstGeom>
        </p:spPr>
      </p:pic>
      <p:sp>
        <p:nvSpPr>
          <p:cNvPr id="14" name="Title 1">
            <a:extLst>
              <a:ext uri="{FF2B5EF4-FFF2-40B4-BE49-F238E27FC236}">
                <a16:creationId xmlns:a16="http://schemas.microsoft.com/office/drawing/2014/main" id="{9B8DE4AC-AB45-8A42-A9DB-9A2F5C33BEF7}"/>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C5D3C39E-991A-7C43-B950-F707ACD43B61}"/>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tx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tx1"/>
                </a:solidFill>
              </a:defRPr>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15C9C217-B7F4-49A0-B87E-31FD2DD5C3A6}"/>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E59B6FD5-3D56-C643-A5C0-5E9DC034BBB5}" type="datetimeyyyy">
              <a:rPr lang="en-US" sz="600" smtClean="0">
                <a:solidFill>
                  <a:schemeClr val="tx1"/>
                </a:solidFill>
              </a:rPr>
              <a:t>2025</a:t>
            </a:fld>
            <a:r>
              <a:rPr lang="en-US" sz="600" dirty="0">
                <a:solidFill>
                  <a:schemeClr val="tx1"/>
                </a:solidFill>
              </a:rPr>
              <a:t>, Amazon Web Services, Inc. or its affiliates. All rights reserved. </a:t>
            </a:r>
          </a:p>
        </p:txBody>
      </p:sp>
      <p:sp>
        <p:nvSpPr>
          <p:cNvPr id="4" name="Text Placeholder 7">
            <a:extLst>
              <a:ext uri="{FF2B5EF4-FFF2-40B4-BE49-F238E27FC236}">
                <a16:creationId xmlns:a16="http://schemas.microsoft.com/office/drawing/2014/main" id="{E93B9720-1E09-9DF3-C151-01A6948C6BF7}"/>
              </a:ext>
            </a:extLst>
          </p:cNvPr>
          <p:cNvSpPr>
            <a:spLocks noGrp="1"/>
          </p:cNvSpPr>
          <p:nvPr>
            <p:ph type="body" sz="quarter" idx="13" hasCustomPrompt="1"/>
          </p:nvPr>
        </p:nvSpPr>
        <p:spPr>
          <a:xfrm>
            <a:off x="609599" y="1729418"/>
            <a:ext cx="3797301" cy="361335"/>
          </a:xfrm>
        </p:spPr>
        <p:txBody>
          <a:bodyPr wrap="square"/>
          <a:lstStyle>
            <a:lvl1pPr marL="0" indent="0">
              <a:spcAft>
                <a:spcPts val="0"/>
              </a:spcAft>
              <a:buNone/>
              <a:defRPr sz="1900" b="1" i="0" cap="all" spc="300" baseline="0">
                <a:solidFill>
                  <a:srgbClr val="7CE8F4"/>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a:t>
            </a:r>
          </a:p>
        </p:txBody>
      </p:sp>
      <p:pic>
        <p:nvPicPr>
          <p:cNvPr id="2" name="Picture 1">
            <a:extLst>
              <a:ext uri="{FF2B5EF4-FFF2-40B4-BE49-F238E27FC236}">
                <a16:creationId xmlns:a16="http://schemas.microsoft.com/office/drawing/2014/main" id="{E7C1F49C-B9FC-E0CB-8FEC-0843927F826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5602" y="551565"/>
            <a:ext cx="1003173" cy="599904"/>
          </a:xfrm>
          <a:prstGeom prst="rect">
            <a:avLst/>
          </a:prstGeom>
        </p:spPr>
      </p:pic>
    </p:spTree>
    <p:extLst>
      <p:ext uri="{BB962C8B-B14F-4D97-AF65-F5344CB8AC3E}">
        <p14:creationId xmlns:p14="http://schemas.microsoft.com/office/powerpoint/2010/main" val="345068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ustomer: Arrow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1D4873-2213-82ED-B042-58CA6D6EAF72}"/>
              </a:ext>
            </a:extLst>
          </p:cNvPr>
          <p:cNvSpPr/>
          <p:nvPr userDrawn="1"/>
        </p:nvSpPr>
        <p:spPr>
          <a:xfrm>
            <a:off x="9103578" y="1740884"/>
            <a:ext cx="2743200" cy="4469416"/>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7" name="Rectangle 6">
            <a:extLst>
              <a:ext uri="{FF2B5EF4-FFF2-40B4-BE49-F238E27FC236}">
                <a16:creationId xmlns:a16="http://schemas.microsoft.com/office/drawing/2014/main" id="{E1018681-13D4-C7B0-753A-1D298BC5E32E}"/>
              </a:ext>
            </a:extLst>
          </p:cNvPr>
          <p:cNvSpPr/>
          <p:nvPr userDrawn="1"/>
        </p:nvSpPr>
        <p:spPr>
          <a:xfrm>
            <a:off x="4746702" y="1740884"/>
            <a:ext cx="2743200" cy="446941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9" name="Rectangle 8">
            <a:extLst>
              <a:ext uri="{FF2B5EF4-FFF2-40B4-BE49-F238E27FC236}">
                <a16:creationId xmlns:a16="http://schemas.microsoft.com/office/drawing/2014/main" id="{D0E95FDD-54B6-BC6A-4F54-B116760F09BA}"/>
              </a:ext>
            </a:extLst>
          </p:cNvPr>
          <p:cNvSpPr/>
          <p:nvPr userDrawn="1"/>
        </p:nvSpPr>
        <p:spPr>
          <a:xfrm>
            <a:off x="419099" y="1740884"/>
            <a:ext cx="2743200" cy="446941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 name="TextBox 9">
            <a:extLst>
              <a:ext uri="{FF2B5EF4-FFF2-40B4-BE49-F238E27FC236}">
                <a16:creationId xmlns:a16="http://schemas.microsoft.com/office/drawing/2014/main" id="{9CB24228-D8B6-75DB-9B27-006E808A5FA8}"/>
              </a:ext>
            </a:extLst>
          </p:cNvPr>
          <p:cNvSpPr txBox="1"/>
          <p:nvPr userDrawn="1"/>
        </p:nvSpPr>
        <p:spPr>
          <a:xfrm>
            <a:off x="419099" y="1381057"/>
            <a:ext cx="2743200" cy="365760"/>
          </a:xfrm>
          <a:prstGeom prst="rect">
            <a:avLst/>
          </a:prstGeom>
          <a:solidFill>
            <a:srgbClr val="111724"/>
          </a:solidFill>
          <a:ln w="12700">
            <a:solidFill>
              <a:schemeClr val="accent1"/>
            </a:solidFill>
          </a:ln>
        </p:spPr>
        <p:txBody>
          <a:bodyPr wrap="none" lIns="0" tIns="0" rIns="0" bIns="0" rtlCol="0" anchor="ctr" anchorCtr="0">
            <a:noAutofit/>
          </a:bodyPr>
          <a:lstStyle/>
          <a:p>
            <a:pPr algn="ctr"/>
            <a:r>
              <a:rPr lang="en-US" sz="1800" b="1" dirty="0">
                <a:solidFill>
                  <a:schemeClr val="tx1"/>
                </a:solidFill>
              </a:rPr>
              <a:t>CHALLENGE</a:t>
            </a:r>
          </a:p>
        </p:txBody>
      </p:sp>
      <p:sp>
        <p:nvSpPr>
          <p:cNvPr id="11" name="TextBox 10">
            <a:extLst>
              <a:ext uri="{FF2B5EF4-FFF2-40B4-BE49-F238E27FC236}">
                <a16:creationId xmlns:a16="http://schemas.microsoft.com/office/drawing/2014/main" id="{88DFC401-541A-D463-B2CC-3444CB3316BA}"/>
              </a:ext>
            </a:extLst>
          </p:cNvPr>
          <p:cNvSpPr txBox="1"/>
          <p:nvPr userDrawn="1"/>
        </p:nvSpPr>
        <p:spPr>
          <a:xfrm>
            <a:off x="4746702" y="1381056"/>
            <a:ext cx="2743200" cy="365760"/>
          </a:xfrm>
          <a:prstGeom prst="rect">
            <a:avLst/>
          </a:prstGeom>
          <a:solidFill>
            <a:srgbClr val="111724"/>
          </a:solidFill>
          <a:ln w="12700">
            <a:solidFill>
              <a:schemeClr val="accent5"/>
            </a:solidFill>
          </a:ln>
        </p:spPr>
        <p:txBody>
          <a:bodyPr wrap="none" lIns="0" tIns="0" rIns="0" bIns="0" rtlCol="0" anchor="ctr" anchorCtr="0">
            <a:noAutofit/>
          </a:bodyPr>
          <a:lstStyle>
            <a:defPPr>
              <a:defRPr lang="en-US"/>
            </a:defPPr>
            <a:lvl1pPr algn="ctr">
              <a:defRPr b="1"/>
            </a:lvl1pPr>
          </a:lstStyle>
          <a:p>
            <a:pPr lvl="0"/>
            <a:r>
              <a:rPr lang="en-US" dirty="0"/>
              <a:t>SOLUTION</a:t>
            </a:r>
          </a:p>
        </p:txBody>
      </p:sp>
      <p:sp>
        <p:nvSpPr>
          <p:cNvPr id="13" name="TextBox 12">
            <a:extLst>
              <a:ext uri="{FF2B5EF4-FFF2-40B4-BE49-F238E27FC236}">
                <a16:creationId xmlns:a16="http://schemas.microsoft.com/office/drawing/2014/main" id="{75D4F545-94E1-91C3-FCE9-F885F8505EDD}"/>
              </a:ext>
            </a:extLst>
          </p:cNvPr>
          <p:cNvSpPr txBox="1"/>
          <p:nvPr userDrawn="1"/>
        </p:nvSpPr>
        <p:spPr>
          <a:xfrm>
            <a:off x="9103578" y="1381056"/>
            <a:ext cx="2743200" cy="365760"/>
          </a:xfrm>
          <a:prstGeom prst="rect">
            <a:avLst/>
          </a:prstGeom>
          <a:solidFill>
            <a:srgbClr val="111724"/>
          </a:solidFill>
          <a:ln w="12700">
            <a:solidFill>
              <a:schemeClr val="accent4"/>
            </a:solidFill>
          </a:ln>
        </p:spPr>
        <p:txBody>
          <a:bodyPr wrap="none" lIns="0" tIns="0" rIns="0" bIns="0" rtlCol="0" anchor="ctr" anchorCtr="0">
            <a:noAutofit/>
          </a:bodyPr>
          <a:lstStyle>
            <a:defPPr>
              <a:defRPr lang="en-US"/>
            </a:defPPr>
            <a:lvl1pPr lvl="0" algn="ctr">
              <a:defRPr b="1"/>
            </a:lvl1pPr>
          </a:lstStyle>
          <a:p>
            <a:pPr lvl="0"/>
            <a:r>
              <a:rPr lang="en-US" dirty="0"/>
              <a:t>OUTCOME</a:t>
            </a:r>
          </a:p>
        </p:txBody>
      </p:sp>
      <p:sp>
        <p:nvSpPr>
          <p:cNvPr id="14" name="Graphic 9">
            <a:extLst>
              <a:ext uri="{FF2B5EF4-FFF2-40B4-BE49-F238E27FC236}">
                <a16:creationId xmlns:a16="http://schemas.microsoft.com/office/drawing/2014/main" id="{04E241FE-A659-EEC6-7968-6273A31E4001}"/>
              </a:ext>
            </a:extLst>
          </p:cNvPr>
          <p:cNvSpPr/>
          <p:nvPr userDrawn="1"/>
        </p:nvSpPr>
        <p:spPr>
          <a:xfrm>
            <a:off x="3582363" y="3301020"/>
            <a:ext cx="836596" cy="979860"/>
          </a:xfrm>
          <a:custGeom>
            <a:avLst/>
            <a:gdLst>
              <a:gd name="connsiteX0" fmla="*/ 436418 w 1064600"/>
              <a:gd name="connsiteY0" fmla="*/ 0 h 1246909"/>
              <a:gd name="connsiteX1" fmla="*/ 815228 w 1064600"/>
              <a:gd name="connsiteY1" fmla="*/ 623455 h 1246909"/>
              <a:gd name="connsiteX2" fmla="*/ 436418 w 1064600"/>
              <a:gd name="connsiteY2" fmla="*/ 1246909 h 1246909"/>
              <a:gd name="connsiteX3" fmla="*/ 685800 w 1064600"/>
              <a:gd name="connsiteY3" fmla="*/ 1246909 h 1246909"/>
              <a:gd name="connsiteX4" fmla="*/ 1064601 w 1064600"/>
              <a:gd name="connsiteY4" fmla="*/ 623455 h 1246909"/>
              <a:gd name="connsiteX5" fmla="*/ 685800 w 1064600"/>
              <a:gd name="connsiteY5" fmla="*/ 0 h 1246909"/>
              <a:gd name="connsiteX6" fmla="*/ 436418 w 1064600"/>
              <a:gd name="connsiteY6" fmla="*/ 0 h 1246909"/>
              <a:gd name="connsiteX7" fmla="*/ 0 w 1064600"/>
              <a:gd name="connsiteY7" fmla="*/ 0 h 1246909"/>
              <a:gd name="connsiteX8" fmla="*/ 378801 w 1064600"/>
              <a:gd name="connsiteY8" fmla="*/ 623455 h 1246909"/>
              <a:gd name="connsiteX9" fmla="*/ 0 w 1064600"/>
              <a:gd name="connsiteY9" fmla="*/ 1246909 h 1246909"/>
              <a:gd name="connsiteX10" fmla="*/ 249382 w 1064600"/>
              <a:gd name="connsiteY10" fmla="*/ 1246909 h 1246909"/>
              <a:gd name="connsiteX11" fmla="*/ 628191 w 1064600"/>
              <a:gd name="connsiteY11" fmla="*/ 623455 h 1246909"/>
              <a:gd name="connsiteX12" fmla="*/ 249382 w 1064600"/>
              <a:gd name="connsiteY12" fmla="*/ 0 h 1246909"/>
              <a:gd name="connsiteX13" fmla="*/ 0 w 1064600"/>
              <a:gd name="connsiteY13" fmla="*/ 0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0" h="1246909">
                <a:moveTo>
                  <a:pt x="436418" y="0"/>
                </a:moveTo>
                <a:lnTo>
                  <a:pt x="815228" y="623455"/>
                </a:lnTo>
                <a:lnTo>
                  <a:pt x="436418" y="1246909"/>
                </a:lnTo>
                <a:lnTo>
                  <a:pt x="685800" y="1246909"/>
                </a:lnTo>
                <a:lnTo>
                  <a:pt x="1064601" y="623455"/>
                </a:lnTo>
                <a:lnTo>
                  <a:pt x="685800" y="0"/>
                </a:lnTo>
                <a:lnTo>
                  <a:pt x="436418" y="0"/>
                </a:lnTo>
                <a:moveTo>
                  <a:pt x="0" y="0"/>
                </a:moveTo>
                <a:lnTo>
                  <a:pt x="378801" y="623455"/>
                </a:lnTo>
                <a:lnTo>
                  <a:pt x="0" y="1246909"/>
                </a:lnTo>
                <a:lnTo>
                  <a:pt x="249382" y="1246909"/>
                </a:lnTo>
                <a:lnTo>
                  <a:pt x="628191" y="623455"/>
                </a:lnTo>
                <a:lnTo>
                  <a:pt x="249382" y="0"/>
                </a:lnTo>
                <a:lnTo>
                  <a:pt x="0" y="0"/>
                </a:lnTo>
              </a:path>
            </a:pathLst>
          </a:custGeom>
          <a:gradFill flip="none" rotWithShape="1">
            <a:gsLst>
              <a:gs pos="5000">
                <a:schemeClr val="accent1"/>
              </a:gs>
              <a:gs pos="95000">
                <a:schemeClr val="accent5"/>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a:solidFill>
                <a:schemeClr val="bg1"/>
              </a:solidFill>
            </a:endParaRPr>
          </a:p>
        </p:txBody>
      </p:sp>
      <p:sp>
        <p:nvSpPr>
          <p:cNvPr id="28" name="Graphic 9">
            <a:extLst>
              <a:ext uri="{FF2B5EF4-FFF2-40B4-BE49-F238E27FC236}">
                <a16:creationId xmlns:a16="http://schemas.microsoft.com/office/drawing/2014/main" id="{A71120F2-7ACE-7B7E-1F26-8466B0085DE0}"/>
              </a:ext>
            </a:extLst>
          </p:cNvPr>
          <p:cNvSpPr/>
          <p:nvPr userDrawn="1"/>
        </p:nvSpPr>
        <p:spPr>
          <a:xfrm>
            <a:off x="7773710" y="3301019"/>
            <a:ext cx="836596" cy="979860"/>
          </a:xfrm>
          <a:custGeom>
            <a:avLst/>
            <a:gdLst>
              <a:gd name="connsiteX0" fmla="*/ 436418 w 1064600"/>
              <a:gd name="connsiteY0" fmla="*/ 0 h 1246909"/>
              <a:gd name="connsiteX1" fmla="*/ 815228 w 1064600"/>
              <a:gd name="connsiteY1" fmla="*/ 623455 h 1246909"/>
              <a:gd name="connsiteX2" fmla="*/ 436418 w 1064600"/>
              <a:gd name="connsiteY2" fmla="*/ 1246909 h 1246909"/>
              <a:gd name="connsiteX3" fmla="*/ 685800 w 1064600"/>
              <a:gd name="connsiteY3" fmla="*/ 1246909 h 1246909"/>
              <a:gd name="connsiteX4" fmla="*/ 1064601 w 1064600"/>
              <a:gd name="connsiteY4" fmla="*/ 623455 h 1246909"/>
              <a:gd name="connsiteX5" fmla="*/ 685800 w 1064600"/>
              <a:gd name="connsiteY5" fmla="*/ 0 h 1246909"/>
              <a:gd name="connsiteX6" fmla="*/ 436418 w 1064600"/>
              <a:gd name="connsiteY6" fmla="*/ 0 h 1246909"/>
              <a:gd name="connsiteX7" fmla="*/ 0 w 1064600"/>
              <a:gd name="connsiteY7" fmla="*/ 0 h 1246909"/>
              <a:gd name="connsiteX8" fmla="*/ 378801 w 1064600"/>
              <a:gd name="connsiteY8" fmla="*/ 623455 h 1246909"/>
              <a:gd name="connsiteX9" fmla="*/ 0 w 1064600"/>
              <a:gd name="connsiteY9" fmla="*/ 1246909 h 1246909"/>
              <a:gd name="connsiteX10" fmla="*/ 249382 w 1064600"/>
              <a:gd name="connsiteY10" fmla="*/ 1246909 h 1246909"/>
              <a:gd name="connsiteX11" fmla="*/ 628191 w 1064600"/>
              <a:gd name="connsiteY11" fmla="*/ 623455 h 1246909"/>
              <a:gd name="connsiteX12" fmla="*/ 249382 w 1064600"/>
              <a:gd name="connsiteY12" fmla="*/ 0 h 1246909"/>
              <a:gd name="connsiteX13" fmla="*/ 0 w 1064600"/>
              <a:gd name="connsiteY13" fmla="*/ 0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0" h="1246909">
                <a:moveTo>
                  <a:pt x="436418" y="0"/>
                </a:moveTo>
                <a:lnTo>
                  <a:pt x="815228" y="623455"/>
                </a:lnTo>
                <a:lnTo>
                  <a:pt x="436418" y="1246909"/>
                </a:lnTo>
                <a:lnTo>
                  <a:pt x="685800" y="1246909"/>
                </a:lnTo>
                <a:lnTo>
                  <a:pt x="1064601" y="623455"/>
                </a:lnTo>
                <a:lnTo>
                  <a:pt x="685800" y="0"/>
                </a:lnTo>
                <a:lnTo>
                  <a:pt x="436418" y="0"/>
                </a:lnTo>
                <a:moveTo>
                  <a:pt x="0" y="0"/>
                </a:moveTo>
                <a:lnTo>
                  <a:pt x="378801" y="623455"/>
                </a:lnTo>
                <a:lnTo>
                  <a:pt x="0" y="1246909"/>
                </a:lnTo>
                <a:lnTo>
                  <a:pt x="249382" y="1246909"/>
                </a:lnTo>
                <a:lnTo>
                  <a:pt x="628191" y="623455"/>
                </a:lnTo>
                <a:lnTo>
                  <a:pt x="249382" y="0"/>
                </a:lnTo>
                <a:lnTo>
                  <a:pt x="0" y="0"/>
                </a:lnTo>
              </a:path>
            </a:pathLst>
          </a:custGeom>
          <a:gradFill flip="none" rotWithShape="1">
            <a:gsLst>
              <a:gs pos="5000">
                <a:schemeClr val="accent5"/>
              </a:gs>
              <a:gs pos="95000">
                <a:schemeClr val="accent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2" name="Title 1">
            <a:extLst>
              <a:ext uri="{FF2B5EF4-FFF2-40B4-BE49-F238E27FC236}">
                <a16:creationId xmlns:a16="http://schemas.microsoft.com/office/drawing/2014/main" id="{ECA9B439-0994-2AA1-9C20-FC46BDD0452B}"/>
              </a:ext>
            </a:extLst>
          </p:cNvPr>
          <p:cNvSpPr>
            <a:spLocks noGrp="1"/>
          </p:cNvSpPr>
          <p:nvPr>
            <p:ph type="title" hasCustomPrompt="1"/>
          </p:nvPr>
        </p:nvSpPr>
        <p:spPr>
          <a:xfrm>
            <a:off x="425038" y="355015"/>
            <a:ext cx="8548626" cy="638175"/>
          </a:xfrm>
        </p:spPr>
        <p:txBody>
          <a:bodyPr/>
          <a:lstStyle>
            <a:lvl1pPr>
              <a:defRPr/>
            </a:lvl1pPr>
          </a:lstStyle>
          <a:p>
            <a:r>
              <a:rPr lang="en-US" dirty="0"/>
              <a:t>Customer name and the outcome</a:t>
            </a:r>
          </a:p>
        </p:txBody>
      </p:sp>
      <p:sp>
        <p:nvSpPr>
          <p:cNvPr id="4" name="Rectangle 3">
            <a:extLst>
              <a:ext uri="{FF2B5EF4-FFF2-40B4-BE49-F238E27FC236}">
                <a16:creationId xmlns:a16="http://schemas.microsoft.com/office/drawing/2014/main" id="{C8D3707A-2AA3-0814-B67E-ED0F1302D987}"/>
              </a:ext>
            </a:extLst>
          </p:cNvPr>
          <p:cNvSpPr/>
          <p:nvPr userDrawn="1"/>
        </p:nvSpPr>
        <p:spPr>
          <a:xfrm>
            <a:off x="9104352" y="0"/>
            <a:ext cx="2757449"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5" name="Rectangle 14">
            <a:extLst>
              <a:ext uri="{FF2B5EF4-FFF2-40B4-BE49-F238E27FC236}">
                <a16:creationId xmlns:a16="http://schemas.microsoft.com/office/drawing/2014/main" id="{7E0B9DC2-931C-5583-1B9D-7CFAB73460E0}"/>
              </a:ext>
            </a:extLst>
          </p:cNvPr>
          <p:cNvSpPr/>
          <p:nvPr userDrawn="1"/>
        </p:nvSpPr>
        <p:spPr>
          <a:xfrm>
            <a:off x="0" y="0"/>
            <a:ext cx="80304" cy="6858000"/>
          </a:xfrm>
          <a:prstGeom prst="rect">
            <a:avLst/>
          </a:prstGeom>
          <a:gradFill flip="none" rotWithShape="1">
            <a:gsLst>
              <a:gs pos="0">
                <a:schemeClr val="accent6"/>
              </a:gs>
              <a:gs pos="40000">
                <a:schemeClr val="accent1"/>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Content Placeholder 16">
            <a:extLst>
              <a:ext uri="{FF2B5EF4-FFF2-40B4-BE49-F238E27FC236}">
                <a16:creationId xmlns:a16="http://schemas.microsoft.com/office/drawing/2014/main" id="{C5A58ACD-F581-5D62-8987-34313D18DC96}"/>
              </a:ext>
            </a:extLst>
          </p:cNvPr>
          <p:cNvSpPr>
            <a:spLocks noGrp="1"/>
          </p:cNvSpPr>
          <p:nvPr>
            <p:ph sz="quarter" idx="11" hasCustomPrompt="1"/>
          </p:nvPr>
        </p:nvSpPr>
        <p:spPr>
          <a:xfrm>
            <a:off x="9417800" y="361188"/>
            <a:ext cx="2130552" cy="484632"/>
          </a:xfrm>
        </p:spPr>
        <p:txBody>
          <a:bodyPr anchor="ctr" anchorCtr="0">
            <a:noAutofit/>
          </a:bodyPr>
          <a:lstStyle>
            <a:lvl1pPr marL="0" indent="0" algn="ctr">
              <a:buNone/>
              <a:defRPr>
                <a:solidFill>
                  <a:srgbClr val="000000"/>
                </a:solidFill>
              </a:defRPr>
            </a:lvl1pPr>
            <a:lvl2pPr marL="228600" indent="0">
              <a:buNone/>
              <a:defRPr>
                <a:solidFill>
                  <a:srgbClr val="000000"/>
                </a:solidFill>
              </a:defRPr>
            </a:lvl2pPr>
            <a:lvl3pPr marL="231775" indent="0">
              <a:buNone/>
              <a:defRPr>
                <a:solidFill>
                  <a:srgbClr val="000000"/>
                </a:solidFill>
              </a:defRPr>
            </a:lvl3pPr>
            <a:lvl4pPr marL="685800" indent="0">
              <a:buNone/>
              <a:defRPr>
                <a:solidFill>
                  <a:srgbClr val="000000"/>
                </a:solidFill>
              </a:defRPr>
            </a:lvl4pPr>
            <a:lvl5pPr marL="685800" indent="0">
              <a:buNone/>
              <a:defRPr>
                <a:solidFill>
                  <a:srgbClr val="000000"/>
                </a:solidFill>
              </a:defRPr>
            </a:lvl5pPr>
          </a:lstStyle>
          <a:p>
            <a:pPr lvl="0"/>
            <a:r>
              <a:rPr lang="en-US" dirty="0"/>
              <a:t>Logo</a:t>
            </a:r>
          </a:p>
        </p:txBody>
      </p:sp>
      <p:sp>
        <p:nvSpPr>
          <p:cNvPr id="20" name="Text Placeholder 19">
            <a:extLst>
              <a:ext uri="{FF2B5EF4-FFF2-40B4-BE49-F238E27FC236}">
                <a16:creationId xmlns:a16="http://schemas.microsoft.com/office/drawing/2014/main" id="{06D4F13E-7176-A044-5EBE-C7E19EC6987C}"/>
              </a:ext>
            </a:extLst>
          </p:cNvPr>
          <p:cNvSpPr>
            <a:spLocks noGrp="1"/>
          </p:cNvSpPr>
          <p:nvPr>
            <p:ph type="body" sz="quarter" idx="12" hasCustomPrompt="1"/>
          </p:nvPr>
        </p:nvSpPr>
        <p:spPr>
          <a:xfrm>
            <a:off x="594559" y="1891165"/>
            <a:ext cx="2391508" cy="4195310"/>
          </a:xfrm>
        </p:spPr>
        <p:txBody>
          <a:bodyPr/>
          <a:lstStyle>
            <a:lvl1pPr marL="0" indent="0">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Customer’s challenge. Should be no more than approximately 45 words.</a:t>
            </a:r>
          </a:p>
        </p:txBody>
      </p:sp>
      <p:sp>
        <p:nvSpPr>
          <p:cNvPr id="21" name="Text Placeholder 19">
            <a:extLst>
              <a:ext uri="{FF2B5EF4-FFF2-40B4-BE49-F238E27FC236}">
                <a16:creationId xmlns:a16="http://schemas.microsoft.com/office/drawing/2014/main" id="{ABEBA84D-749B-BC8D-73E7-AC081425D226}"/>
              </a:ext>
            </a:extLst>
          </p:cNvPr>
          <p:cNvSpPr>
            <a:spLocks noGrp="1"/>
          </p:cNvSpPr>
          <p:nvPr>
            <p:ph type="body" sz="quarter" idx="13" hasCustomPrompt="1"/>
          </p:nvPr>
        </p:nvSpPr>
        <p:spPr>
          <a:xfrm>
            <a:off x="4922548" y="1891165"/>
            <a:ext cx="2391508" cy="4195310"/>
          </a:xfrm>
        </p:spPr>
        <p:txBody>
          <a:bodyPr/>
          <a:lstStyle>
            <a:lvl1pPr marL="0" indent="0">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How the key services were used to solve the challenge. Should be no more than approximately 45 words.</a:t>
            </a:r>
          </a:p>
        </p:txBody>
      </p:sp>
      <p:sp>
        <p:nvSpPr>
          <p:cNvPr id="22" name="Text Placeholder 19">
            <a:extLst>
              <a:ext uri="{FF2B5EF4-FFF2-40B4-BE49-F238E27FC236}">
                <a16:creationId xmlns:a16="http://schemas.microsoft.com/office/drawing/2014/main" id="{001BCFC6-193D-E96E-276F-E76CFCAB5EEE}"/>
              </a:ext>
            </a:extLst>
          </p:cNvPr>
          <p:cNvSpPr>
            <a:spLocks noGrp="1"/>
          </p:cNvSpPr>
          <p:nvPr>
            <p:ph type="body" sz="quarter" idx="14" hasCustomPrompt="1"/>
          </p:nvPr>
        </p:nvSpPr>
        <p:spPr>
          <a:xfrm>
            <a:off x="9287322" y="1891165"/>
            <a:ext cx="2391508" cy="4195310"/>
          </a:xfrm>
        </p:spPr>
        <p:txBody>
          <a:bodyPr/>
          <a:lstStyle>
            <a:lvl1pPr marL="285750" indent="-285750">
              <a:buFont typeface="Wingdings" panose="05000000000000000000" pitchFamily="2" charset="2"/>
              <a:buChar char="ü"/>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Include outcome and key takeaways using this checkmark bullet format.</a:t>
            </a:r>
          </a:p>
        </p:txBody>
      </p:sp>
    </p:spTree>
    <p:extLst>
      <p:ext uri="{BB962C8B-B14F-4D97-AF65-F5344CB8AC3E}">
        <p14:creationId xmlns:p14="http://schemas.microsoft.com/office/powerpoint/2010/main" val="378264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ustomer: Text and Imag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26FC231-EC8B-760F-D59B-3A9539DA027F}"/>
              </a:ext>
            </a:extLst>
          </p:cNvPr>
          <p:cNvSpPr>
            <a:spLocks noGrp="1"/>
          </p:cNvSpPr>
          <p:nvPr>
            <p:ph type="pic" sz="quarter" idx="11" hasCustomPrompt="1"/>
          </p:nvPr>
        </p:nvSpPr>
        <p:spPr>
          <a:xfrm>
            <a:off x="5928360" y="0"/>
            <a:ext cx="6263640" cy="6858000"/>
          </a:xfrm>
        </p:spPr>
        <p:txBody>
          <a:bodyPr>
            <a:noAutofit/>
          </a:bodyPr>
          <a:lstStyle>
            <a:lvl1pPr marL="0" indent="0">
              <a:buNone/>
              <a:defRPr/>
            </a:lvl1pPr>
          </a:lstStyle>
          <a:p>
            <a:r>
              <a:rPr lang="en-US" dirty="0"/>
              <a:t>Insert photo here</a:t>
            </a:r>
          </a:p>
        </p:txBody>
      </p:sp>
      <p:sp>
        <p:nvSpPr>
          <p:cNvPr id="22" name="Text Placeholder 21">
            <a:extLst>
              <a:ext uri="{FF2B5EF4-FFF2-40B4-BE49-F238E27FC236}">
                <a16:creationId xmlns:a16="http://schemas.microsoft.com/office/drawing/2014/main" id="{6002B2C1-7DC5-1942-B4E5-C1B1E23A3AC7}"/>
              </a:ext>
            </a:extLst>
          </p:cNvPr>
          <p:cNvSpPr>
            <a:spLocks noGrp="1"/>
          </p:cNvSpPr>
          <p:nvPr>
            <p:ph type="body" sz="quarter" idx="17"/>
          </p:nvPr>
        </p:nvSpPr>
        <p:spPr>
          <a:xfrm>
            <a:off x="5928360" y="4572000"/>
            <a:ext cx="6263640" cy="2286000"/>
          </a:xfrm>
          <a:gradFill>
            <a:gsLst>
              <a:gs pos="1000">
                <a:srgbClr val="000000">
                  <a:alpha val="0"/>
                </a:srgbClr>
              </a:gs>
              <a:gs pos="100000">
                <a:srgbClr val="000000"/>
              </a:gs>
            </a:gsLst>
            <a:lin ang="5400000" scaled="1"/>
          </a:gradFill>
        </p:spPr>
        <p:txBody>
          <a:bodyPr vert="horz" wrap="square" lIns="0" tIns="45720" rIns="0" bIns="45720" rtlCol="0" anchor="b" anchorCtr="0">
            <a:noAutofit/>
          </a:bodyPr>
          <a:lstStyle>
            <a:lvl1pPr>
              <a:defRPr lang="en-US" sz="2000" dirty="0" smtClean="0">
                <a:noFill/>
              </a:defRPr>
            </a:lvl1pPr>
          </a:lstStyle>
          <a:p>
            <a:pPr marL="0" lvl="0" indent="0" algn="ctr">
              <a:buFont typeface="Arial" panose="020B0604020202020204" pitchFamily="34" charset="0"/>
              <a:buNone/>
            </a:pPr>
            <a:r>
              <a:rPr lang="en-US"/>
              <a:t>Click to edit Master text styles</a:t>
            </a:r>
          </a:p>
        </p:txBody>
      </p:sp>
      <p:sp>
        <p:nvSpPr>
          <p:cNvPr id="2" name="Title 1">
            <a:extLst>
              <a:ext uri="{FF2B5EF4-FFF2-40B4-BE49-F238E27FC236}">
                <a16:creationId xmlns:a16="http://schemas.microsoft.com/office/drawing/2014/main" id="{C510B42D-E468-6CD1-7FC5-C90C3E3024E2}"/>
              </a:ext>
            </a:extLst>
          </p:cNvPr>
          <p:cNvSpPr>
            <a:spLocks noGrp="1"/>
          </p:cNvSpPr>
          <p:nvPr>
            <p:ph type="title" hasCustomPrompt="1"/>
          </p:nvPr>
        </p:nvSpPr>
        <p:spPr>
          <a:xfrm>
            <a:off x="419100" y="351901"/>
            <a:ext cx="5335523" cy="1019699"/>
          </a:xfrm>
        </p:spPr>
        <p:txBody>
          <a:bodyPr/>
          <a:lstStyle>
            <a:lvl1pPr>
              <a:defRPr/>
            </a:lvl1pPr>
          </a:lstStyle>
          <a:p>
            <a:r>
              <a:rPr lang="en-US" dirty="0"/>
              <a:t>Customer name and the outcome</a:t>
            </a:r>
          </a:p>
        </p:txBody>
      </p:sp>
      <p:sp>
        <p:nvSpPr>
          <p:cNvPr id="4" name="Freeform: Shape 3">
            <a:extLst>
              <a:ext uri="{FF2B5EF4-FFF2-40B4-BE49-F238E27FC236}">
                <a16:creationId xmlns:a16="http://schemas.microsoft.com/office/drawing/2014/main" id="{5A5F9319-C564-ADD0-498C-B6DE2924E50B}"/>
              </a:ext>
            </a:extLst>
          </p:cNvPr>
          <p:cNvSpPr/>
          <p:nvPr userDrawn="1"/>
        </p:nvSpPr>
        <p:spPr>
          <a:xfrm>
            <a:off x="423372" y="1598784"/>
            <a:ext cx="5331251" cy="1368815"/>
          </a:xfrm>
          <a:custGeom>
            <a:avLst/>
            <a:gdLst>
              <a:gd name="connsiteX0" fmla="*/ 2435638 w 3885152"/>
              <a:gd name="connsiteY0" fmla="*/ 0 h 993362"/>
              <a:gd name="connsiteX1" fmla="*/ 3885152 w 3885152"/>
              <a:gd name="connsiteY1" fmla="*/ 0 h 993362"/>
              <a:gd name="connsiteX2" fmla="*/ 3885152 w 3885152"/>
              <a:gd name="connsiteY2" fmla="*/ 993362 h 993362"/>
              <a:gd name="connsiteX3" fmla="*/ 0 w 3885152"/>
              <a:gd name="connsiteY3" fmla="*/ 993362 h 993362"/>
              <a:gd name="connsiteX4" fmla="*/ 0 w 3885152"/>
              <a:gd name="connsiteY4" fmla="*/ 0 h 993362"/>
              <a:gd name="connsiteX5" fmla="*/ 0 w 3885152"/>
              <a:gd name="connsiteY5" fmla="*/ 0 h 993362"/>
              <a:gd name="connsiteX6" fmla="*/ 1449419 w 3885152"/>
              <a:gd name="connsiteY6" fmla="*/ 0 h 99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5152" h="993362">
                <a:moveTo>
                  <a:pt x="2435638" y="0"/>
                </a:moveTo>
                <a:lnTo>
                  <a:pt x="3885152" y="0"/>
                </a:lnTo>
                <a:lnTo>
                  <a:pt x="3885152" y="993362"/>
                </a:lnTo>
                <a:lnTo>
                  <a:pt x="0" y="993362"/>
                </a:lnTo>
                <a:lnTo>
                  <a:pt x="0" y="0"/>
                </a:lnTo>
                <a:lnTo>
                  <a:pt x="0" y="0"/>
                </a:lnTo>
                <a:lnTo>
                  <a:pt x="1449419" y="0"/>
                </a:lnTo>
              </a:path>
            </a:pathLst>
          </a:custGeom>
          <a:noFill/>
          <a:ln w="12700" cap="flat">
            <a:solidFill>
              <a:schemeClr val="accent5"/>
            </a:solidFill>
            <a:prstDash val="solid"/>
            <a:miter/>
          </a:ln>
        </p:spPr>
        <p:txBody>
          <a:bodyPr wrap="square" rtlCol="0" anchor="ctr">
            <a:noAutofit/>
          </a:bodyPr>
          <a:lstStyle/>
          <a:p>
            <a:pPr lvl="0"/>
            <a:endParaRPr lang="en-US"/>
          </a:p>
        </p:txBody>
      </p:sp>
      <p:sp>
        <p:nvSpPr>
          <p:cNvPr id="5" name="TextBox 4">
            <a:extLst>
              <a:ext uri="{FF2B5EF4-FFF2-40B4-BE49-F238E27FC236}">
                <a16:creationId xmlns:a16="http://schemas.microsoft.com/office/drawing/2014/main" id="{FE8EAC77-8049-8D39-9A09-5E2F51066703}"/>
              </a:ext>
            </a:extLst>
          </p:cNvPr>
          <p:cNvSpPr txBox="1"/>
          <p:nvPr userDrawn="1"/>
        </p:nvSpPr>
        <p:spPr>
          <a:xfrm>
            <a:off x="2410766" y="1474484"/>
            <a:ext cx="1356462" cy="246221"/>
          </a:xfrm>
          <a:prstGeom prst="rect">
            <a:avLst/>
          </a:prstGeom>
          <a:noFill/>
        </p:spPr>
        <p:txBody>
          <a:bodyPr wrap="none" lIns="91440" tIns="0" rIns="91440" bIns="0" rtlCol="0">
            <a:spAutoFit/>
          </a:bodyPr>
          <a:lstStyle/>
          <a:p>
            <a:pPr algn="ctr"/>
            <a:r>
              <a:rPr lang="en-US" sz="1600" b="1" dirty="0">
                <a:solidFill>
                  <a:schemeClr val="accent5"/>
                </a:solidFill>
              </a:rPr>
              <a:t>CHALLENGE</a:t>
            </a:r>
          </a:p>
        </p:txBody>
      </p:sp>
      <p:sp>
        <p:nvSpPr>
          <p:cNvPr id="6" name="TextBox 5">
            <a:extLst>
              <a:ext uri="{FF2B5EF4-FFF2-40B4-BE49-F238E27FC236}">
                <a16:creationId xmlns:a16="http://schemas.microsoft.com/office/drawing/2014/main" id="{2D75D493-D2CB-6CB0-D5C5-918E5577D230}"/>
              </a:ext>
            </a:extLst>
          </p:cNvPr>
          <p:cNvSpPr txBox="1"/>
          <p:nvPr userDrawn="1"/>
        </p:nvSpPr>
        <p:spPr>
          <a:xfrm>
            <a:off x="2473284" y="3068608"/>
            <a:ext cx="1231427" cy="246221"/>
          </a:xfrm>
          <a:prstGeom prst="rect">
            <a:avLst/>
          </a:prstGeom>
          <a:noFill/>
        </p:spPr>
        <p:txBody>
          <a:bodyPr wrap="none" lIns="91440" tIns="0" rIns="91440" bIns="0" rtlCol="0">
            <a:spAutoFit/>
          </a:bodyPr>
          <a:lstStyle/>
          <a:p>
            <a:pPr algn="ctr"/>
            <a:r>
              <a:rPr lang="en-US" sz="1600" b="1" dirty="0">
                <a:solidFill>
                  <a:schemeClr val="accent2"/>
                </a:solidFill>
              </a:rPr>
              <a:t>SOLUTION</a:t>
            </a:r>
          </a:p>
        </p:txBody>
      </p:sp>
      <p:sp>
        <p:nvSpPr>
          <p:cNvPr id="7" name="TextBox 6">
            <a:extLst>
              <a:ext uri="{FF2B5EF4-FFF2-40B4-BE49-F238E27FC236}">
                <a16:creationId xmlns:a16="http://schemas.microsoft.com/office/drawing/2014/main" id="{A9EF7406-F04F-C13E-8323-603AB89313C3}"/>
              </a:ext>
            </a:extLst>
          </p:cNvPr>
          <p:cNvSpPr txBox="1"/>
          <p:nvPr userDrawn="1"/>
        </p:nvSpPr>
        <p:spPr>
          <a:xfrm>
            <a:off x="2486108" y="4990891"/>
            <a:ext cx="1205779" cy="246221"/>
          </a:xfrm>
          <a:prstGeom prst="rect">
            <a:avLst/>
          </a:prstGeom>
          <a:noFill/>
        </p:spPr>
        <p:txBody>
          <a:bodyPr wrap="none" lIns="91440" tIns="0" rIns="91440" bIns="0" rtlCol="0">
            <a:spAutoFit/>
          </a:bodyPr>
          <a:lstStyle/>
          <a:p>
            <a:pPr algn="ctr"/>
            <a:r>
              <a:rPr lang="en-US" sz="1600" b="1" dirty="0">
                <a:solidFill>
                  <a:schemeClr val="accent6"/>
                </a:solidFill>
              </a:rPr>
              <a:t>OUTCOME</a:t>
            </a:r>
          </a:p>
        </p:txBody>
      </p:sp>
      <p:sp>
        <p:nvSpPr>
          <p:cNvPr id="9" name="Freeform: Shape 8">
            <a:extLst>
              <a:ext uri="{FF2B5EF4-FFF2-40B4-BE49-F238E27FC236}">
                <a16:creationId xmlns:a16="http://schemas.microsoft.com/office/drawing/2014/main" id="{0F3E9FF7-5EAD-761A-D633-E30B0B0DF259}"/>
              </a:ext>
            </a:extLst>
          </p:cNvPr>
          <p:cNvSpPr/>
          <p:nvPr userDrawn="1"/>
        </p:nvSpPr>
        <p:spPr>
          <a:xfrm>
            <a:off x="423372" y="3190060"/>
            <a:ext cx="5331251" cy="1543865"/>
          </a:xfrm>
          <a:custGeom>
            <a:avLst/>
            <a:gdLst>
              <a:gd name="connsiteX0" fmla="*/ 2392394 w 3885152"/>
              <a:gd name="connsiteY0" fmla="*/ 0 h 998981"/>
              <a:gd name="connsiteX1" fmla="*/ 3885152 w 3885152"/>
              <a:gd name="connsiteY1" fmla="*/ 0 h 998981"/>
              <a:gd name="connsiteX2" fmla="*/ 3885152 w 3885152"/>
              <a:gd name="connsiteY2" fmla="*/ 998982 h 998981"/>
              <a:gd name="connsiteX3" fmla="*/ 0 w 3885152"/>
              <a:gd name="connsiteY3" fmla="*/ 998982 h 998981"/>
              <a:gd name="connsiteX4" fmla="*/ 0 w 3885152"/>
              <a:gd name="connsiteY4" fmla="*/ 0 h 998981"/>
              <a:gd name="connsiteX5" fmla="*/ 0 w 3885152"/>
              <a:gd name="connsiteY5" fmla="*/ 0 h 998981"/>
              <a:gd name="connsiteX6" fmla="*/ 1492758 w 3885152"/>
              <a:gd name="connsiteY6" fmla="*/ 0 h 99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5152" h="998981">
                <a:moveTo>
                  <a:pt x="2392394" y="0"/>
                </a:moveTo>
                <a:lnTo>
                  <a:pt x="3885152" y="0"/>
                </a:lnTo>
                <a:lnTo>
                  <a:pt x="3885152" y="998982"/>
                </a:lnTo>
                <a:lnTo>
                  <a:pt x="0" y="998982"/>
                </a:lnTo>
                <a:lnTo>
                  <a:pt x="0" y="0"/>
                </a:lnTo>
                <a:lnTo>
                  <a:pt x="0" y="0"/>
                </a:lnTo>
                <a:lnTo>
                  <a:pt x="1492758" y="0"/>
                </a:lnTo>
              </a:path>
            </a:pathLst>
          </a:custGeom>
          <a:noFill/>
          <a:ln w="12700" cap="flat">
            <a:solidFill>
              <a:schemeClr val="accent2"/>
            </a:solidFill>
            <a:prstDash val="solid"/>
            <a:miter/>
          </a:ln>
        </p:spPr>
        <p:txBody>
          <a:bodyPr wrap="square" rtlCol="0" anchor="ctr">
            <a:noAutofit/>
          </a:bodyPr>
          <a:lstStyle/>
          <a:p>
            <a:pPr lvl="0"/>
            <a:endParaRPr lang="en-US"/>
          </a:p>
        </p:txBody>
      </p:sp>
      <p:sp>
        <p:nvSpPr>
          <p:cNvPr id="10" name="Freeform: Shape 9">
            <a:extLst>
              <a:ext uri="{FF2B5EF4-FFF2-40B4-BE49-F238E27FC236}">
                <a16:creationId xmlns:a16="http://schemas.microsoft.com/office/drawing/2014/main" id="{65F98819-0E06-2418-4068-FA5C2AFB21A8}"/>
              </a:ext>
            </a:extLst>
          </p:cNvPr>
          <p:cNvSpPr/>
          <p:nvPr userDrawn="1"/>
        </p:nvSpPr>
        <p:spPr>
          <a:xfrm>
            <a:off x="423372" y="5114711"/>
            <a:ext cx="5331251" cy="1095589"/>
          </a:xfrm>
          <a:custGeom>
            <a:avLst/>
            <a:gdLst>
              <a:gd name="connsiteX0" fmla="*/ 2382393 w 3885152"/>
              <a:gd name="connsiteY0" fmla="*/ 0 h 799242"/>
              <a:gd name="connsiteX1" fmla="*/ 3885152 w 3885152"/>
              <a:gd name="connsiteY1" fmla="*/ 0 h 799242"/>
              <a:gd name="connsiteX2" fmla="*/ 3885152 w 3885152"/>
              <a:gd name="connsiteY2" fmla="*/ 799243 h 799242"/>
              <a:gd name="connsiteX3" fmla="*/ 0 w 3885152"/>
              <a:gd name="connsiteY3" fmla="*/ 799243 h 799242"/>
              <a:gd name="connsiteX4" fmla="*/ 0 w 3885152"/>
              <a:gd name="connsiteY4" fmla="*/ 0 h 799242"/>
              <a:gd name="connsiteX5" fmla="*/ 0 w 3885152"/>
              <a:gd name="connsiteY5" fmla="*/ 0 h 799242"/>
              <a:gd name="connsiteX6" fmla="*/ 1502759 w 3885152"/>
              <a:gd name="connsiteY6" fmla="*/ 0 h 79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5152" h="799242">
                <a:moveTo>
                  <a:pt x="2382393" y="0"/>
                </a:moveTo>
                <a:lnTo>
                  <a:pt x="3885152" y="0"/>
                </a:lnTo>
                <a:lnTo>
                  <a:pt x="3885152" y="799243"/>
                </a:lnTo>
                <a:lnTo>
                  <a:pt x="0" y="799243"/>
                </a:lnTo>
                <a:lnTo>
                  <a:pt x="0" y="0"/>
                </a:lnTo>
                <a:lnTo>
                  <a:pt x="0" y="0"/>
                </a:lnTo>
                <a:lnTo>
                  <a:pt x="1502759" y="0"/>
                </a:lnTo>
              </a:path>
            </a:pathLst>
          </a:custGeom>
          <a:noFill/>
          <a:ln w="12700" cap="flat">
            <a:solidFill>
              <a:schemeClr val="accent6"/>
            </a:solidFill>
            <a:prstDash val="solid"/>
            <a:miter/>
          </a:ln>
        </p:spPr>
        <p:txBody>
          <a:bodyPr wrap="square" rtlCol="0" anchor="ctr">
            <a:noAutofit/>
          </a:bodyPr>
          <a:lstStyle/>
          <a:p>
            <a:pPr lvl="0"/>
            <a:endParaRPr lang="en-US">
              <a:solidFill>
                <a:schemeClr val="accent6"/>
              </a:solidFill>
            </a:endParaRPr>
          </a:p>
        </p:txBody>
      </p:sp>
      <p:sp>
        <p:nvSpPr>
          <p:cNvPr id="15" name="Text Placeholder 14">
            <a:extLst>
              <a:ext uri="{FF2B5EF4-FFF2-40B4-BE49-F238E27FC236}">
                <a16:creationId xmlns:a16="http://schemas.microsoft.com/office/drawing/2014/main" id="{8DE263C5-7B46-7B03-36EF-1DED52875A99}"/>
              </a:ext>
            </a:extLst>
          </p:cNvPr>
          <p:cNvSpPr>
            <a:spLocks noGrp="1"/>
          </p:cNvSpPr>
          <p:nvPr>
            <p:ph type="body" sz="quarter" idx="12" hasCustomPrompt="1"/>
          </p:nvPr>
        </p:nvSpPr>
        <p:spPr>
          <a:xfrm>
            <a:off x="537821" y="1759519"/>
            <a:ext cx="5102352" cy="1086628"/>
          </a:xfrm>
        </p:spPr>
        <p:txBody>
          <a:bodyPr/>
          <a:lstStyle>
            <a:lvl1pPr marL="0" indent="0">
              <a:buNone/>
              <a:defRPr sz="1600"/>
            </a:lvl1pPr>
            <a:lvl2pPr marL="228600" indent="0">
              <a:buNone/>
              <a:defRPr/>
            </a:lvl2pPr>
            <a:lvl3pPr marL="231775" indent="0">
              <a:buNone/>
              <a:defRPr/>
            </a:lvl3pPr>
            <a:lvl4pPr marL="685800" indent="0">
              <a:buNone/>
              <a:defRPr/>
            </a:lvl4pPr>
            <a:lvl5pPr marL="685800" indent="0">
              <a:buNone/>
              <a:defRPr/>
            </a:lvl5pPr>
          </a:lstStyle>
          <a:p>
            <a:pPr lvl="0"/>
            <a:r>
              <a:rPr lang="en-US" dirty="0"/>
              <a:t>Customer’s challenge. Should be no more than approximately 30 words.</a:t>
            </a:r>
          </a:p>
        </p:txBody>
      </p:sp>
      <p:sp>
        <p:nvSpPr>
          <p:cNvPr id="16" name="Text Placeholder 14">
            <a:extLst>
              <a:ext uri="{FF2B5EF4-FFF2-40B4-BE49-F238E27FC236}">
                <a16:creationId xmlns:a16="http://schemas.microsoft.com/office/drawing/2014/main" id="{AE61B4E9-B00D-B1BE-FED9-EBC5AF68A9C0}"/>
              </a:ext>
            </a:extLst>
          </p:cNvPr>
          <p:cNvSpPr>
            <a:spLocks noGrp="1"/>
          </p:cNvSpPr>
          <p:nvPr>
            <p:ph type="body" sz="quarter" idx="13" hasCustomPrompt="1"/>
          </p:nvPr>
        </p:nvSpPr>
        <p:spPr>
          <a:xfrm>
            <a:off x="537821" y="3348351"/>
            <a:ext cx="5102352" cy="1309374"/>
          </a:xfrm>
        </p:spPr>
        <p:txBody>
          <a:bodyPr/>
          <a:lstStyle>
            <a:lvl1pPr marL="0" indent="0">
              <a:buNone/>
              <a:defRPr sz="1600"/>
            </a:lvl1pPr>
            <a:lvl2pPr marL="228600" indent="0">
              <a:buNone/>
              <a:defRPr/>
            </a:lvl2pPr>
            <a:lvl3pPr marL="231775" indent="0">
              <a:buNone/>
              <a:defRPr/>
            </a:lvl3pPr>
            <a:lvl4pPr marL="685800" indent="0">
              <a:buNone/>
              <a:defRPr/>
            </a:lvl4pPr>
            <a:lvl5pPr marL="685800" indent="0">
              <a:buNone/>
              <a:defRPr/>
            </a:lvl5pPr>
          </a:lstStyle>
          <a:p>
            <a:pPr lvl="0"/>
            <a:r>
              <a:rPr lang="en-US" dirty="0"/>
              <a:t>How the key services were used to solve the challenge. Should be no more than approximately 30 words.</a:t>
            </a:r>
          </a:p>
        </p:txBody>
      </p:sp>
      <p:sp>
        <p:nvSpPr>
          <p:cNvPr id="17" name="Text Placeholder 14">
            <a:extLst>
              <a:ext uri="{FF2B5EF4-FFF2-40B4-BE49-F238E27FC236}">
                <a16:creationId xmlns:a16="http://schemas.microsoft.com/office/drawing/2014/main" id="{2D05BB84-7C00-DC9E-728E-3A3A9FCA54DC}"/>
              </a:ext>
            </a:extLst>
          </p:cNvPr>
          <p:cNvSpPr>
            <a:spLocks noGrp="1"/>
          </p:cNvSpPr>
          <p:nvPr>
            <p:ph type="body" sz="quarter" idx="14" hasCustomPrompt="1"/>
          </p:nvPr>
        </p:nvSpPr>
        <p:spPr>
          <a:xfrm>
            <a:off x="537821" y="5286149"/>
            <a:ext cx="5102352" cy="857476"/>
          </a:xfrm>
        </p:spPr>
        <p:txBody>
          <a:bodyPr/>
          <a:lstStyle>
            <a:lvl1pPr marL="285750" indent="-285750">
              <a:buClrTx/>
              <a:buSzPct val="100000"/>
              <a:buFont typeface="Wingdings" panose="05000000000000000000" pitchFamily="2" charset="2"/>
              <a:buChar char="ü"/>
              <a:defRPr sz="1600"/>
            </a:lvl1pPr>
            <a:lvl2pPr marL="228600" indent="0">
              <a:buNone/>
              <a:defRPr/>
            </a:lvl2pPr>
            <a:lvl3pPr marL="231775" indent="0">
              <a:buNone/>
              <a:defRPr/>
            </a:lvl3pPr>
            <a:lvl4pPr marL="685800" indent="0">
              <a:buNone/>
              <a:defRPr/>
            </a:lvl4pPr>
            <a:lvl5pPr marL="685800" indent="0">
              <a:buNone/>
              <a:defRPr/>
            </a:lvl5pPr>
          </a:lstStyle>
          <a:p>
            <a:pPr lvl="0"/>
            <a:r>
              <a:rPr lang="en-US" dirty="0"/>
              <a:t>Include outcome and key takeaways using this checkmark bullet format.</a:t>
            </a:r>
          </a:p>
        </p:txBody>
      </p:sp>
      <p:sp>
        <p:nvSpPr>
          <p:cNvPr id="20" name="Content Placeholder 19">
            <a:extLst>
              <a:ext uri="{FF2B5EF4-FFF2-40B4-BE49-F238E27FC236}">
                <a16:creationId xmlns:a16="http://schemas.microsoft.com/office/drawing/2014/main" id="{937CBF17-11DA-83A3-A079-E18C8E1B366F}"/>
              </a:ext>
            </a:extLst>
          </p:cNvPr>
          <p:cNvSpPr>
            <a:spLocks noGrp="1"/>
          </p:cNvSpPr>
          <p:nvPr>
            <p:ph sz="quarter" idx="16" hasCustomPrompt="1"/>
          </p:nvPr>
        </p:nvSpPr>
        <p:spPr>
          <a:xfrm>
            <a:off x="9243060" y="5204460"/>
            <a:ext cx="2606040" cy="1005840"/>
          </a:xfrm>
        </p:spPr>
        <p:txBody>
          <a:bodyPr anchor="ctr" anchorCtr="0">
            <a:noAutofit/>
          </a:bodyPr>
          <a:lstStyle>
            <a:lvl1pPr marL="0" indent="0" algn="ctr">
              <a:buNone/>
              <a:defRPr/>
            </a:lvl1pPr>
            <a:lvl2pPr marL="228600" indent="0">
              <a:buNone/>
              <a:defRPr/>
            </a:lvl2pPr>
            <a:lvl3pPr marL="231775" indent="0">
              <a:buNone/>
              <a:defRPr/>
            </a:lvl3pPr>
            <a:lvl4pPr marL="685800" indent="0">
              <a:buNone/>
              <a:defRPr/>
            </a:lvl4pPr>
            <a:lvl5pPr marL="685800" indent="0">
              <a:buNone/>
              <a:defRPr/>
            </a:lvl5pPr>
          </a:lstStyle>
          <a:p>
            <a:pPr lvl="0"/>
            <a:r>
              <a:rPr lang="en-US" dirty="0"/>
              <a:t>Logo</a:t>
            </a:r>
          </a:p>
        </p:txBody>
      </p:sp>
    </p:spTree>
    <p:extLst>
      <p:ext uri="{BB962C8B-B14F-4D97-AF65-F5344CB8AC3E}">
        <p14:creationId xmlns:p14="http://schemas.microsoft.com/office/powerpoint/2010/main" val="411321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Quot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ABFD6-0A7E-4C17-A0CF-15563DCD4BE8}"/>
              </a:ext>
            </a:extLst>
          </p:cNvPr>
          <p:cNvSpPr>
            <a:spLocks noGrp="1"/>
          </p:cNvSpPr>
          <p:nvPr>
            <p:ph type="title" hasCustomPrompt="1"/>
          </p:nvPr>
        </p:nvSpPr>
        <p:spPr>
          <a:xfrm>
            <a:off x="1143000" y="1381125"/>
            <a:ext cx="8189914" cy="3009900"/>
          </a:xfrm>
        </p:spPr>
        <p:txBody>
          <a:bodyPr/>
          <a:lstStyle>
            <a:lvl1pPr>
              <a:defRPr sz="3200"/>
            </a:lvl1pPr>
          </a:lstStyle>
          <a:p>
            <a:r>
              <a:rPr lang="en-US" dirty="0"/>
              <a:t>Enter quote here. Do not add additional quote marks in the text. Your quote can be 24pt font or larger depending on space. Use the appropriate customer quote slide based on the length of your quote.</a:t>
            </a:r>
          </a:p>
        </p:txBody>
      </p:sp>
      <p:sp>
        <p:nvSpPr>
          <p:cNvPr id="3" name="Freeform: Shape 2">
            <a:extLst>
              <a:ext uri="{FF2B5EF4-FFF2-40B4-BE49-F238E27FC236}">
                <a16:creationId xmlns:a16="http://schemas.microsoft.com/office/drawing/2014/main" id="{73CB5C35-A9BE-DFC3-9BA2-74BF56863A41}"/>
              </a:ext>
            </a:extLst>
          </p:cNvPr>
          <p:cNvSpPr>
            <a:spLocks noChangeAspect="1"/>
          </p:cNvSpPr>
          <p:nvPr userDrawn="1"/>
        </p:nvSpPr>
        <p:spPr>
          <a:xfrm>
            <a:off x="306051" y="915094"/>
            <a:ext cx="836949" cy="570806"/>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6" name="Content Placeholder 5">
            <a:extLst>
              <a:ext uri="{FF2B5EF4-FFF2-40B4-BE49-F238E27FC236}">
                <a16:creationId xmlns:a16="http://schemas.microsoft.com/office/drawing/2014/main" id="{368B9BC3-CF84-40DF-283C-973FA2613462}"/>
              </a:ext>
            </a:extLst>
          </p:cNvPr>
          <p:cNvSpPr>
            <a:spLocks noGrp="1"/>
          </p:cNvSpPr>
          <p:nvPr>
            <p:ph sz="quarter" idx="16" hasCustomPrompt="1"/>
          </p:nvPr>
        </p:nvSpPr>
        <p:spPr>
          <a:xfrm>
            <a:off x="1143000" y="5640388"/>
            <a:ext cx="1666875" cy="569912"/>
          </a:xfrm>
        </p:spPr>
        <p:txBody>
          <a:bodyPr anchor="ctr" anchorCtr="0">
            <a:noAutofit/>
          </a:bodyPr>
          <a:lstStyle>
            <a:lvl1pPr marL="0" indent="0">
              <a:buNone/>
              <a:defRPr sz="1600"/>
            </a:lvl1pPr>
            <a:lvl2pPr marL="228600" indent="0">
              <a:buNone/>
              <a:defRPr/>
            </a:lvl2pPr>
            <a:lvl3pPr marL="231775" indent="0">
              <a:buNone/>
              <a:defRPr/>
            </a:lvl3pPr>
            <a:lvl4pPr marL="685800" indent="0">
              <a:buNone/>
              <a:defRPr/>
            </a:lvl4pPr>
            <a:lvl5pPr marL="685800" indent="0">
              <a:buNone/>
              <a:defRPr/>
            </a:lvl5pPr>
          </a:lstStyle>
          <a:p>
            <a:pPr lvl="0"/>
            <a:r>
              <a:rPr lang="en-US" dirty="0"/>
              <a:t>Insert logo here</a:t>
            </a:r>
          </a:p>
        </p:txBody>
      </p:sp>
      <p:sp>
        <p:nvSpPr>
          <p:cNvPr id="7" name="Text Placeholder 8">
            <a:extLst>
              <a:ext uri="{FF2B5EF4-FFF2-40B4-BE49-F238E27FC236}">
                <a16:creationId xmlns:a16="http://schemas.microsoft.com/office/drawing/2014/main" id="{DDE61F8F-1252-4EB3-A3D0-A79C8EDB1A28}"/>
              </a:ext>
            </a:extLst>
          </p:cNvPr>
          <p:cNvSpPr>
            <a:spLocks noGrp="1"/>
          </p:cNvSpPr>
          <p:nvPr>
            <p:ph type="body" sz="quarter" idx="14" hasCustomPrompt="1"/>
          </p:nvPr>
        </p:nvSpPr>
        <p:spPr>
          <a:xfrm>
            <a:off x="1143000" y="4622800"/>
            <a:ext cx="8191500" cy="369332"/>
          </a:xfrm>
        </p:spPr>
        <p:txBody>
          <a:bodyPr/>
          <a:lstStyle>
            <a:lvl1pPr marL="0" indent="0">
              <a:buNone/>
              <a:defRPr sz="2000" b="1"/>
            </a:lvl1pPr>
          </a:lstStyle>
          <a:p>
            <a:pPr lvl="0"/>
            <a:r>
              <a:rPr lang="en-US" dirty="0"/>
              <a:t>Quoted Person’s Name</a:t>
            </a:r>
          </a:p>
        </p:txBody>
      </p:sp>
      <p:sp>
        <p:nvSpPr>
          <p:cNvPr id="8" name="Text Placeholder 10">
            <a:extLst>
              <a:ext uri="{FF2B5EF4-FFF2-40B4-BE49-F238E27FC236}">
                <a16:creationId xmlns:a16="http://schemas.microsoft.com/office/drawing/2014/main" id="{F210C4B5-0155-4111-B75B-57922160E1A8}"/>
              </a:ext>
            </a:extLst>
          </p:cNvPr>
          <p:cNvSpPr>
            <a:spLocks noGrp="1"/>
          </p:cNvSpPr>
          <p:nvPr>
            <p:ph type="body" sz="quarter" idx="15" hasCustomPrompt="1"/>
          </p:nvPr>
        </p:nvSpPr>
        <p:spPr>
          <a:xfrm>
            <a:off x="1143000" y="5045137"/>
            <a:ext cx="8176986" cy="341632"/>
          </a:xfrm>
        </p:spPr>
        <p:txBody>
          <a:bodyPr/>
          <a:lstStyle>
            <a:lvl1pPr marL="0" indent="0">
              <a:buNone/>
              <a:defRPr sz="1800"/>
            </a:lvl1pPr>
          </a:lstStyle>
          <a:p>
            <a:pPr lvl="0"/>
            <a:r>
              <a:rPr lang="en-US" dirty="0"/>
              <a:t>Quoted Person’s Job Title, Company Name</a:t>
            </a:r>
          </a:p>
        </p:txBody>
      </p:sp>
    </p:spTree>
    <p:extLst>
      <p:ext uri="{BB962C8B-B14F-4D97-AF65-F5344CB8AC3E}">
        <p14:creationId xmlns:p14="http://schemas.microsoft.com/office/powerpoint/2010/main" val="47171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20">
          <p15:clr>
            <a:srgbClr val="FBAE40"/>
          </p15:clr>
        </p15:guide>
        <p15:guide id="2" pos="5880">
          <p15:clr>
            <a:srgbClr val="FBAE40"/>
          </p15:clr>
        </p15:guide>
        <p15:guide id="3" orient="horz" pos="2904">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3" name="Rectangle: Rounded Corners 14">
            <a:extLst>
              <a:ext uri="{FF2B5EF4-FFF2-40B4-BE49-F238E27FC236}">
                <a16:creationId xmlns:a16="http://schemas.microsoft.com/office/drawing/2014/main" id="{CF52449C-A276-663A-D802-436C9D3F6FC8}"/>
              </a:ext>
            </a:extLst>
          </p:cNvPr>
          <p:cNvSpPr/>
          <p:nvPr userDrawn="1"/>
        </p:nvSpPr>
        <p:spPr>
          <a:xfrm>
            <a:off x="646656" y="856097"/>
            <a:ext cx="10898688" cy="4823076"/>
          </a:xfrm>
          <a:prstGeom prst="roundRect">
            <a:avLst>
              <a:gd name="adj" fmla="val 587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err="1"/>
          </a:p>
        </p:txBody>
      </p:sp>
      <p:sp>
        <p:nvSpPr>
          <p:cNvPr id="7" name="Freeform: Shape 2">
            <a:extLst>
              <a:ext uri="{FF2B5EF4-FFF2-40B4-BE49-F238E27FC236}">
                <a16:creationId xmlns:a16="http://schemas.microsoft.com/office/drawing/2014/main" id="{FCB01597-885F-FD69-6C6A-888EB789A2F2}"/>
              </a:ext>
            </a:extLst>
          </p:cNvPr>
          <p:cNvSpPr>
            <a:spLocks noChangeAspect="1"/>
          </p:cNvSpPr>
          <p:nvPr userDrawn="1"/>
        </p:nvSpPr>
        <p:spPr>
          <a:xfrm>
            <a:off x="442528" y="1576674"/>
            <a:ext cx="836949" cy="570806"/>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8" name="Title 1">
            <a:extLst>
              <a:ext uri="{FF2B5EF4-FFF2-40B4-BE49-F238E27FC236}">
                <a16:creationId xmlns:a16="http://schemas.microsoft.com/office/drawing/2014/main" id="{5C85019C-F15E-4897-1C3D-82539E02857F}"/>
              </a:ext>
            </a:extLst>
          </p:cNvPr>
          <p:cNvSpPr>
            <a:spLocks noGrp="1"/>
          </p:cNvSpPr>
          <p:nvPr>
            <p:ph type="title" hasCustomPrompt="1"/>
          </p:nvPr>
        </p:nvSpPr>
        <p:spPr>
          <a:xfrm>
            <a:off x="1476374" y="1862077"/>
            <a:ext cx="9245909" cy="2195573"/>
          </a:xfrm>
          <a:prstGeom prst="rect">
            <a:avLst/>
          </a:prstGeom>
        </p:spPr>
        <p:txBody>
          <a:bodyPr/>
          <a:lstStyle>
            <a:lvl1pPr>
              <a:defRPr sz="3000" b="0" i="0">
                <a:latin typeface="Amazon Ember Display Medium" panose="020F0603020204020204" pitchFamily="34" charset="0"/>
                <a:ea typeface="Amazon Ember Display Medium" panose="020F0603020204020204" pitchFamily="34" charset="0"/>
                <a:cs typeface="Amazon Ember Display Medium" panose="020F0603020204020204" pitchFamily="34" charset="0"/>
              </a:defRPr>
            </a:lvl1pPr>
          </a:lstStyle>
          <a:p>
            <a:r>
              <a:rPr lang="en-US" dirty="0"/>
              <a:t>Enter quote here. Do not add additional quote marks in the text. Your quote can be 24pt font or larger depending on space. Use the appropriate customer quote slide based on the length of your quote.</a:t>
            </a:r>
          </a:p>
        </p:txBody>
      </p:sp>
      <p:sp>
        <p:nvSpPr>
          <p:cNvPr id="2" name="Content Placeholder 5">
            <a:extLst>
              <a:ext uri="{FF2B5EF4-FFF2-40B4-BE49-F238E27FC236}">
                <a16:creationId xmlns:a16="http://schemas.microsoft.com/office/drawing/2014/main" id="{9F1D3726-94DE-6232-DD14-3F78371773DC}"/>
              </a:ext>
            </a:extLst>
          </p:cNvPr>
          <p:cNvSpPr>
            <a:spLocks noGrp="1"/>
          </p:cNvSpPr>
          <p:nvPr>
            <p:ph sz="quarter" idx="16" hasCustomPrompt="1"/>
          </p:nvPr>
        </p:nvSpPr>
        <p:spPr>
          <a:xfrm>
            <a:off x="9055408" y="4926432"/>
            <a:ext cx="1666875" cy="569912"/>
          </a:xfrm>
        </p:spPr>
        <p:txBody>
          <a:bodyPr anchor="ctr" anchorCtr="0">
            <a:noAutofit/>
          </a:bodyPr>
          <a:lstStyle>
            <a:lvl1pPr marL="0" indent="0">
              <a:buNone/>
              <a:defRPr sz="1600"/>
            </a:lvl1pPr>
            <a:lvl2pPr marL="228600" indent="0">
              <a:buNone/>
              <a:defRPr/>
            </a:lvl2pPr>
            <a:lvl3pPr marL="231775" indent="0">
              <a:buNone/>
              <a:defRPr/>
            </a:lvl3pPr>
            <a:lvl4pPr marL="685800" indent="0">
              <a:buNone/>
              <a:defRPr/>
            </a:lvl4pPr>
            <a:lvl5pPr marL="685800" indent="0">
              <a:buNone/>
              <a:defRPr/>
            </a:lvl5pPr>
          </a:lstStyle>
          <a:p>
            <a:pPr lvl="0"/>
            <a:r>
              <a:rPr lang="en-US" dirty="0"/>
              <a:t>Insert logo here</a:t>
            </a:r>
          </a:p>
        </p:txBody>
      </p:sp>
      <p:sp>
        <p:nvSpPr>
          <p:cNvPr id="9" name="Text Placeholder 8">
            <a:extLst>
              <a:ext uri="{FF2B5EF4-FFF2-40B4-BE49-F238E27FC236}">
                <a16:creationId xmlns:a16="http://schemas.microsoft.com/office/drawing/2014/main" id="{394E83D0-45AB-44C8-ACC1-43E4169DC2FD}"/>
              </a:ext>
            </a:extLst>
          </p:cNvPr>
          <p:cNvSpPr>
            <a:spLocks noGrp="1"/>
          </p:cNvSpPr>
          <p:nvPr>
            <p:ph type="body" sz="quarter" idx="14" hasCustomPrompt="1"/>
          </p:nvPr>
        </p:nvSpPr>
        <p:spPr>
          <a:xfrm>
            <a:off x="1474839" y="4136110"/>
            <a:ext cx="9247444" cy="369332"/>
          </a:xfrm>
        </p:spPr>
        <p:txBody>
          <a:bodyPr/>
          <a:lstStyle>
            <a:lvl1pPr marL="0" indent="0" algn="r">
              <a:buNone/>
              <a:defRPr sz="2000" b="1"/>
            </a:lvl1pPr>
          </a:lstStyle>
          <a:p>
            <a:pPr lvl="0"/>
            <a:r>
              <a:rPr lang="en-US" dirty="0"/>
              <a:t>Quoted Person’s Name</a:t>
            </a:r>
          </a:p>
        </p:txBody>
      </p:sp>
      <p:sp>
        <p:nvSpPr>
          <p:cNvPr id="10" name="Text Placeholder 10">
            <a:extLst>
              <a:ext uri="{FF2B5EF4-FFF2-40B4-BE49-F238E27FC236}">
                <a16:creationId xmlns:a16="http://schemas.microsoft.com/office/drawing/2014/main" id="{5277F33A-B0E5-4762-9F2E-12D5C2E4B69F}"/>
              </a:ext>
            </a:extLst>
          </p:cNvPr>
          <p:cNvSpPr>
            <a:spLocks noGrp="1"/>
          </p:cNvSpPr>
          <p:nvPr>
            <p:ph type="body" sz="quarter" idx="15" hasCustomPrompt="1"/>
          </p:nvPr>
        </p:nvSpPr>
        <p:spPr>
          <a:xfrm>
            <a:off x="1474839" y="4507647"/>
            <a:ext cx="9247444" cy="341632"/>
          </a:xfrm>
        </p:spPr>
        <p:txBody>
          <a:bodyPr/>
          <a:lstStyle>
            <a:lvl1pPr marL="0" indent="0" algn="r">
              <a:buNone/>
              <a:defRPr sz="1800"/>
            </a:lvl1pPr>
          </a:lstStyle>
          <a:p>
            <a:pPr lvl="0"/>
            <a:r>
              <a:rPr lang="en-US" dirty="0"/>
              <a:t>Quoted Person’s Job Title, Company Name</a:t>
            </a:r>
          </a:p>
        </p:txBody>
      </p:sp>
    </p:spTree>
    <p:extLst>
      <p:ext uri="{BB962C8B-B14F-4D97-AF65-F5344CB8AC3E}">
        <p14:creationId xmlns:p14="http://schemas.microsoft.com/office/powerpoint/2010/main" val="470493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A6AD14EE-B412-D4BA-99A4-1C0E5FD3E4EA}"/>
              </a:ext>
            </a:extLst>
          </p:cNvPr>
          <p:cNvSpPr>
            <a:spLocks noChangeAspect="1"/>
          </p:cNvSpPr>
          <p:nvPr userDrawn="1"/>
        </p:nvSpPr>
        <p:spPr>
          <a:xfrm>
            <a:off x="306051" y="915094"/>
            <a:ext cx="836949" cy="570806"/>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7" name="Picture Placeholder 5">
            <a:extLst>
              <a:ext uri="{FF2B5EF4-FFF2-40B4-BE49-F238E27FC236}">
                <a16:creationId xmlns:a16="http://schemas.microsoft.com/office/drawing/2014/main" id="{B392CC1F-2D5E-FAD6-DCF4-A5CE6433EDDB}"/>
              </a:ext>
            </a:extLst>
          </p:cNvPr>
          <p:cNvSpPr>
            <a:spLocks noGrp="1"/>
          </p:cNvSpPr>
          <p:nvPr>
            <p:ph type="pic" sz="quarter" idx="16" hasCustomPrompt="1"/>
          </p:nvPr>
        </p:nvSpPr>
        <p:spPr>
          <a:xfrm>
            <a:off x="4053840" y="0"/>
            <a:ext cx="8138160" cy="6858000"/>
          </a:xfrm>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 name="Title 1">
            <a:extLst>
              <a:ext uri="{FF2B5EF4-FFF2-40B4-BE49-F238E27FC236}">
                <a16:creationId xmlns:a16="http://schemas.microsoft.com/office/drawing/2014/main" id="{1F3ABFD6-0A7E-4C17-A0CF-15563DCD4BE8}"/>
              </a:ext>
            </a:extLst>
          </p:cNvPr>
          <p:cNvSpPr>
            <a:spLocks noGrp="1"/>
          </p:cNvSpPr>
          <p:nvPr>
            <p:ph type="title" hasCustomPrompt="1"/>
          </p:nvPr>
        </p:nvSpPr>
        <p:spPr>
          <a:xfrm>
            <a:off x="1143000" y="1390651"/>
            <a:ext cx="4953000" cy="3048000"/>
          </a:xfrm>
        </p:spPr>
        <p:txBody>
          <a:bodyPr/>
          <a:lstStyle>
            <a:lvl1pPr>
              <a:defRPr sz="2400"/>
            </a:lvl1pPr>
          </a:lstStyle>
          <a:p>
            <a:r>
              <a:rPr lang="en-US" dirty="0"/>
              <a:t>Enter quote here. Do not add additional quote marks in the text. Your quote can be 24pt font or larger depending on space. </a:t>
            </a:r>
            <a:br>
              <a:rPr lang="en-US" dirty="0"/>
            </a:br>
            <a:r>
              <a:rPr lang="en-US" dirty="0"/>
              <a:t>Use the appropriate customer quote slide based on the length </a:t>
            </a:r>
            <a:br>
              <a:rPr lang="en-US" dirty="0"/>
            </a:br>
            <a:r>
              <a:rPr lang="en-US" dirty="0"/>
              <a:t>of your quote.</a:t>
            </a:r>
          </a:p>
        </p:txBody>
      </p:sp>
      <p:sp>
        <p:nvSpPr>
          <p:cNvPr id="3" name="Content Placeholder 5">
            <a:extLst>
              <a:ext uri="{FF2B5EF4-FFF2-40B4-BE49-F238E27FC236}">
                <a16:creationId xmlns:a16="http://schemas.microsoft.com/office/drawing/2014/main" id="{7DF23425-5FB3-E449-A1DC-4CF469E5015B}"/>
              </a:ext>
            </a:extLst>
          </p:cNvPr>
          <p:cNvSpPr>
            <a:spLocks noGrp="1"/>
          </p:cNvSpPr>
          <p:nvPr>
            <p:ph sz="quarter" idx="20" hasCustomPrompt="1"/>
          </p:nvPr>
        </p:nvSpPr>
        <p:spPr>
          <a:xfrm>
            <a:off x="1143000" y="5640388"/>
            <a:ext cx="1666875" cy="569912"/>
          </a:xfrm>
        </p:spPr>
        <p:txBody>
          <a:bodyPr anchor="ctr" anchorCtr="0">
            <a:noAutofit/>
          </a:bodyPr>
          <a:lstStyle>
            <a:lvl1pPr marL="0" indent="0">
              <a:buNone/>
              <a:defRPr sz="1600"/>
            </a:lvl1pPr>
            <a:lvl2pPr marL="228600" indent="0">
              <a:buNone/>
              <a:defRPr/>
            </a:lvl2pPr>
            <a:lvl3pPr marL="231775" indent="0">
              <a:buNone/>
              <a:defRPr/>
            </a:lvl3pPr>
            <a:lvl4pPr marL="685800" indent="0">
              <a:buNone/>
              <a:defRPr/>
            </a:lvl4pPr>
            <a:lvl5pPr marL="685800" indent="0">
              <a:buNone/>
              <a:defRPr/>
            </a:lvl5pPr>
          </a:lstStyle>
          <a:p>
            <a:pPr lvl="0"/>
            <a:r>
              <a:rPr lang="en-US" dirty="0"/>
              <a:t>Insert logo here</a:t>
            </a:r>
          </a:p>
        </p:txBody>
      </p:sp>
      <p:sp>
        <p:nvSpPr>
          <p:cNvPr id="8" name="Text Placeholder 8">
            <a:extLst>
              <a:ext uri="{FF2B5EF4-FFF2-40B4-BE49-F238E27FC236}">
                <a16:creationId xmlns:a16="http://schemas.microsoft.com/office/drawing/2014/main" id="{7178D1C8-A818-402C-A27F-862DEF581DBE}"/>
              </a:ext>
            </a:extLst>
          </p:cNvPr>
          <p:cNvSpPr>
            <a:spLocks noGrp="1"/>
          </p:cNvSpPr>
          <p:nvPr>
            <p:ph type="body" sz="quarter" idx="14" hasCustomPrompt="1"/>
          </p:nvPr>
        </p:nvSpPr>
        <p:spPr>
          <a:xfrm>
            <a:off x="1143000" y="4622800"/>
            <a:ext cx="4953959" cy="369332"/>
          </a:xfrm>
        </p:spPr>
        <p:txBody>
          <a:bodyPr/>
          <a:lstStyle>
            <a:lvl1pPr marL="0" indent="0">
              <a:buNone/>
              <a:defRPr sz="2000" b="1"/>
            </a:lvl1pPr>
          </a:lstStyle>
          <a:p>
            <a:pPr lvl="0"/>
            <a:r>
              <a:rPr lang="en-US" dirty="0"/>
              <a:t>Quoted Person’s Name</a:t>
            </a:r>
          </a:p>
        </p:txBody>
      </p:sp>
      <p:sp>
        <p:nvSpPr>
          <p:cNvPr id="10" name="Text Placeholder 10">
            <a:extLst>
              <a:ext uri="{FF2B5EF4-FFF2-40B4-BE49-F238E27FC236}">
                <a16:creationId xmlns:a16="http://schemas.microsoft.com/office/drawing/2014/main" id="{546EF60F-3B19-4294-A136-96015AAB82AE}"/>
              </a:ext>
            </a:extLst>
          </p:cNvPr>
          <p:cNvSpPr>
            <a:spLocks noGrp="1"/>
          </p:cNvSpPr>
          <p:nvPr>
            <p:ph type="body" sz="quarter" idx="15" hasCustomPrompt="1"/>
          </p:nvPr>
        </p:nvSpPr>
        <p:spPr>
          <a:xfrm>
            <a:off x="1143000" y="5045137"/>
            <a:ext cx="4945182" cy="341632"/>
          </a:xfrm>
        </p:spPr>
        <p:txBody>
          <a:bodyPr/>
          <a:lstStyle>
            <a:lvl1pPr marL="0" indent="0">
              <a:buNone/>
              <a:defRPr sz="1800"/>
            </a:lvl1pPr>
          </a:lstStyle>
          <a:p>
            <a:pPr lvl="0"/>
            <a:r>
              <a:rPr lang="en-US" dirty="0"/>
              <a:t>Quoted Person’s Job Title, Company Name</a:t>
            </a:r>
          </a:p>
        </p:txBody>
      </p:sp>
    </p:spTree>
    <p:extLst>
      <p:ext uri="{BB962C8B-B14F-4D97-AF65-F5344CB8AC3E}">
        <p14:creationId xmlns:p14="http://schemas.microsoft.com/office/powerpoint/2010/main" val="187697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20">
          <p15:clr>
            <a:srgbClr val="FBAE40"/>
          </p15:clr>
        </p15:guide>
        <p15:guide id="2" pos="5880">
          <p15:clr>
            <a:srgbClr val="FBAE40"/>
          </p15:clr>
        </p15:guide>
        <p15:guide id="3" orient="horz" pos="2904">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with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ABFD6-0A7E-4C17-A0CF-15563DCD4BE8}"/>
              </a:ext>
            </a:extLst>
          </p:cNvPr>
          <p:cNvSpPr>
            <a:spLocks noGrp="1"/>
          </p:cNvSpPr>
          <p:nvPr>
            <p:ph type="title" hasCustomPrompt="1"/>
          </p:nvPr>
        </p:nvSpPr>
        <p:spPr>
          <a:xfrm>
            <a:off x="1143000" y="1371600"/>
            <a:ext cx="4953000" cy="3086100"/>
          </a:xfrm>
          <a:prstGeom prst="rect">
            <a:avLst/>
          </a:prstGeom>
        </p:spPr>
        <p:txBody>
          <a:bodyPr/>
          <a:lstStyle>
            <a:lvl1pPr>
              <a:defRPr sz="2400"/>
            </a:lvl1pPr>
          </a:lstStyle>
          <a:p>
            <a:r>
              <a:rPr lang="en-US" dirty="0"/>
              <a:t>Enter quote here. Do not add additional quote marks in the text. Your quote can be 24pt font or larger depending on space. </a:t>
            </a:r>
            <a:br>
              <a:rPr lang="en-US" dirty="0"/>
            </a:br>
            <a:r>
              <a:rPr lang="en-US" dirty="0"/>
              <a:t>Use the appropriate customer quote slide based on the length </a:t>
            </a:r>
            <a:br>
              <a:rPr lang="en-US" dirty="0"/>
            </a:br>
            <a:r>
              <a:rPr lang="en-US" dirty="0"/>
              <a:t>of your quote.</a:t>
            </a:r>
          </a:p>
        </p:txBody>
      </p:sp>
      <p:sp>
        <p:nvSpPr>
          <p:cNvPr id="16" name="Freeform: Shape 15">
            <a:extLst>
              <a:ext uri="{FF2B5EF4-FFF2-40B4-BE49-F238E27FC236}">
                <a16:creationId xmlns:a16="http://schemas.microsoft.com/office/drawing/2014/main" id="{A6AD14EE-B412-D4BA-99A4-1C0E5FD3E4EA}"/>
              </a:ext>
            </a:extLst>
          </p:cNvPr>
          <p:cNvSpPr>
            <a:spLocks noChangeAspect="1"/>
          </p:cNvSpPr>
          <p:nvPr userDrawn="1"/>
        </p:nvSpPr>
        <p:spPr>
          <a:xfrm>
            <a:off x="306051" y="915094"/>
            <a:ext cx="836949" cy="570806"/>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 name="Rectangle 2">
            <a:extLst>
              <a:ext uri="{FF2B5EF4-FFF2-40B4-BE49-F238E27FC236}">
                <a16:creationId xmlns:a16="http://schemas.microsoft.com/office/drawing/2014/main" id="{DF310A63-64FE-E9AE-7EFE-0450BA72CEBC}"/>
              </a:ext>
            </a:extLst>
          </p:cNvPr>
          <p:cNvSpPr/>
          <p:nvPr userDrawn="1"/>
        </p:nvSpPr>
        <p:spPr>
          <a:xfrm>
            <a:off x="0" y="0"/>
            <a:ext cx="80304" cy="6858000"/>
          </a:xfrm>
          <a:prstGeom prst="rect">
            <a:avLst/>
          </a:prstGeom>
          <a:gradFill flip="none" rotWithShape="1">
            <a:gsLst>
              <a:gs pos="0">
                <a:schemeClr val="accent6"/>
              </a:gs>
              <a:gs pos="40000">
                <a:schemeClr val="accent1"/>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Picture Placeholder 5">
            <a:extLst>
              <a:ext uri="{FF2B5EF4-FFF2-40B4-BE49-F238E27FC236}">
                <a16:creationId xmlns:a16="http://schemas.microsoft.com/office/drawing/2014/main" id="{61F8984E-9F5B-A656-83FE-21F4A764609D}"/>
              </a:ext>
            </a:extLst>
          </p:cNvPr>
          <p:cNvSpPr>
            <a:spLocks noGrp="1"/>
          </p:cNvSpPr>
          <p:nvPr>
            <p:ph type="pic" sz="quarter" idx="16" hasCustomPrompt="1"/>
          </p:nvPr>
        </p:nvSpPr>
        <p:spPr>
          <a:xfrm>
            <a:off x="7391400" y="1485899"/>
            <a:ext cx="3886200" cy="3980836"/>
          </a:xfrm>
          <a:prstGeom prst="roundRect">
            <a:avLst>
              <a:gd name="adj" fmla="val 2693"/>
            </a:avLst>
          </a:prstGeom>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4" name="Content Placeholder 5">
            <a:extLst>
              <a:ext uri="{FF2B5EF4-FFF2-40B4-BE49-F238E27FC236}">
                <a16:creationId xmlns:a16="http://schemas.microsoft.com/office/drawing/2014/main" id="{8D317426-785A-B35B-F20F-5F8CFC2ACFCC}"/>
              </a:ext>
            </a:extLst>
          </p:cNvPr>
          <p:cNvSpPr>
            <a:spLocks noGrp="1"/>
          </p:cNvSpPr>
          <p:nvPr>
            <p:ph sz="quarter" idx="17" hasCustomPrompt="1"/>
          </p:nvPr>
        </p:nvSpPr>
        <p:spPr>
          <a:xfrm>
            <a:off x="1143000" y="5640388"/>
            <a:ext cx="1666875" cy="569912"/>
          </a:xfrm>
        </p:spPr>
        <p:txBody>
          <a:bodyPr anchor="ctr" anchorCtr="0">
            <a:noAutofit/>
          </a:bodyPr>
          <a:lstStyle>
            <a:lvl1pPr marL="0" indent="0">
              <a:buNone/>
              <a:defRPr sz="1600"/>
            </a:lvl1pPr>
            <a:lvl2pPr marL="228600" indent="0">
              <a:buNone/>
              <a:defRPr/>
            </a:lvl2pPr>
            <a:lvl3pPr marL="231775" indent="0">
              <a:buNone/>
              <a:defRPr/>
            </a:lvl3pPr>
            <a:lvl4pPr marL="685800" indent="0">
              <a:buNone/>
              <a:defRPr/>
            </a:lvl4pPr>
            <a:lvl5pPr marL="685800" indent="0">
              <a:buNone/>
              <a:defRPr/>
            </a:lvl5pPr>
          </a:lstStyle>
          <a:p>
            <a:pPr lvl="0"/>
            <a:r>
              <a:rPr lang="en-US" dirty="0"/>
              <a:t>Insert logo here</a:t>
            </a:r>
          </a:p>
        </p:txBody>
      </p:sp>
      <p:sp>
        <p:nvSpPr>
          <p:cNvPr id="10" name="Text Placeholder 8">
            <a:extLst>
              <a:ext uri="{FF2B5EF4-FFF2-40B4-BE49-F238E27FC236}">
                <a16:creationId xmlns:a16="http://schemas.microsoft.com/office/drawing/2014/main" id="{85C4E74D-91E3-4952-A34C-DA709A7825DB}"/>
              </a:ext>
            </a:extLst>
          </p:cNvPr>
          <p:cNvSpPr>
            <a:spLocks noGrp="1"/>
          </p:cNvSpPr>
          <p:nvPr>
            <p:ph type="body" sz="quarter" idx="14" hasCustomPrompt="1"/>
          </p:nvPr>
        </p:nvSpPr>
        <p:spPr>
          <a:xfrm>
            <a:off x="1143000" y="4622800"/>
            <a:ext cx="4953959" cy="369332"/>
          </a:xfrm>
        </p:spPr>
        <p:txBody>
          <a:bodyPr/>
          <a:lstStyle>
            <a:lvl1pPr marL="0" indent="0">
              <a:buNone/>
              <a:defRPr sz="2000" b="1"/>
            </a:lvl1pPr>
          </a:lstStyle>
          <a:p>
            <a:pPr lvl="0"/>
            <a:r>
              <a:rPr lang="en-US" dirty="0"/>
              <a:t>Quoted Person’s Name</a:t>
            </a:r>
          </a:p>
        </p:txBody>
      </p:sp>
      <p:sp>
        <p:nvSpPr>
          <p:cNvPr id="12" name="Text Placeholder 10">
            <a:extLst>
              <a:ext uri="{FF2B5EF4-FFF2-40B4-BE49-F238E27FC236}">
                <a16:creationId xmlns:a16="http://schemas.microsoft.com/office/drawing/2014/main" id="{CB6591F2-93EA-4086-B446-0BF211EAC6BE}"/>
              </a:ext>
            </a:extLst>
          </p:cNvPr>
          <p:cNvSpPr>
            <a:spLocks noGrp="1"/>
          </p:cNvSpPr>
          <p:nvPr>
            <p:ph type="body" sz="quarter" idx="15" hasCustomPrompt="1"/>
          </p:nvPr>
        </p:nvSpPr>
        <p:spPr>
          <a:xfrm>
            <a:off x="1143000" y="5045137"/>
            <a:ext cx="4945182" cy="341632"/>
          </a:xfrm>
        </p:spPr>
        <p:txBody>
          <a:bodyPr/>
          <a:lstStyle>
            <a:lvl1pPr marL="0" indent="0">
              <a:buNone/>
              <a:defRPr sz="1800"/>
            </a:lvl1pPr>
          </a:lstStyle>
          <a:p>
            <a:pPr lvl="0"/>
            <a:r>
              <a:rPr lang="en-US" dirty="0"/>
              <a:t>Quoted Person’s Job Title, Company Name</a:t>
            </a:r>
          </a:p>
        </p:txBody>
      </p:sp>
    </p:spTree>
    <p:extLst>
      <p:ext uri="{BB962C8B-B14F-4D97-AF65-F5344CB8AC3E}">
        <p14:creationId xmlns:p14="http://schemas.microsoft.com/office/powerpoint/2010/main" val="11577476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20">
          <p15:clr>
            <a:srgbClr val="FBAE40"/>
          </p15:clr>
        </p15:guide>
        <p15:guide id="2" pos="5880">
          <p15:clr>
            <a:srgbClr val="FBAE40"/>
          </p15:clr>
        </p15:guide>
        <p15:guide id="3" orient="horz" pos="2904">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Logo wall">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7D666F-6FBF-ABB3-CF15-16F3AF8F00C9}"/>
              </a:ext>
            </a:extLst>
          </p:cNvPr>
          <p:cNvSpPr>
            <a:spLocks noGrp="1"/>
          </p:cNvSpPr>
          <p:nvPr>
            <p:ph type="title" hasCustomPrompt="1"/>
          </p:nvPr>
        </p:nvSpPr>
        <p:spPr>
          <a:xfrm>
            <a:off x="420624" y="355127"/>
            <a:ext cx="11428476" cy="638175"/>
          </a:xfrm>
        </p:spPr>
        <p:txBody>
          <a:bodyPr/>
          <a:lstStyle>
            <a:lvl1pPr>
              <a:defRPr/>
            </a:lvl1pPr>
          </a:lstStyle>
          <a:p>
            <a:r>
              <a:rPr lang="en-US" dirty="0"/>
              <a:t>Customer logo wall layout</a:t>
            </a:r>
          </a:p>
        </p:txBody>
      </p:sp>
      <p:sp>
        <p:nvSpPr>
          <p:cNvPr id="12" name="Content Placeholder 7">
            <a:extLst>
              <a:ext uri="{FF2B5EF4-FFF2-40B4-BE49-F238E27FC236}">
                <a16:creationId xmlns:a16="http://schemas.microsoft.com/office/drawing/2014/main" id="{015C08B8-13A9-49D9-8429-1D74691FB3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25C60DB3-039D-48D0-BBBE-D6707EDF3195}"/>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4E251B22-71D8-417A-860B-A9F241BE55F0}"/>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CB8BF785-0CE5-4F20-9877-7E7D82ADD65C}"/>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6" name="Content Placeholder 7">
            <a:extLst>
              <a:ext uri="{FF2B5EF4-FFF2-40B4-BE49-F238E27FC236}">
                <a16:creationId xmlns:a16="http://schemas.microsoft.com/office/drawing/2014/main" id="{00F2C7D5-0C93-479A-82A7-1A69785D1E4E}"/>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7" name="Content Placeholder 7">
            <a:extLst>
              <a:ext uri="{FF2B5EF4-FFF2-40B4-BE49-F238E27FC236}">
                <a16:creationId xmlns:a16="http://schemas.microsoft.com/office/drawing/2014/main" id="{938BF167-4E21-47DD-9F62-F1AAD0F2E99A}"/>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8" name="Content Placeholder 7">
            <a:extLst>
              <a:ext uri="{FF2B5EF4-FFF2-40B4-BE49-F238E27FC236}">
                <a16:creationId xmlns:a16="http://schemas.microsoft.com/office/drawing/2014/main" id="{52E1CDD4-7A51-49E3-A015-3118CFC4F3E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9" name="Content Placeholder 7">
            <a:extLst>
              <a:ext uri="{FF2B5EF4-FFF2-40B4-BE49-F238E27FC236}">
                <a16:creationId xmlns:a16="http://schemas.microsoft.com/office/drawing/2014/main" id="{6D15639F-1211-4224-BE37-0290D3BB0C2E}"/>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Tree>
    <p:extLst>
      <p:ext uri="{BB962C8B-B14F-4D97-AF65-F5344CB8AC3E}">
        <p14:creationId xmlns:p14="http://schemas.microsoft.com/office/powerpoint/2010/main" val="39146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9B174-8DFF-7AB5-F486-297765C374F7}"/>
              </a:ext>
            </a:extLst>
          </p:cNvPr>
          <p:cNvSpPr>
            <a:spLocks noGrp="1"/>
          </p:cNvSpPr>
          <p:nvPr>
            <p:ph type="title" hasCustomPrompt="1"/>
          </p:nvPr>
        </p:nvSpPr>
        <p:spPr/>
        <p:txBody>
          <a:bodyPr/>
          <a:lstStyle>
            <a:lvl1pPr>
              <a:defRPr/>
            </a:lvl1pPr>
          </a:lstStyle>
          <a:p>
            <a:r>
              <a:rPr lang="en-US" dirty="0"/>
              <a:t>Code layout</a:t>
            </a:r>
          </a:p>
        </p:txBody>
      </p:sp>
      <p:sp>
        <p:nvSpPr>
          <p:cNvPr id="5" name="Content Placeholder 4">
            <a:extLst>
              <a:ext uri="{FF2B5EF4-FFF2-40B4-BE49-F238E27FC236}">
                <a16:creationId xmlns:a16="http://schemas.microsoft.com/office/drawing/2014/main" id="{63EAEE91-C59D-07DA-60E8-8CC9D95E21D1}"/>
              </a:ext>
            </a:extLst>
          </p:cNvPr>
          <p:cNvSpPr>
            <a:spLocks noGrp="1"/>
          </p:cNvSpPr>
          <p:nvPr>
            <p:ph sz="quarter" idx="11" hasCustomPrompt="1"/>
          </p:nvPr>
        </p:nvSpPr>
        <p:spPr>
          <a:xfrm>
            <a:off x="426596" y="1371600"/>
            <a:ext cx="11422504" cy="1508105"/>
          </a:xfrm>
        </p:spPr>
        <p:txBody>
          <a:bodyPr/>
          <a:lstStyle>
            <a:lvl1pPr marL="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2pPr>
            <a:lvl3pPr marL="4572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3pPr>
            <a:lvl4pPr marL="6858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4pPr>
            <a:lvl5pPr marL="9144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407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9B174-8DFF-7AB5-F486-297765C374F7}"/>
              </a:ext>
            </a:extLst>
          </p:cNvPr>
          <p:cNvSpPr>
            <a:spLocks noGrp="1"/>
          </p:cNvSpPr>
          <p:nvPr>
            <p:ph type="title" hasCustomPrompt="1"/>
          </p:nvPr>
        </p:nvSpPr>
        <p:spPr/>
        <p:txBody>
          <a:bodyPr/>
          <a:lstStyle>
            <a:lvl1pPr>
              <a:defRPr/>
            </a:lvl1pPr>
          </a:lstStyle>
          <a:p>
            <a:r>
              <a:rPr lang="en-US" dirty="0"/>
              <a:t>Two-column code layout</a:t>
            </a:r>
          </a:p>
        </p:txBody>
      </p:sp>
      <p:sp>
        <p:nvSpPr>
          <p:cNvPr id="5" name="Content Placeholder 4">
            <a:extLst>
              <a:ext uri="{FF2B5EF4-FFF2-40B4-BE49-F238E27FC236}">
                <a16:creationId xmlns:a16="http://schemas.microsoft.com/office/drawing/2014/main" id="{63EAEE91-C59D-07DA-60E8-8CC9D95E21D1}"/>
              </a:ext>
            </a:extLst>
          </p:cNvPr>
          <p:cNvSpPr>
            <a:spLocks noGrp="1"/>
          </p:cNvSpPr>
          <p:nvPr>
            <p:ph sz="quarter" idx="11" hasCustomPrompt="1"/>
          </p:nvPr>
        </p:nvSpPr>
        <p:spPr>
          <a:xfrm>
            <a:off x="426596" y="1371600"/>
            <a:ext cx="5540816" cy="1508105"/>
          </a:xfrm>
        </p:spPr>
        <p:txBody>
          <a:bodyPr/>
          <a:lstStyle>
            <a:lvl1pPr marL="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2pPr>
            <a:lvl3pPr marL="4572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3pPr>
            <a:lvl4pPr marL="6858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4pPr>
            <a:lvl5pPr marL="9144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a:extLst>
              <a:ext uri="{FF2B5EF4-FFF2-40B4-BE49-F238E27FC236}">
                <a16:creationId xmlns:a16="http://schemas.microsoft.com/office/drawing/2014/main" id="{20C3EBB8-17E1-75C6-AEB6-BDAD88882522}"/>
              </a:ext>
            </a:extLst>
          </p:cNvPr>
          <p:cNvSpPr>
            <a:spLocks noGrp="1"/>
          </p:cNvSpPr>
          <p:nvPr>
            <p:ph sz="quarter" idx="12" hasCustomPrompt="1"/>
          </p:nvPr>
        </p:nvSpPr>
        <p:spPr>
          <a:xfrm>
            <a:off x="6308284" y="1371600"/>
            <a:ext cx="5540816" cy="1508105"/>
          </a:xfrm>
        </p:spPr>
        <p:txBody>
          <a:bodyPr/>
          <a:lstStyle>
            <a:lvl1pPr marL="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2pPr>
            <a:lvl3pPr marL="4572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3pPr>
            <a:lvl4pPr marL="6858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4pPr>
            <a:lvl5pPr marL="9144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986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Get star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15310-C23D-47DD-AC47-BB87E7EEC1B4}"/>
              </a:ext>
            </a:extLst>
          </p:cNvPr>
          <p:cNvSpPr>
            <a:spLocks noGrp="1"/>
          </p:cNvSpPr>
          <p:nvPr>
            <p:ph type="title" hasCustomPrompt="1"/>
          </p:nvPr>
        </p:nvSpPr>
        <p:spPr/>
        <p:txBody>
          <a:bodyPr/>
          <a:lstStyle>
            <a:lvl1pPr>
              <a:defRPr/>
            </a:lvl1pPr>
          </a:lstStyle>
          <a:p>
            <a:r>
              <a:rPr lang="en-US" dirty="0"/>
              <a:t>Get started</a:t>
            </a:r>
          </a:p>
        </p:txBody>
      </p:sp>
      <p:sp>
        <p:nvSpPr>
          <p:cNvPr id="3" name="Rectangle: Rounded Corners 2">
            <a:extLst>
              <a:ext uri="{FF2B5EF4-FFF2-40B4-BE49-F238E27FC236}">
                <a16:creationId xmlns:a16="http://schemas.microsoft.com/office/drawing/2014/main" id="{9C2051E2-89E7-42F4-8F96-C8FF138B25DE}"/>
              </a:ext>
            </a:extLst>
          </p:cNvPr>
          <p:cNvSpPr>
            <a:spLocks noChangeAspect="1"/>
          </p:cNvSpPr>
          <p:nvPr userDrawn="1"/>
        </p:nvSpPr>
        <p:spPr>
          <a:xfrm>
            <a:off x="829573" y="1799085"/>
            <a:ext cx="3259760" cy="3408182"/>
          </a:xfrm>
          <a:prstGeom prst="roundRect">
            <a:avLst>
              <a:gd name="adj" fmla="val 10990"/>
            </a:avLst>
          </a:prstGeom>
          <a:noFill/>
          <a:ln w="38100">
            <a:gradFill>
              <a:gsLst>
                <a:gs pos="0">
                  <a:schemeClr val="accent2"/>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bg1"/>
              </a:solidFill>
            </a:endParaRPr>
          </a:p>
        </p:txBody>
      </p:sp>
      <p:sp>
        <p:nvSpPr>
          <p:cNvPr id="4" name="Rectangle: Rounded Corners 3">
            <a:extLst>
              <a:ext uri="{FF2B5EF4-FFF2-40B4-BE49-F238E27FC236}">
                <a16:creationId xmlns:a16="http://schemas.microsoft.com/office/drawing/2014/main" id="{40E4AA71-DCED-4395-B8CD-10EE258FEC2E}"/>
              </a:ext>
            </a:extLst>
          </p:cNvPr>
          <p:cNvSpPr>
            <a:spLocks noChangeAspect="1"/>
          </p:cNvSpPr>
          <p:nvPr userDrawn="1"/>
        </p:nvSpPr>
        <p:spPr>
          <a:xfrm>
            <a:off x="4451796" y="1799085"/>
            <a:ext cx="3259760" cy="3408182"/>
          </a:xfrm>
          <a:prstGeom prst="roundRect">
            <a:avLst>
              <a:gd name="adj" fmla="val 9320"/>
            </a:avLst>
          </a:prstGeom>
          <a:noFill/>
          <a:ln w="38100">
            <a:gradFill>
              <a:gsLst>
                <a:gs pos="0">
                  <a:schemeClr val="accent2"/>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bg1"/>
              </a:solidFill>
            </a:endParaRPr>
          </a:p>
        </p:txBody>
      </p:sp>
      <p:sp>
        <p:nvSpPr>
          <p:cNvPr id="5" name="Rectangle: Rounded Corners 4">
            <a:extLst>
              <a:ext uri="{FF2B5EF4-FFF2-40B4-BE49-F238E27FC236}">
                <a16:creationId xmlns:a16="http://schemas.microsoft.com/office/drawing/2014/main" id="{25E96DDC-F13C-4B81-B960-E123F55A355F}"/>
              </a:ext>
            </a:extLst>
          </p:cNvPr>
          <p:cNvSpPr>
            <a:spLocks noChangeAspect="1"/>
          </p:cNvSpPr>
          <p:nvPr userDrawn="1"/>
        </p:nvSpPr>
        <p:spPr>
          <a:xfrm>
            <a:off x="8069454" y="1799085"/>
            <a:ext cx="3259760" cy="3408182"/>
          </a:xfrm>
          <a:prstGeom prst="roundRect">
            <a:avLst>
              <a:gd name="adj" fmla="val 8652"/>
            </a:avLst>
          </a:prstGeom>
          <a:noFill/>
          <a:ln w="38100">
            <a:gradFill>
              <a:gsLst>
                <a:gs pos="0">
                  <a:schemeClr val="accent2"/>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bg1"/>
              </a:solidFill>
            </a:endParaRPr>
          </a:p>
        </p:txBody>
      </p:sp>
      <p:sp>
        <p:nvSpPr>
          <p:cNvPr id="12" name="Picture Placeholder 19">
            <a:extLst>
              <a:ext uri="{FF2B5EF4-FFF2-40B4-BE49-F238E27FC236}">
                <a16:creationId xmlns:a16="http://schemas.microsoft.com/office/drawing/2014/main" id="{7633A5EB-8593-49CA-A350-D21B45CDA0BA}"/>
              </a:ext>
            </a:extLst>
          </p:cNvPr>
          <p:cNvSpPr>
            <a:spLocks noGrp="1"/>
          </p:cNvSpPr>
          <p:nvPr>
            <p:ph type="pic" sz="quarter" idx="17" hasCustomPrompt="1"/>
          </p:nvPr>
        </p:nvSpPr>
        <p:spPr>
          <a:xfrm>
            <a:off x="1381225" y="2290764"/>
            <a:ext cx="2194560" cy="1695450"/>
          </a:xfrm>
          <a:prstGeom prst="roundRect">
            <a:avLst>
              <a:gd name="adj" fmla="val 4167"/>
            </a:avLst>
          </a:prstGeom>
        </p:spPr>
        <p:txBody>
          <a:bodyPr anchor="ctr"/>
          <a:lstStyle>
            <a:lvl1pPr marL="0" indent="0" algn="ctr">
              <a:buNone/>
              <a:defRPr sz="1400"/>
            </a:lvl1pPr>
          </a:lstStyle>
          <a:p>
            <a:r>
              <a:rPr lang="en-US" dirty="0"/>
              <a:t>Click icon to add QR code</a:t>
            </a:r>
            <a:br>
              <a:rPr lang="en-US" dirty="0"/>
            </a:br>
            <a:br>
              <a:rPr lang="en-US" dirty="0"/>
            </a:br>
            <a:endParaRPr lang="en-US" dirty="0"/>
          </a:p>
        </p:txBody>
      </p:sp>
      <p:sp>
        <p:nvSpPr>
          <p:cNvPr id="13" name="Picture Placeholder 19">
            <a:extLst>
              <a:ext uri="{FF2B5EF4-FFF2-40B4-BE49-F238E27FC236}">
                <a16:creationId xmlns:a16="http://schemas.microsoft.com/office/drawing/2014/main" id="{E4A628D0-0922-43A5-B256-1C8CECF02ACB}"/>
              </a:ext>
            </a:extLst>
          </p:cNvPr>
          <p:cNvSpPr>
            <a:spLocks noGrp="1"/>
          </p:cNvSpPr>
          <p:nvPr>
            <p:ph type="pic" sz="quarter" idx="18" hasCustomPrompt="1"/>
          </p:nvPr>
        </p:nvSpPr>
        <p:spPr>
          <a:xfrm>
            <a:off x="4974870" y="2289952"/>
            <a:ext cx="2194560" cy="1695450"/>
          </a:xfrm>
          <a:prstGeom prst="roundRect">
            <a:avLst>
              <a:gd name="adj" fmla="val 4167"/>
            </a:avLst>
          </a:prstGeom>
        </p:spPr>
        <p:txBody>
          <a:bodyPr anchor="ctr"/>
          <a:lstStyle>
            <a:lvl1pPr marL="0" indent="0" algn="ctr">
              <a:buNone/>
              <a:defRPr sz="1400"/>
            </a:lvl1pPr>
          </a:lstStyle>
          <a:p>
            <a:r>
              <a:rPr lang="en-US" dirty="0"/>
              <a:t>Click icon to add QR code</a:t>
            </a:r>
            <a:br>
              <a:rPr lang="en-US" dirty="0"/>
            </a:br>
            <a:br>
              <a:rPr lang="en-US" dirty="0"/>
            </a:br>
            <a:endParaRPr lang="en-US" dirty="0"/>
          </a:p>
        </p:txBody>
      </p:sp>
      <p:sp>
        <p:nvSpPr>
          <p:cNvPr id="14" name="Picture Placeholder 19">
            <a:extLst>
              <a:ext uri="{FF2B5EF4-FFF2-40B4-BE49-F238E27FC236}">
                <a16:creationId xmlns:a16="http://schemas.microsoft.com/office/drawing/2014/main" id="{54EFD328-D536-4D61-930F-8B5E2C30986C}"/>
              </a:ext>
            </a:extLst>
          </p:cNvPr>
          <p:cNvSpPr>
            <a:spLocks noGrp="1"/>
          </p:cNvSpPr>
          <p:nvPr>
            <p:ph type="pic" sz="quarter" idx="19" hasCustomPrompt="1"/>
          </p:nvPr>
        </p:nvSpPr>
        <p:spPr>
          <a:xfrm>
            <a:off x="8634501" y="2289952"/>
            <a:ext cx="2194560" cy="1695450"/>
          </a:xfrm>
          <a:prstGeom prst="roundRect">
            <a:avLst>
              <a:gd name="adj" fmla="val 4167"/>
            </a:avLst>
          </a:prstGeom>
        </p:spPr>
        <p:txBody>
          <a:bodyPr anchor="ctr"/>
          <a:lstStyle>
            <a:lvl1pPr marL="0" indent="0" algn="ctr">
              <a:buNone/>
              <a:defRPr sz="1400"/>
            </a:lvl1pPr>
          </a:lstStyle>
          <a:p>
            <a:r>
              <a:rPr lang="en-US" dirty="0"/>
              <a:t>Click icon to add QR code</a:t>
            </a:r>
            <a:br>
              <a:rPr lang="en-US" dirty="0"/>
            </a:br>
            <a:br>
              <a:rPr lang="en-US" dirty="0"/>
            </a:br>
            <a:endParaRPr lang="en-US" dirty="0"/>
          </a:p>
        </p:txBody>
      </p:sp>
      <p:sp>
        <p:nvSpPr>
          <p:cNvPr id="15" name="Text Placeholder 2">
            <a:extLst>
              <a:ext uri="{FF2B5EF4-FFF2-40B4-BE49-F238E27FC236}">
                <a16:creationId xmlns:a16="http://schemas.microsoft.com/office/drawing/2014/main" id="{1181195A-A633-494B-A8A0-14F740257B72}"/>
              </a:ext>
            </a:extLst>
          </p:cNvPr>
          <p:cNvSpPr>
            <a:spLocks noGrp="1"/>
          </p:cNvSpPr>
          <p:nvPr>
            <p:ph type="body" idx="1" hasCustomPrompt="1"/>
          </p:nvPr>
        </p:nvSpPr>
        <p:spPr>
          <a:xfrm>
            <a:off x="862786" y="4293227"/>
            <a:ext cx="3147240"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content here</a:t>
            </a:r>
          </a:p>
        </p:txBody>
      </p:sp>
      <p:sp>
        <p:nvSpPr>
          <p:cNvPr id="16" name="Text Placeholder 2">
            <a:extLst>
              <a:ext uri="{FF2B5EF4-FFF2-40B4-BE49-F238E27FC236}">
                <a16:creationId xmlns:a16="http://schemas.microsoft.com/office/drawing/2014/main" id="{58C3F1C9-3E6D-4C7C-92F7-EE32FE7302B9}"/>
              </a:ext>
            </a:extLst>
          </p:cNvPr>
          <p:cNvSpPr>
            <a:spLocks noGrp="1"/>
          </p:cNvSpPr>
          <p:nvPr>
            <p:ph type="body" idx="20" hasCustomPrompt="1"/>
          </p:nvPr>
        </p:nvSpPr>
        <p:spPr>
          <a:xfrm>
            <a:off x="4522380" y="4293227"/>
            <a:ext cx="3147240"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content here</a:t>
            </a:r>
          </a:p>
        </p:txBody>
      </p:sp>
      <p:sp>
        <p:nvSpPr>
          <p:cNvPr id="17" name="Text Placeholder 2">
            <a:extLst>
              <a:ext uri="{FF2B5EF4-FFF2-40B4-BE49-F238E27FC236}">
                <a16:creationId xmlns:a16="http://schemas.microsoft.com/office/drawing/2014/main" id="{63322AD3-40F1-44AD-89B2-8316E2D6882D}"/>
              </a:ext>
            </a:extLst>
          </p:cNvPr>
          <p:cNvSpPr>
            <a:spLocks noGrp="1"/>
          </p:cNvSpPr>
          <p:nvPr>
            <p:ph type="body" idx="21" hasCustomPrompt="1"/>
          </p:nvPr>
        </p:nvSpPr>
        <p:spPr>
          <a:xfrm>
            <a:off x="8125714" y="4297375"/>
            <a:ext cx="3147240"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content here</a:t>
            </a:r>
          </a:p>
        </p:txBody>
      </p:sp>
    </p:spTree>
    <p:extLst>
      <p:ext uri="{BB962C8B-B14F-4D97-AF65-F5344CB8AC3E}">
        <p14:creationId xmlns:p14="http://schemas.microsoft.com/office/powerpoint/2010/main" val="252964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p:txBody>
          <a:bodyPr/>
          <a:lstStyle>
            <a:lvl1pPr>
              <a:defRPr/>
            </a:lvl1pPr>
          </a:lstStyle>
          <a:p>
            <a:r>
              <a:rPr lang="en-US" dirty="0"/>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609600" y="1714500"/>
            <a:ext cx="10972800" cy="4495800"/>
          </a:xfrm>
        </p:spPr>
        <p:txBody>
          <a:bodyPr/>
          <a:lstStyle>
            <a:lvl1pPr marL="0" indent="0">
              <a:spcAft>
                <a:spcPts val="3000"/>
              </a:spcAft>
              <a:buNone/>
              <a:defRPr sz="2400"/>
            </a:lvl1pPr>
            <a:lvl2pPr marL="0" indent="0">
              <a:spcAft>
                <a:spcPts val="3000"/>
              </a:spcAft>
              <a:buNone/>
              <a:defRPr sz="2400"/>
            </a:lvl2pPr>
            <a:lvl3pPr marL="0" indent="0">
              <a:spcAft>
                <a:spcPts val="3000"/>
              </a:spcAft>
              <a:buNone/>
              <a:defRPr sz="2400"/>
            </a:lvl3pPr>
            <a:lvl4pPr marL="0" indent="0">
              <a:spcAft>
                <a:spcPts val="3000"/>
              </a:spcAft>
              <a:buNone/>
              <a:defRPr sz="2400"/>
            </a:lvl4pPr>
            <a:lvl5pPr marL="0" indent="0">
              <a:spcAft>
                <a:spcPts val="3000"/>
              </a:spcAft>
              <a:buNone/>
              <a:defRPr sz="2400"/>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19427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ank You_gradient 1">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1881157-0DF8-49E6-B684-3E8FD245EE8E}"/>
              </a:ext>
            </a:extLst>
          </p:cNvPr>
          <p:cNvSpPr>
            <a:spLocks noGrp="1"/>
          </p:cNvSpPr>
          <p:nvPr>
            <p:ph type="body" sz="quarter" idx="10" hasCustomPrompt="1"/>
          </p:nvPr>
        </p:nvSpPr>
        <p:spPr>
          <a:xfrm>
            <a:off x="431800" y="3453368"/>
            <a:ext cx="3703320" cy="369332"/>
          </a:xfrm>
          <a:prstGeom prst="rect">
            <a:avLst/>
          </a:prstGeom>
        </p:spPr>
        <p:txBody>
          <a:bodyPr anchor="b"/>
          <a:lstStyle>
            <a:lvl1pPr marL="0" indent="0">
              <a:buNone/>
              <a:defRPr sz="2000" b="1"/>
            </a:lvl1pPr>
          </a:lstStyle>
          <a:p>
            <a:pPr lvl="0"/>
            <a:r>
              <a:rPr lang="en-US" dirty="0"/>
              <a:t>Speaker name (pronouns)</a:t>
            </a:r>
          </a:p>
        </p:txBody>
      </p:sp>
      <p:sp>
        <p:nvSpPr>
          <p:cNvPr id="13" name="Text Placeholder 12">
            <a:extLst>
              <a:ext uri="{FF2B5EF4-FFF2-40B4-BE49-F238E27FC236}">
                <a16:creationId xmlns:a16="http://schemas.microsoft.com/office/drawing/2014/main" id="{EA2927B3-63A9-43F6-91E9-B153F0DF34DC}"/>
              </a:ext>
            </a:extLst>
          </p:cNvPr>
          <p:cNvSpPr>
            <a:spLocks noGrp="1"/>
          </p:cNvSpPr>
          <p:nvPr>
            <p:ph type="body" sz="quarter" idx="11" hasCustomPrompt="1"/>
          </p:nvPr>
        </p:nvSpPr>
        <p:spPr>
          <a:xfrm>
            <a:off x="431800" y="3835400"/>
            <a:ext cx="3703320" cy="1128486"/>
          </a:xfrm>
          <a:prstGeom prst="rect">
            <a:avLst/>
          </a:prstGeom>
        </p:spPr>
        <p:txBody>
          <a:bodyPr>
            <a:noAutofit/>
          </a:bodyPr>
          <a:lstStyle>
            <a:lvl1pPr marL="0" indent="0">
              <a:lnSpc>
                <a:spcPct val="100000"/>
              </a:lnSpc>
              <a:spcAft>
                <a:spcPts val="600"/>
              </a:spcAft>
              <a:buNone/>
              <a:defRPr sz="1800"/>
            </a:lvl1pPr>
          </a:lstStyle>
          <a:p>
            <a:pPr lvl="0"/>
            <a:r>
              <a:rPr lang="en-US" dirty="0"/>
              <a:t>Speaker contact info </a:t>
            </a:r>
            <a:br>
              <a:rPr lang="en-US" dirty="0"/>
            </a:br>
            <a:r>
              <a:rPr lang="en-US" dirty="0"/>
              <a:t>(such as email or socials)</a:t>
            </a:r>
          </a:p>
        </p:txBody>
      </p:sp>
      <p:sp>
        <p:nvSpPr>
          <p:cNvPr id="43" name="Title 42">
            <a:extLst>
              <a:ext uri="{FF2B5EF4-FFF2-40B4-BE49-F238E27FC236}">
                <a16:creationId xmlns:a16="http://schemas.microsoft.com/office/drawing/2014/main" id="{0D9B8DBA-78C6-4788-90BB-271D175CD3A8}"/>
              </a:ext>
            </a:extLst>
          </p:cNvPr>
          <p:cNvSpPr>
            <a:spLocks noGrp="1"/>
          </p:cNvSpPr>
          <p:nvPr>
            <p:ph type="title" hasCustomPrompt="1"/>
          </p:nvPr>
        </p:nvSpPr>
        <p:spPr>
          <a:xfrm>
            <a:off x="0" y="-660868"/>
            <a:ext cx="12192000" cy="638175"/>
          </a:xfrm>
          <a:prstGeom prst="rect">
            <a:avLst/>
          </a:prstGeom>
        </p:spPr>
        <p:txBody>
          <a:bodyPr/>
          <a:lstStyle>
            <a:lvl1pPr>
              <a:defRPr>
                <a:solidFill>
                  <a:schemeClr val="bg1">
                    <a:lumMod val="65000"/>
                    <a:lumOff val="35000"/>
                  </a:schemeClr>
                </a:solidFill>
              </a:defRPr>
            </a:lvl1pPr>
          </a:lstStyle>
          <a:p>
            <a:r>
              <a:rPr lang="en-US"/>
              <a:t>Thank you layout</a:t>
            </a:r>
          </a:p>
        </p:txBody>
      </p:sp>
      <p:sp>
        <p:nvSpPr>
          <p:cNvPr id="3" name="TextBox 2">
            <a:extLst>
              <a:ext uri="{FF2B5EF4-FFF2-40B4-BE49-F238E27FC236}">
                <a16:creationId xmlns:a16="http://schemas.microsoft.com/office/drawing/2014/main" id="{B40EF7F8-9F2B-B523-D4B9-FDEDC073F8E5}"/>
              </a:ext>
            </a:extLst>
          </p:cNvPr>
          <p:cNvSpPr txBox="1"/>
          <p:nvPr userDrawn="1"/>
        </p:nvSpPr>
        <p:spPr bwMode="white">
          <a:xfrm>
            <a:off x="419100" y="1900795"/>
            <a:ext cx="5676900" cy="956453"/>
          </a:xfrm>
          <a:prstGeom prst="rect">
            <a:avLst/>
          </a:prstGeom>
          <a:noFill/>
        </p:spPr>
        <p:txBody>
          <a:bodyPr lIns="0" tIns="0" rIns="0" bIns="0"/>
          <a:lstStyle>
            <a:lvl1pPr defTabSz="1097278">
              <a:lnSpc>
                <a:spcPct val="90000"/>
              </a:lnSpc>
              <a:spcBef>
                <a:spcPct val="0"/>
              </a:spcBef>
              <a:buNone/>
              <a:defRPr lang="en-US" sz="6600" b="0" cap="none" spc="-118" baseline="0" dirty="0" smtClean="0">
                <a:ln w="3175">
                  <a:noFill/>
                </a:ln>
                <a:solidFill>
                  <a:schemeClr val="bg1"/>
                </a:solidFill>
                <a:effectLst/>
                <a:latin typeface="Amazon Ember Display Heavy" panose="020F0803020204020204" pitchFamily="34" charset="0"/>
                <a:ea typeface="Amazon Ember Display Heavy" panose="020F0803020204020204" pitchFamily="34" charset="0"/>
                <a:cs typeface="Amazon Ember Display Heavy" panose="020F0803020204020204" pitchFamily="34" charset="0"/>
              </a:defRPr>
            </a:lvl1pPr>
          </a:lstStyle>
          <a:p>
            <a:pPr eaLnBrk="1" fontAlgn="auto" hangingPunct="1">
              <a:spcAft>
                <a:spcPts val="0"/>
              </a:spcAft>
              <a:defRPr/>
            </a:pPr>
            <a:r>
              <a:rPr sz="6600" b="1" i="0" spc="-150" dirty="0">
                <a:solidFill>
                  <a:schemeClr val="tx1"/>
                </a:solidFill>
                <a:latin typeface="+mj-lt"/>
                <a:ea typeface="Amazon Ember Display" panose="020F0603020204020204" pitchFamily="34" charset="0"/>
                <a:cs typeface="Amazon Ember Display" panose="020F0603020204020204" pitchFamily="34" charset="0"/>
              </a:rPr>
              <a:t>Thank you!</a:t>
            </a:r>
          </a:p>
        </p:txBody>
      </p:sp>
      <p:sp>
        <p:nvSpPr>
          <p:cNvPr id="2" name="TextBox 1">
            <a:extLst>
              <a:ext uri="{FF2B5EF4-FFF2-40B4-BE49-F238E27FC236}">
                <a16:creationId xmlns:a16="http://schemas.microsoft.com/office/drawing/2014/main" id="{CB12D1FC-D6F1-F8D9-1A7D-840D19BF30F3}"/>
              </a:ext>
            </a:extLst>
          </p:cNvPr>
          <p:cNvSpPr txBox="1"/>
          <p:nvPr userDrawn="1"/>
        </p:nvSpPr>
        <p:spPr>
          <a:xfrm>
            <a:off x="433635" y="6488495"/>
            <a:ext cx="284917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Amazon Ember Display"/>
                <a:ea typeface="+mn-ea"/>
                <a:cs typeface="+mn-cs"/>
              </a:rPr>
              <a:t>Amazon Web Services, AWS, the Powered by AWS logo, and all AWS service names used in this slide deck are trademarks of Amazon.com, Inc. or its affiliates.</a:t>
            </a:r>
          </a:p>
        </p:txBody>
      </p:sp>
      <p:sp>
        <p:nvSpPr>
          <p:cNvPr id="4" name="TextBox 3">
            <a:extLst>
              <a:ext uri="{FF2B5EF4-FFF2-40B4-BE49-F238E27FC236}">
                <a16:creationId xmlns:a16="http://schemas.microsoft.com/office/drawing/2014/main" id="{64DC951A-2FFD-5A4C-096D-F9F9392110DC}"/>
              </a:ext>
            </a:extLst>
          </p:cNvPr>
          <p:cNvSpPr txBox="1"/>
          <p:nvPr userDrawn="1"/>
        </p:nvSpPr>
        <p:spPr>
          <a:xfrm>
            <a:off x="330617" y="6392988"/>
            <a:ext cx="2601994"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2"/>
                </a:solidFill>
                <a:effectLst/>
                <a:uLnTx/>
                <a:uFillTx/>
                <a:latin typeface="Amazon Ember Display"/>
                <a:ea typeface="+mn-ea"/>
                <a:cs typeface="+mn-cs"/>
              </a:rPr>
              <a:t>© 2024, Amazon Web Services, Inc. or its affiliates. All rights reserved</a:t>
            </a:r>
          </a:p>
        </p:txBody>
      </p:sp>
    </p:spTree>
    <p:extLst>
      <p:ext uri="{BB962C8B-B14F-4D97-AF65-F5344CB8AC3E}">
        <p14:creationId xmlns:p14="http://schemas.microsoft.com/office/powerpoint/2010/main" val="123167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hank You_gradient 2">
    <p:spTree>
      <p:nvGrpSpPr>
        <p:cNvPr id="1" name=""/>
        <p:cNvGrpSpPr/>
        <p:nvPr/>
      </p:nvGrpSpPr>
      <p:grpSpPr>
        <a:xfrm>
          <a:off x="0" y="0"/>
          <a:ext cx="0" cy="0"/>
          <a:chOff x="0" y="0"/>
          <a:chExt cx="0" cy="0"/>
        </a:xfrm>
      </p:grpSpPr>
      <p:pic>
        <p:nvPicPr>
          <p:cNvPr id="5" name="Picture 4" descr="A blurry image of a colorful background&#10;&#10;Description automatically generated">
            <a:extLst>
              <a:ext uri="{FF2B5EF4-FFF2-40B4-BE49-F238E27FC236}">
                <a16:creationId xmlns:a16="http://schemas.microsoft.com/office/drawing/2014/main" id="{14865877-DA5C-0C56-6CB8-05F3E15C95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1" y="-1"/>
            <a:ext cx="12192000" cy="6858001"/>
          </a:xfrm>
          <a:prstGeom prst="rect">
            <a:avLst/>
          </a:prstGeom>
        </p:spPr>
      </p:pic>
      <p:sp>
        <p:nvSpPr>
          <p:cNvPr id="43" name="Title 42">
            <a:extLst>
              <a:ext uri="{FF2B5EF4-FFF2-40B4-BE49-F238E27FC236}">
                <a16:creationId xmlns:a16="http://schemas.microsoft.com/office/drawing/2014/main" id="{0D9B8DBA-78C6-4788-90BB-271D175CD3A8}"/>
              </a:ext>
            </a:extLst>
          </p:cNvPr>
          <p:cNvSpPr>
            <a:spLocks noGrp="1"/>
          </p:cNvSpPr>
          <p:nvPr>
            <p:ph type="title" hasCustomPrompt="1"/>
          </p:nvPr>
        </p:nvSpPr>
        <p:spPr>
          <a:xfrm>
            <a:off x="0" y="-660868"/>
            <a:ext cx="12192000" cy="638175"/>
          </a:xfrm>
          <a:prstGeom prst="rect">
            <a:avLst/>
          </a:prstGeom>
        </p:spPr>
        <p:txBody>
          <a:bodyPr/>
          <a:lstStyle>
            <a:lvl1pPr>
              <a:defRPr>
                <a:solidFill>
                  <a:schemeClr val="bg1">
                    <a:lumMod val="65000"/>
                    <a:lumOff val="35000"/>
                  </a:schemeClr>
                </a:solidFill>
              </a:defRPr>
            </a:lvl1pPr>
          </a:lstStyle>
          <a:p>
            <a:r>
              <a:rPr lang="en-US"/>
              <a:t>Thank you layout</a:t>
            </a:r>
          </a:p>
        </p:txBody>
      </p:sp>
      <p:sp>
        <p:nvSpPr>
          <p:cNvPr id="3" name="TextBox 2">
            <a:extLst>
              <a:ext uri="{FF2B5EF4-FFF2-40B4-BE49-F238E27FC236}">
                <a16:creationId xmlns:a16="http://schemas.microsoft.com/office/drawing/2014/main" id="{B40EF7F8-9F2B-B523-D4B9-FDEDC073F8E5}"/>
              </a:ext>
            </a:extLst>
          </p:cNvPr>
          <p:cNvSpPr txBox="1"/>
          <p:nvPr userDrawn="1"/>
        </p:nvSpPr>
        <p:spPr bwMode="white">
          <a:xfrm>
            <a:off x="419100" y="1900795"/>
            <a:ext cx="5676900" cy="956453"/>
          </a:xfrm>
          <a:prstGeom prst="rect">
            <a:avLst/>
          </a:prstGeom>
          <a:noFill/>
        </p:spPr>
        <p:txBody>
          <a:bodyPr lIns="0" tIns="0" rIns="0" bIns="0"/>
          <a:lstStyle>
            <a:lvl1pPr defTabSz="1097278">
              <a:lnSpc>
                <a:spcPct val="90000"/>
              </a:lnSpc>
              <a:spcBef>
                <a:spcPct val="0"/>
              </a:spcBef>
              <a:buNone/>
              <a:defRPr lang="en-US" sz="6600" b="0" cap="none" spc="-118" baseline="0" dirty="0" smtClean="0">
                <a:ln w="3175">
                  <a:noFill/>
                </a:ln>
                <a:solidFill>
                  <a:schemeClr val="bg1"/>
                </a:solidFill>
                <a:effectLst/>
                <a:latin typeface="Amazon Ember Display Heavy" panose="020F0803020204020204" pitchFamily="34" charset="0"/>
                <a:ea typeface="Amazon Ember Display Heavy" panose="020F0803020204020204" pitchFamily="34" charset="0"/>
                <a:cs typeface="Amazon Ember Display Heavy" panose="020F0803020204020204" pitchFamily="34" charset="0"/>
              </a:defRPr>
            </a:lvl1pPr>
          </a:lstStyle>
          <a:p>
            <a:pPr eaLnBrk="1" fontAlgn="auto" hangingPunct="1">
              <a:spcAft>
                <a:spcPts val="0"/>
              </a:spcAft>
              <a:defRPr/>
            </a:pPr>
            <a:r>
              <a:rPr sz="6600" b="1" i="0" spc="-150" dirty="0">
                <a:solidFill>
                  <a:schemeClr val="tx1"/>
                </a:solidFill>
                <a:latin typeface="+mj-lt"/>
                <a:ea typeface="Amazon Ember Display" panose="020F0603020204020204" pitchFamily="34" charset="0"/>
                <a:cs typeface="Amazon Ember Display" panose="020F0603020204020204" pitchFamily="34" charset="0"/>
              </a:rPr>
              <a:t>Thank you!</a:t>
            </a:r>
          </a:p>
        </p:txBody>
      </p:sp>
      <p:sp>
        <p:nvSpPr>
          <p:cNvPr id="2" name="TextBox 1">
            <a:extLst>
              <a:ext uri="{FF2B5EF4-FFF2-40B4-BE49-F238E27FC236}">
                <a16:creationId xmlns:a16="http://schemas.microsoft.com/office/drawing/2014/main" id="{CB12D1FC-D6F1-F8D9-1A7D-840D19BF30F3}"/>
              </a:ext>
            </a:extLst>
          </p:cNvPr>
          <p:cNvSpPr txBox="1"/>
          <p:nvPr userDrawn="1"/>
        </p:nvSpPr>
        <p:spPr>
          <a:xfrm>
            <a:off x="433635" y="6488495"/>
            <a:ext cx="284917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Amazon Ember Display"/>
                <a:ea typeface="+mn-ea"/>
                <a:cs typeface="+mn-cs"/>
              </a:rPr>
              <a:t>Amazon Web Services, AWS, the Powered by AWS logo, and all AWS service names used in this slide deck are trademarks of Amazon.com, Inc. or its affiliates.</a:t>
            </a:r>
          </a:p>
        </p:txBody>
      </p:sp>
      <p:sp>
        <p:nvSpPr>
          <p:cNvPr id="4" name="TextBox 3">
            <a:extLst>
              <a:ext uri="{FF2B5EF4-FFF2-40B4-BE49-F238E27FC236}">
                <a16:creationId xmlns:a16="http://schemas.microsoft.com/office/drawing/2014/main" id="{64DC951A-2FFD-5A4C-096D-F9F9392110DC}"/>
              </a:ext>
            </a:extLst>
          </p:cNvPr>
          <p:cNvSpPr txBox="1"/>
          <p:nvPr userDrawn="1"/>
        </p:nvSpPr>
        <p:spPr>
          <a:xfrm>
            <a:off x="330617" y="6392988"/>
            <a:ext cx="2601994"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2"/>
                </a:solidFill>
                <a:effectLst/>
                <a:uLnTx/>
                <a:uFillTx/>
                <a:latin typeface="Amazon Ember Display"/>
                <a:ea typeface="+mn-ea"/>
                <a:cs typeface="+mn-cs"/>
              </a:rPr>
              <a:t>© 2024, Amazon Web Services, Inc. or its affiliates. All rights reserved</a:t>
            </a:r>
          </a:p>
        </p:txBody>
      </p:sp>
      <p:sp>
        <p:nvSpPr>
          <p:cNvPr id="8" name="Text Placeholder 10">
            <a:extLst>
              <a:ext uri="{FF2B5EF4-FFF2-40B4-BE49-F238E27FC236}">
                <a16:creationId xmlns:a16="http://schemas.microsoft.com/office/drawing/2014/main" id="{5D8F2C03-908A-4494-8E3C-8FABEA3AF7DE}"/>
              </a:ext>
            </a:extLst>
          </p:cNvPr>
          <p:cNvSpPr>
            <a:spLocks noGrp="1"/>
          </p:cNvSpPr>
          <p:nvPr>
            <p:ph type="body" sz="quarter" idx="10" hasCustomPrompt="1"/>
          </p:nvPr>
        </p:nvSpPr>
        <p:spPr>
          <a:xfrm>
            <a:off x="431800" y="3453368"/>
            <a:ext cx="3703320" cy="369332"/>
          </a:xfrm>
          <a:prstGeom prst="rect">
            <a:avLst/>
          </a:prstGeom>
        </p:spPr>
        <p:txBody>
          <a:bodyPr anchor="b"/>
          <a:lstStyle>
            <a:lvl1pPr marL="0" indent="0">
              <a:buNone/>
              <a:defRPr sz="2000" b="1"/>
            </a:lvl1pPr>
          </a:lstStyle>
          <a:p>
            <a:pPr lvl="0"/>
            <a:r>
              <a:rPr lang="en-US" dirty="0"/>
              <a:t>Speaker name (pronouns)</a:t>
            </a:r>
          </a:p>
        </p:txBody>
      </p:sp>
      <p:sp>
        <p:nvSpPr>
          <p:cNvPr id="9" name="Text Placeholder 12">
            <a:extLst>
              <a:ext uri="{FF2B5EF4-FFF2-40B4-BE49-F238E27FC236}">
                <a16:creationId xmlns:a16="http://schemas.microsoft.com/office/drawing/2014/main" id="{C89F2AAE-73B0-4553-997B-38BDFD6F6ECF}"/>
              </a:ext>
            </a:extLst>
          </p:cNvPr>
          <p:cNvSpPr>
            <a:spLocks noGrp="1"/>
          </p:cNvSpPr>
          <p:nvPr>
            <p:ph type="body" sz="quarter" idx="11" hasCustomPrompt="1"/>
          </p:nvPr>
        </p:nvSpPr>
        <p:spPr>
          <a:xfrm>
            <a:off x="431800" y="3835400"/>
            <a:ext cx="3703320" cy="1128486"/>
          </a:xfrm>
          <a:prstGeom prst="rect">
            <a:avLst/>
          </a:prstGeom>
        </p:spPr>
        <p:txBody>
          <a:bodyPr>
            <a:noAutofit/>
          </a:bodyPr>
          <a:lstStyle>
            <a:lvl1pPr marL="0" indent="0">
              <a:lnSpc>
                <a:spcPct val="100000"/>
              </a:lnSpc>
              <a:spcAft>
                <a:spcPts val="600"/>
              </a:spcAft>
              <a:buNone/>
              <a:defRPr sz="1800"/>
            </a:lvl1pPr>
          </a:lstStyle>
          <a:p>
            <a:pPr lvl="0"/>
            <a:r>
              <a:rPr lang="en-US" dirty="0"/>
              <a:t>Speaker contact info </a:t>
            </a:r>
            <a:br>
              <a:rPr lang="en-US" dirty="0"/>
            </a:br>
            <a:r>
              <a:rPr lang="en-US" dirty="0"/>
              <a:t>(such as email or socials)</a:t>
            </a:r>
          </a:p>
        </p:txBody>
      </p:sp>
    </p:spTree>
    <p:extLst>
      <p:ext uri="{BB962C8B-B14F-4D97-AF65-F5344CB8AC3E}">
        <p14:creationId xmlns:p14="http://schemas.microsoft.com/office/powerpoint/2010/main" val="72305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hank You_gradient 3">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0D9B8DBA-78C6-4788-90BB-271D175CD3A8}"/>
              </a:ext>
            </a:extLst>
          </p:cNvPr>
          <p:cNvSpPr>
            <a:spLocks noGrp="1"/>
          </p:cNvSpPr>
          <p:nvPr>
            <p:ph type="title" hasCustomPrompt="1"/>
          </p:nvPr>
        </p:nvSpPr>
        <p:spPr>
          <a:xfrm>
            <a:off x="0" y="-660868"/>
            <a:ext cx="12192000" cy="638175"/>
          </a:xfrm>
          <a:prstGeom prst="rect">
            <a:avLst/>
          </a:prstGeom>
        </p:spPr>
        <p:txBody>
          <a:bodyPr/>
          <a:lstStyle>
            <a:lvl1pPr>
              <a:defRPr>
                <a:solidFill>
                  <a:schemeClr val="bg1">
                    <a:lumMod val="65000"/>
                    <a:lumOff val="35000"/>
                  </a:schemeClr>
                </a:solidFill>
              </a:defRPr>
            </a:lvl1pPr>
          </a:lstStyle>
          <a:p>
            <a:r>
              <a:rPr lang="en-US"/>
              <a:t>Thank you layout</a:t>
            </a:r>
          </a:p>
        </p:txBody>
      </p:sp>
      <p:sp>
        <p:nvSpPr>
          <p:cNvPr id="3" name="TextBox 2">
            <a:extLst>
              <a:ext uri="{FF2B5EF4-FFF2-40B4-BE49-F238E27FC236}">
                <a16:creationId xmlns:a16="http://schemas.microsoft.com/office/drawing/2014/main" id="{B40EF7F8-9F2B-B523-D4B9-FDEDC073F8E5}"/>
              </a:ext>
            </a:extLst>
          </p:cNvPr>
          <p:cNvSpPr txBox="1"/>
          <p:nvPr userDrawn="1"/>
        </p:nvSpPr>
        <p:spPr bwMode="white">
          <a:xfrm>
            <a:off x="419100" y="1900795"/>
            <a:ext cx="5676900" cy="956453"/>
          </a:xfrm>
          <a:prstGeom prst="rect">
            <a:avLst/>
          </a:prstGeom>
          <a:noFill/>
        </p:spPr>
        <p:txBody>
          <a:bodyPr lIns="0" tIns="0" rIns="0" bIns="0"/>
          <a:lstStyle>
            <a:lvl1pPr defTabSz="1097278">
              <a:lnSpc>
                <a:spcPct val="90000"/>
              </a:lnSpc>
              <a:spcBef>
                <a:spcPct val="0"/>
              </a:spcBef>
              <a:buNone/>
              <a:defRPr lang="en-US" sz="6600" b="0" cap="none" spc="-118" baseline="0" dirty="0" smtClean="0">
                <a:ln w="3175">
                  <a:noFill/>
                </a:ln>
                <a:solidFill>
                  <a:schemeClr val="bg1"/>
                </a:solidFill>
                <a:effectLst/>
                <a:latin typeface="Amazon Ember Display Heavy" panose="020F0803020204020204" pitchFamily="34" charset="0"/>
                <a:ea typeface="Amazon Ember Display Heavy" panose="020F0803020204020204" pitchFamily="34" charset="0"/>
                <a:cs typeface="Amazon Ember Display Heavy" panose="020F0803020204020204" pitchFamily="34" charset="0"/>
              </a:defRPr>
            </a:lvl1pPr>
          </a:lstStyle>
          <a:p>
            <a:pPr eaLnBrk="1" fontAlgn="auto" hangingPunct="1">
              <a:spcAft>
                <a:spcPts val="0"/>
              </a:spcAft>
              <a:defRPr/>
            </a:pPr>
            <a:r>
              <a:rPr sz="6600" b="1" i="0" spc="-150" dirty="0">
                <a:solidFill>
                  <a:schemeClr val="tx1"/>
                </a:solidFill>
                <a:latin typeface="+mj-lt"/>
                <a:ea typeface="Amazon Ember Display" panose="020F0603020204020204" pitchFamily="34" charset="0"/>
                <a:cs typeface="Amazon Ember Display" panose="020F0603020204020204" pitchFamily="34" charset="0"/>
              </a:rPr>
              <a:t>Thank you!</a:t>
            </a:r>
          </a:p>
        </p:txBody>
      </p:sp>
      <p:sp>
        <p:nvSpPr>
          <p:cNvPr id="2" name="TextBox 1">
            <a:extLst>
              <a:ext uri="{FF2B5EF4-FFF2-40B4-BE49-F238E27FC236}">
                <a16:creationId xmlns:a16="http://schemas.microsoft.com/office/drawing/2014/main" id="{CB12D1FC-D6F1-F8D9-1A7D-840D19BF30F3}"/>
              </a:ext>
            </a:extLst>
          </p:cNvPr>
          <p:cNvSpPr txBox="1"/>
          <p:nvPr userDrawn="1"/>
        </p:nvSpPr>
        <p:spPr>
          <a:xfrm>
            <a:off x="433635" y="6488495"/>
            <a:ext cx="284917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Amazon Ember Display"/>
                <a:ea typeface="+mn-ea"/>
                <a:cs typeface="+mn-cs"/>
              </a:rPr>
              <a:t>Amazon Web Services, AWS, the Powered by AWS logo, and all AWS service names used in this slide deck are trademarks of Amazon.com, Inc. or its affiliates.</a:t>
            </a:r>
          </a:p>
        </p:txBody>
      </p:sp>
      <p:sp>
        <p:nvSpPr>
          <p:cNvPr id="4" name="TextBox 3">
            <a:extLst>
              <a:ext uri="{FF2B5EF4-FFF2-40B4-BE49-F238E27FC236}">
                <a16:creationId xmlns:a16="http://schemas.microsoft.com/office/drawing/2014/main" id="{64DC951A-2FFD-5A4C-096D-F9F9392110DC}"/>
              </a:ext>
            </a:extLst>
          </p:cNvPr>
          <p:cNvSpPr txBox="1"/>
          <p:nvPr userDrawn="1"/>
        </p:nvSpPr>
        <p:spPr>
          <a:xfrm>
            <a:off x="330617" y="6392988"/>
            <a:ext cx="2601994"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2"/>
                </a:solidFill>
                <a:effectLst/>
                <a:uLnTx/>
                <a:uFillTx/>
                <a:latin typeface="Amazon Ember Display"/>
                <a:ea typeface="+mn-ea"/>
                <a:cs typeface="+mn-cs"/>
              </a:rPr>
              <a:t>© 2024, Amazon Web Services, Inc. or its affiliates. All rights reserved</a:t>
            </a:r>
          </a:p>
        </p:txBody>
      </p:sp>
      <p:sp>
        <p:nvSpPr>
          <p:cNvPr id="8" name="Text Placeholder 10">
            <a:extLst>
              <a:ext uri="{FF2B5EF4-FFF2-40B4-BE49-F238E27FC236}">
                <a16:creationId xmlns:a16="http://schemas.microsoft.com/office/drawing/2014/main" id="{085A13E1-A54D-45D1-BF75-AB17A9E234FA}"/>
              </a:ext>
            </a:extLst>
          </p:cNvPr>
          <p:cNvSpPr>
            <a:spLocks noGrp="1"/>
          </p:cNvSpPr>
          <p:nvPr>
            <p:ph type="body" sz="quarter" idx="10" hasCustomPrompt="1"/>
          </p:nvPr>
        </p:nvSpPr>
        <p:spPr>
          <a:xfrm>
            <a:off x="431800" y="3453368"/>
            <a:ext cx="3703320" cy="369332"/>
          </a:xfrm>
          <a:prstGeom prst="rect">
            <a:avLst/>
          </a:prstGeom>
        </p:spPr>
        <p:txBody>
          <a:bodyPr anchor="b"/>
          <a:lstStyle>
            <a:lvl1pPr marL="0" indent="0">
              <a:buNone/>
              <a:defRPr sz="2000" b="1"/>
            </a:lvl1pPr>
          </a:lstStyle>
          <a:p>
            <a:pPr lvl="0"/>
            <a:r>
              <a:rPr lang="en-US" dirty="0"/>
              <a:t>Speaker name (pronouns)</a:t>
            </a:r>
          </a:p>
        </p:txBody>
      </p:sp>
      <p:sp>
        <p:nvSpPr>
          <p:cNvPr id="9" name="Text Placeholder 12">
            <a:extLst>
              <a:ext uri="{FF2B5EF4-FFF2-40B4-BE49-F238E27FC236}">
                <a16:creationId xmlns:a16="http://schemas.microsoft.com/office/drawing/2014/main" id="{4F92D30E-C60C-44F7-A554-C9D1F7EACEBE}"/>
              </a:ext>
            </a:extLst>
          </p:cNvPr>
          <p:cNvSpPr>
            <a:spLocks noGrp="1"/>
          </p:cNvSpPr>
          <p:nvPr>
            <p:ph type="body" sz="quarter" idx="11" hasCustomPrompt="1"/>
          </p:nvPr>
        </p:nvSpPr>
        <p:spPr>
          <a:xfrm>
            <a:off x="431800" y="3835400"/>
            <a:ext cx="3703320" cy="1128486"/>
          </a:xfrm>
          <a:prstGeom prst="rect">
            <a:avLst/>
          </a:prstGeom>
        </p:spPr>
        <p:txBody>
          <a:bodyPr>
            <a:noAutofit/>
          </a:bodyPr>
          <a:lstStyle>
            <a:lvl1pPr marL="0" indent="0">
              <a:lnSpc>
                <a:spcPct val="100000"/>
              </a:lnSpc>
              <a:spcAft>
                <a:spcPts val="600"/>
              </a:spcAft>
              <a:buNone/>
              <a:defRPr sz="1800"/>
            </a:lvl1pPr>
          </a:lstStyle>
          <a:p>
            <a:pPr lvl="0"/>
            <a:r>
              <a:rPr lang="en-US" dirty="0"/>
              <a:t>Speaker contact info </a:t>
            </a:r>
            <a:br>
              <a:rPr lang="en-US" dirty="0"/>
            </a:br>
            <a:r>
              <a:rPr lang="en-US" dirty="0"/>
              <a:t>(such as email or socials)</a:t>
            </a:r>
          </a:p>
        </p:txBody>
      </p:sp>
    </p:spTree>
    <p:extLst>
      <p:ext uri="{BB962C8B-B14F-4D97-AF65-F5344CB8AC3E}">
        <p14:creationId xmlns:p14="http://schemas.microsoft.com/office/powerpoint/2010/main" val="95646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End of Template">
    <p:spTree>
      <p:nvGrpSpPr>
        <p:cNvPr id="1" name=""/>
        <p:cNvGrpSpPr/>
        <p:nvPr/>
      </p:nvGrpSpPr>
      <p:grpSpPr>
        <a:xfrm>
          <a:off x="0" y="0"/>
          <a:ext cx="0" cy="0"/>
          <a:chOff x="0" y="0"/>
          <a:chExt cx="0" cy="0"/>
        </a:xfrm>
      </p:grpSpPr>
      <p:pic>
        <p:nvPicPr>
          <p:cNvPr id="7" name="Graphic 6" descr="Stop sign">
            <a:extLst>
              <a:ext uri="{FF2B5EF4-FFF2-40B4-BE49-F238E27FC236}">
                <a16:creationId xmlns:a16="http://schemas.microsoft.com/office/drawing/2014/main" id="{D8BDC3FF-1738-461C-B98B-AC108F0BBD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250" y="1533524"/>
            <a:ext cx="2628900" cy="2628900"/>
          </a:xfrm>
          <a:prstGeom prst="rect">
            <a:avLst/>
          </a:prstGeom>
        </p:spPr>
      </p:pic>
      <p:sp>
        <p:nvSpPr>
          <p:cNvPr id="2" name="TextBox 1">
            <a:extLst>
              <a:ext uri="{FF2B5EF4-FFF2-40B4-BE49-F238E27FC236}">
                <a16:creationId xmlns:a16="http://schemas.microsoft.com/office/drawing/2014/main" id="{A8E4803B-1950-E31A-1640-76EE0564F821}"/>
              </a:ext>
            </a:extLst>
          </p:cNvPr>
          <p:cNvSpPr txBox="1"/>
          <p:nvPr userDrawn="1"/>
        </p:nvSpPr>
        <p:spPr>
          <a:xfrm>
            <a:off x="3486150" y="1798617"/>
            <a:ext cx="7785100" cy="4067011"/>
          </a:xfrm>
          <a:prstGeom prst="rect">
            <a:avLst/>
          </a:prstGeom>
          <a:noFill/>
        </p:spPr>
        <p:txBody>
          <a:bodyPr wrap="square" rtlCol="0">
            <a:spAutoFit/>
          </a:bodyPr>
          <a:lstStyle/>
          <a:p>
            <a:pPr algn="l">
              <a:lnSpc>
                <a:spcPct val="80000"/>
              </a:lnSpc>
            </a:pPr>
            <a:r>
              <a:rPr lang="en-US" sz="6600" b="1" i="0" dirty="0">
                <a:latin typeface="Amazon Ember Display" panose="020F0603020204020204" pitchFamily="34" charset="0"/>
                <a:ea typeface="Amazon Ember Display" panose="020F0603020204020204" pitchFamily="34" charset="0"/>
                <a:cs typeface="Amazon Ember Display" panose="020F0603020204020204" pitchFamily="34" charset="0"/>
              </a:rPr>
              <a:t>Do not use layouts after this slide.</a:t>
            </a:r>
            <a:endParaRPr lang="en-US" sz="6600" b="1" i="0" dirty="0">
              <a:latin typeface="Amazon Ember Display Heavy" panose="020F0603020204020204" pitchFamily="34" charset="0"/>
              <a:ea typeface="Amazon Ember Display Heavy" panose="020F0603020204020204" pitchFamily="34" charset="0"/>
              <a:cs typeface="Amazon Ember Display Heavy" panose="020F0603020204020204" pitchFamily="34" charset="0"/>
            </a:endParaRPr>
          </a:p>
          <a:p>
            <a:pPr algn="l">
              <a:lnSpc>
                <a:spcPct val="80000"/>
              </a:lnSpc>
              <a:spcBef>
                <a:spcPts val="600"/>
              </a:spcBef>
            </a:pPr>
            <a:r>
              <a:rPr lang="en-US" sz="2400" b="1" i="0" dirty="0">
                <a:latin typeface="+mn-lt"/>
                <a:ea typeface="Amazon Ember Display Medium" panose="020F0603020204020204" pitchFamily="34" charset="0"/>
                <a:cs typeface="Amazon Ember Display Medium" panose="020F0603020204020204" pitchFamily="34" charset="0"/>
              </a:rPr>
              <a:t>They might be included because a previous template’s styles were ported in and are not part of this official template. Please apply appropriate templates to the slides in presentation mode that are using other templates, and then remove the slides that follow after this slide in the master view. </a:t>
            </a:r>
            <a:r>
              <a:rPr lang="en-US" sz="2000" b="0" i="0" dirty="0">
                <a:latin typeface="+mn-lt"/>
                <a:ea typeface="Amazon Ember Display Medium" panose="020F0603020204020204" pitchFamily="34" charset="0"/>
                <a:cs typeface="Amazon Ember Display Medium" panose="020F0603020204020204" pitchFamily="34" charset="0"/>
              </a:rPr>
              <a:t>(Hint: Hover over slide in master view TOC to see which presentation slide includes the layout.)</a:t>
            </a:r>
          </a:p>
        </p:txBody>
      </p:sp>
    </p:spTree>
    <p:extLst>
      <p:ext uri="{BB962C8B-B14F-4D97-AF65-F5344CB8AC3E}">
        <p14:creationId xmlns:p14="http://schemas.microsoft.com/office/powerpoint/2010/main" val="2020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260DE7-04AD-4C12-9D26-5A8DB9DF78C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A474F9FA-D015-474A-AB83-4D7AE427C6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02" y="551423"/>
            <a:ext cx="1003173" cy="600189"/>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609598" y="2026178"/>
            <a:ext cx="6460999" cy="726547"/>
          </a:xfrm>
        </p:spPr>
        <p:txBody>
          <a:bodyPr wrap="square" anchor="t" anchorCtr="0"/>
          <a:lstStyle>
            <a:lvl1pPr algn="l">
              <a:defRPr sz="48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609598" y="2752725"/>
            <a:ext cx="6460998" cy="535531"/>
          </a:xfrm>
        </p:spPr>
        <p:txBody>
          <a:bodyPr wrap="square"/>
          <a:lstStyle>
            <a:lvl1pPr marL="0" indent="0" algn="l">
              <a:spcAft>
                <a:spcPts val="0"/>
              </a:spcAft>
              <a:buFont typeface="Arial" panose="020B0604020202020204" pitchFamily="34" charset="0"/>
              <a:buNone/>
              <a:defRPr sz="3200" b="0" i="0" cap="none"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3" name="TextBox 12">
            <a:extLst>
              <a:ext uri="{FF2B5EF4-FFF2-40B4-BE49-F238E27FC236}">
                <a16:creationId xmlns:a16="http://schemas.microsoft.com/office/drawing/2014/main" id="{6BB72998-CF78-E641-92D5-30F654C2CA87}"/>
              </a:ext>
            </a:extLst>
          </p:cNvPr>
          <p:cNvSpPr txBox="1"/>
          <p:nvPr/>
        </p:nvSpPr>
        <p:spPr>
          <a:xfrm>
            <a:off x="599180" y="6389813"/>
            <a:ext cx="2756077" cy="184666"/>
          </a:xfrm>
          <a:prstGeom prst="rect">
            <a:avLst/>
          </a:prstGeom>
          <a:noFill/>
        </p:spPr>
        <p:txBody>
          <a:bodyPr wrap="square" rtlCol="0">
            <a:spAutoFit/>
          </a:bodyPr>
          <a:lstStyle/>
          <a:p>
            <a:pPr algn="ctr"/>
            <a:r>
              <a:rPr lang="en-US" sz="600" dirty="0">
                <a:solidFill>
                  <a:schemeClr val="tx2"/>
                </a:solidFill>
              </a:rPr>
              <a:t>© 2025, Amazon Web Services, Inc. or its affiliates. All rights reserved. </a:t>
            </a:r>
          </a:p>
        </p:txBody>
      </p:sp>
      <p:sp>
        <p:nvSpPr>
          <p:cNvPr id="14" name="Text Placeholder 9">
            <a:extLst>
              <a:ext uri="{FF2B5EF4-FFF2-40B4-BE49-F238E27FC236}">
                <a16:creationId xmlns:a16="http://schemas.microsoft.com/office/drawing/2014/main" id="{EE317572-241A-416F-97CD-64B41E96407A}"/>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dirty="0"/>
              <a:t>Speaker name (pronouns)</a:t>
            </a:r>
          </a:p>
        </p:txBody>
      </p:sp>
      <p:sp>
        <p:nvSpPr>
          <p:cNvPr id="17" name="Text Placeholder 11">
            <a:extLst>
              <a:ext uri="{FF2B5EF4-FFF2-40B4-BE49-F238E27FC236}">
                <a16:creationId xmlns:a16="http://schemas.microsoft.com/office/drawing/2014/main" id="{DDA33959-E598-442C-ACCB-2D9F2D6B9021}"/>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Tree>
    <p:extLst>
      <p:ext uri="{BB962C8B-B14F-4D97-AF65-F5344CB8AC3E}">
        <p14:creationId xmlns:p14="http://schemas.microsoft.com/office/powerpoint/2010/main" val="80643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 Slide O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6E1332B-B9B3-44AE-8A49-2626B8091F1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609598" y="2026178"/>
            <a:ext cx="6460999" cy="726547"/>
          </a:xfrm>
        </p:spPr>
        <p:txBody>
          <a:bodyPr wrap="square" anchor="t" anchorCtr="0"/>
          <a:lstStyle>
            <a:lvl1pPr algn="l">
              <a:defRPr sz="48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609598" y="2752725"/>
            <a:ext cx="6460998" cy="535531"/>
          </a:xfrm>
        </p:spPr>
        <p:txBody>
          <a:bodyPr wrap="square"/>
          <a:lstStyle>
            <a:lvl1pPr marL="0" indent="0" algn="l">
              <a:spcAft>
                <a:spcPts val="0"/>
              </a:spcAft>
              <a:buFont typeface="Arial" panose="020B0604020202020204" pitchFamily="34" charset="0"/>
              <a:buNone/>
              <a:defRPr sz="3200" b="0" i="0" cap="none"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pic>
        <p:nvPicPr>
          <p:cNvPr id="14" name="Picture 13">
            <a:extLst>
              <a:ext uri="{FF2B5EF4-FFF2-40B4-BE49-F238E27FC236}">
                <a16:creationId xmlns:a16="http://schemas.microsoft.com/office/drawing/2014/main" id="{F2353722-68E3-4138-8A81-F72F7531BC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02" y="551423"/>
            <a:ext cx="1003173" cy="600189"/>
          </a:xfrm>
          <a:prstGeom prst="rect">
            <a:avLst/>
          </a:prstGeom>
        </p:spPr>
      </p:pic>
      <p:sp>
        <p:nvSpPr>
          <p:cNvPr id="15" name="TextBox 14">
            <a:extLst>
              <a:ext uri="{FF2B5EF4-FFF2-40B4-BE49-F238E27FC236}">
                <a16:creationId xmlns:a16="http://schemas.microsoft.com/office/drawing/2014/main" id="{0971CFF5-8D12-D644-B3DD-B5544FAAACE1}"/>
              </a:ext>
            </a:extLst>
          </p:cNvPr>
          <p:cNvSpPr txBox="1"/>
          <p:nvPr/>
        </p:nvSpPr>
        <p:spPr>
          <a:xfrm>
            <a:off x="609600" y="6389813"/>
            <a:ext cx="2716161" cy="184666"/>
          </a:xfrm>
          <a:prstGeom prst="rect">
            <a:avLst/>
          </a:prstGeom>
          <a:noFill/>
        </p:spPr>
        <p:txBody>
          <a:bodyPr wrap="square" rtlCol="0">
            <a:spAutoFit/>
          </a:bodyPr>
          <a:lstStyle/>
          <a:p>
            <a:pPr algn="ctr"/>
            <a:r>
              <a:rPr lang="en-US" sz="600" dirty="0">
                <a:solidFill>
                  <a:schemeClr val="tx2"/>
                </a:solidFill>
              </a:rPr>
              <a:t>© 2022, Amazon Web Services, Inc. or its affiliates. All rights reserved.</a:t>
            </a:r>
          </a:p>
        </p:txBody>
      </p:sp>
      <p:sp>
        <p:nvSpPr>
          <p:cNvPr id="11" name="Text Placeholder 9">
            <a:extLst>
              <a:ext uri="{FF2B5EF4-FFF2-40B4-BE49-F238E27FC236}">
                <a16:creationId xmlns:a16="http://schemas.microsoft.com/office/drawing/2014/main" id="{B8CFE029-F49C-45CA-944F-AF41C3FBD95E}"/>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dirty="0"/>
              <a:t>Speaker name (pronouns)</a:t>
            </a:r>
          </a:p>
        </p:txBody>
      </p:sp>
      <p:sp>
        <p:nvSpPr>
          <p:cNvPr id="16" name="Text Placeholder 11">
            <a:extLst>
              <a:ext uri="{FF2B5EF4-FFF2-40B4-BE49-F238E27FC236}">
                <a16:creationId xmlns:a16="http://schemas.microsoft.com/office/drawing/2014/main" id="{F1D042EE-8DF9-4432-94F9-47CB440D5FE4}"/>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Tree>
    <p:extLst>
      <p:ext uri="{BB962C8B-B14F-4D97-AF65-F5344CB8AC3E}">
        <p14:creationId xmlns:p14="http://schemas.microsoft.com/office/powerpoint/2010/main" val="345908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Slide Option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A13C1F-8C67-404B-B806-4F34A751FD2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609598" y="2026178"/>
            <a:ext cx="6460999" cy="726547"/>
          </a:xfrm>
        </p:spPr>
        <p:txBody>
          <a:bodyPr wrap="square" anchor="t" anchorCtr="0"/>
          <a:lstStyle>
            <a:lvl1pPr algn="l">
              <a:defRPr sz="48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609598" y="2752725"/>
            <a:ext cx="6460998" cy="535531"/>
          </a:xfrm>
        </p:spPr>
        <p:txBody>
          <a:bodyPr wrap="square"/>
          <a:lstStyle>
            <a:lvl1pPr marL="0" indent="0" algn="l">
              <a:spcAft>
                <a:spcPts val="0"/>
              </a:spcAft>
              <a:buFont typeface="Arial" panose="020B0604020202020204" pitchFamily="34" charset="0"/>
              <a:buNone/>
              <a:defRPr sz="3200" b="0" i="0" cap="none"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pic>
        <p:nvPicPr>
          <p:cNvPr id="13" name="Picture 12">
            <a:extLst>
              <a:ext uri="{FF2B5EF4-FFF2-40B4-BE49-F238E27FC236}">
                <a16:creationId xmlns:a16="http://schemas.microsoft.com/office/drawing/2014/main" id="{0A0E4D76-1B78-41A6-A9DC-5B3B502BB2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02" y="551423"/>
            <a:ext cx="1003173" cy="600189"/>
          </a:xfrm>
          <a:prstGeom prst="rect">
            <a:avLst/>
          </a:prstGeom>
        </p:spPr>
      </p:pic>
      <p:sp>
        <p:nvSpPr>
          <p:cNvPr id="15" name="TextBox 14">
            <a:extLst>
              <a:ext uri="{FF2B5EF4-FFF2-40B4-BE49-F238E27FC236}">
                <a16:creationId xmlns:a16="http://schemas.microsoft.com/office/drawing/2014/main" id="{989266F3-C1EE-CA46-BF0D-AE29EC149890}"/>
              </a:ext>
            </a:extLst>
          </p:cNvPr>
          <p:cNvSpPr txBox="1"/>
          <p:nvPr/>
        </p:nvSpPr>
        <p:spPr>
          <a:xfrm>
            <a:off x="609600" y="6389813"/>
            <a:ext cx="2716161" cy="184666"/>
          </a:xfrm>
          <a:prstGeom prst="rect">
            <a:avLst/>
          </a:prstGeom>
          <a:noFill/>
        </p:spPr>
        <p:txBody>
          <a:bodyPr wrap="square" rtlCol="0">
            <a:spAutoFit/>
          </a:bodyPr>
          <a:lstStyle/>
          <a:p>
            <a:pPr algn="ctr"/>
            <a:r>
              <a:rPr lang="en-US" sz="600" dirty="0">
                <a:solidFill>
                  <a:schemeClr val="tx2"/>
                </a:solidFill>
              </a:rPr>
              <a:t>© 2022, Amazon Web Services, Inc. or its affiliates. All rights reserved.</a:t>
            </a:r>
          </a:p>
        </p:txBody>
      </p:sp>
      <p:sp>
        <p:nvSpPr>
          <p:cNvPr id="11" name="Text Placeholder 9">
            <a:extLst>
              <a:ext uri="{FF2B5EF4-FFF2-40B4-BE49-F238E27FC236}">
                <a16:creationId xmlns:a16="http://schemas.microsoft.com/office/drawing/2014/main" id="{2B3216F5-F13B-4253-843A-787345A1B4BB}"/>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dirty="0"/>
              <a:t>Speaker name (pronouns)</a:t>
            </a:r>
          </a:p>
        </p:txBody>
      </p:sp>
      <p:sp>
        <p:nvSpPr>
          <p:cNvPr id="16" name="Text Placeholder 11">
            <a:extLst>
              <a:ext uri="{FF2B5EF4-FFF2-40B4-BE49-F238E27FC236}">
                <a16:creationId xmlns:a16="http://schemas.microsoft.com/office/drawing/2014/main" id="{9D149924-8BD8-4081-BCC1-A51C5047C82A}"/>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Tree>
    <p:extLst>
      <p:ext uri="{BB962C8B-B14F-4D97-AF65-F5344CB8AC3E}">
        <p14:creationId xmlns:p14="http://schemas.microsoft.com/office/powerpoint/2010/main" val="395451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tle Slide Option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97EE93C-8CD6-4A71-B69D-AC03D8B4788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609598" y="2026178"/>
            <a:ext cx="6460999" cy="726547"/>
          </a:xfrm>
        </p:spPr>
        <p:txBody>
          <a:bodyPr wrap="square" anchor="t" anchorCtr="0"/>
          <a:lstStyle>
            <a:lvl1pPr algn="l">
              <a:defRPr sz="48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609598" y="2752725"/>
            <a:ext cx="6460998" cy="535531"/>
          </a:xfrm>
        </p:spPr>
        <p:txBody>
          <a:bodyPr wrap="square"/>
          <a:lstStyle>
            <a:lvl1pPr marL="0" indent="0" algn="l">
              <a:spcAft>
                <a:spcPts val="0"/>
              </a:spcAft>
              <a:buFont typeface="Arial" panose="020B0604020202020204" pitchFamily="34" charset="0"/>
              <a:buNone/>
              <a:defRPr sz="3200" b="0" i="0" cap="none"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pic>
        <p:nvPicPr>
          <p:cNvPr id="14" name="Picture 13">
            <a:extLst>
              <a:ext uri="{FF2B5EF4-FFF2-40B4-BE49-F238E27FC236}">
                <a16:creationId xmlns:a16="http://schemas.microsoft.com/office/drawing/2014/main" id="{E7155C57-5861-4985-97FD-080A655F69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02" y="551423"/>
            <a:ext cx="1003173" cy="600189"/>
          </a:xfrm>
          <a:prstGeom prst="rect">
            <a:avLst/>
          </a:prstGeom>
        </p:spPr>
      </p:pic>
      <p:sp>
        <p:nvSpPr>
          <p:cNvPr id="15" name="TextBox 14">
            <a:extLst>
              <a:ext uri="{FF2B5EF4-FFF2-40B4-BE49-F238E27FC236}">
                <a16:creationId xmlns:a16="http://schemas.microsoft.com/office/drawing/2014/main" id="{F8FDD6E3-6305-6241-8FD1-0A44F9B285EE}"/>
              </a:ext>
            </a:extLst>
          </p:cNvPr>
          <p:cNvSpPr txBox="1"/>
          <p:nvPr/>
        </p:nvSpPr>
        <p:spPr>
          <a:xfrm>
            <a:off x="609600" y="6389813"/>
            <a:ext cx="2738284" cy="184666"/>
          </a:xfrm>
          <a:prstGeom prst="rect">
            <a:avLst/>
          </a:prstGeom>
          <a:noFill/>
        </p:spPr>
        <p:txBody>
          <a:bodyPr wrap="square" rtlCol="0">
            <a:spAutoFit/>
          </a:bodyPr>
          <a:lstStyle/>
          <a:p>
            <a:pPr algn="ctr"/>
            <a:r>
              <a:rPr lang="en-US" sz="600" dirty="0">
                <a:solidFill>
                  <a:schemeClr val="tx2"/>
                </a:solidFill>
              </a:rPr>
              <a:t>© 2022, Amazon Web Services, Inc. or its affiliates. All rights reserved.</a:t>
            </a:r>
          </a:p>
        </p:txBody>
      </p:sp>
      <p:sp>
        <p:nvSpPr>
          <p:cNvPr id="11" name="Text Placeholder 9">
            <a:extLst>
              <a:ext uri="{FF2B5EF4-FFF2-40B4-BE49-F238E27FC236}">
                <a16:creationId xmlns:a16="http://schemas.microsoft.com/office/drawing/2014/main" id="{B55ED4A9-7790-4AB0-ABA4-DB1CB722BFE8}"/>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dirty="0"/>
              <a:t>Speaker name (pronouns)</a:t>
            </a:r>
          </a:p>
        </p:txBody>
      </p:sp>
      <p:sp>
        <p:nvSpPr>
          <p:cNvPr id="16" name="Text Placeholder 11">
            <a:extLst>
              <a:ext uri="{FF2B5EF4-FFF2-40B4-BE49-F238E27FC236}">
                <a16:creationId xmlns:a16="http://schemas.microsoft.com/office/drawing/2014/main" id="{3D4A1AF7-836B-4D61-9E55-998484996C46}"/>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Tree>
    <p:extLst>
      <p:ext uri="{BB962C8B-B14F-4D97-AF65-F5344CB8AC3E}">
        <p14:creationId xmlns:p14="http://schemas.microsoft.com/office/powerpoint/2010/main" val="53942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Slide Option 4">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B70BFFB-0093-421A-9336-050D9022277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609598" y="2026178"/>
            <a:ext cx="6460999" cy="726547"/>
          </a:xfrm>
        </p:spPr>
        <p:txBody>
          <a:bodyPr wrap="square" anchor="t" anchorCtr="0"/>
          <a:lstStyle>
            <a:lvl1pPr algn="l">
              <a:defRPr sz="48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609598" y="2752725"/>
            <a:ext cx="6460998" cy="535531"/>
          </a:xfrm>
        </p:spPr>
        <p:txBody>
          <a:bodyPr wrap="square"/>
          <a:lstStyle>
            <a:lvl1pPr marL="0" indent="0" algn="l">
              <a:spcAft>
                <a:spcPts val="0"/>
              </a:spcAft>
              <a:buFont typeface="Arial" panose="020B0604020202020204" pitchFamily="34" charset="0"/>
              <a:buNone/>
              <a:defRPr sz="3200" b="0" i="0" cap="none"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pic>
        <p:nvPicPr>
          <p:cNvPr id="13" name="Picture 12">
            <a:extLst>
              <a:ext uri="{FF2B5EF4-FFF2-40B4-BE49-F238E27FC236}">
                <a16:creationId xmlns:a16="http://schemas.microsoft.com/office/drawing/2014/main" id="{AF33CD46-0AFF-491A-81DD-A41D6C0A0C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02" y="551423"/>
            <a:ext cx="1003173" cy="600189"/>
          </a:xfrm>
          <a:prstGeom prst="rect">
            <a:avLst/>
          </a:prstGeom>
        </p:spPr>
      </p:pic>
      <p:sp>
        <p:nvSpPr>
          <p:cNvPr id="15" name="TextBox 14">
            <a:extLst>
              <a:ext uri="{FF2B5EF4-FFF2-40B4-BE49-F238E27FC236}">
                <a16:creationId xmlns:a16="http://schemas.microsoft.com/office/drawing/2014/main" id="{F4BCCE20-DD0D-2040-9412-B97BA2352D8F}"/>
              </a:ext>
            </a:extLst>
          </p:cNvPr>
          <p:cNvSpPr txBox="1"/>
          <p:nvPr/>
        </p:nvSpPr>
        <p:spPr>
          <a:xfrm>
            <a:off x="609600" y="6389813"/>
            <a:ext cx="2727278" cy="184666"/>
          </a:xfrm>
          <a:prstGeom prst="rect">
            <a:avLst/>
          </a:prstGeom>
          <a:noFill/>
        </p:spPr>
        <p:txBody>
          <a:bodyPr wrap="square" rtlCol="0">
            <a:spAutoFit/>
          </a:bodyPr>
          <a:lstStyle/>
          <a:p>
            <a:pPr algn="ctr"/>
            <a:r>
              <a:rPr lang="en-US" sz="600" dirty="0">
                <a:solidFill>
                  <a:schemeClr val="tx2"/>
                </a:solidFill>
              </a:rPr>
              <a:t>© 2022, Amazon Web Services, Inc. or its affiliates. All rights reserved.</a:t>
            </a:r>
          </a:p>
        </p:txBody>
      </p:sp>
      <p:sp>
        <p:nvSpPr>
          <p:cNvPr id="11" name="Text Placeholder 9">
            <a:extLst>
              <a:ext uri="{FF2B5EF4-FFF2-40B4-BE49-F238E27FC236}">
                <a16:creationId xmlns:a16="http://schemas.microsoft.com/office/drawing/2014/main" id="{935F9FDB-2566-4448-A774-BF0E4630AC95}"/>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dirty="0"/>
              <a:t>Speaker name (pronouns)</a:t>
            </a:r>
          </a:p>
        </p:txBody>
      </p:sp>
      <p:sp>
        <p:nvSpPr>
          <p:cNvPr id="18" name="Text Placeholder 11">
            <a:extLst>
              <a:ext uri="{FF2B5EF4-FFF2-40B4-BE49-F238E27FC236}">
                <a16:creationId xmlns:a16="http://schemas.microsoft.com/office/drawing/2014/main" id="{F4398971-CEA3-4319-B1F5-63DDE6CB6180}"/>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Tree>
    <p:extLst>
      <p:ext uri="{BB962C8B-B14F-4D97-AF65-F5344CB8AC3E}">
        <p14:creationId xmlns:p14="http://schemas.microsoft.com/office/powerpoint/2010/main" val="418688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Slide Option 5">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BAA309-92EA-4379-8B36-A33B00AC084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609598" y="2026178"/>
            <a:ext cx="6460999" cy="726547"/>
          </a:xfrm>
        </p:spPr>
        <p:txBody>
          <a:bodyPr wrap="square" anchor="t" anchorCtr="0"/>
          <a:lstStyle>
            <a:lvl1pPr algn="l">
              <a:defRPr sz="48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609598" y="2752725"/>
            <a:ext cx="6460998" cy="535531"/>
          </a:xfrm>
        </p:spPr>
        <p:txBody>
          <a:bodyPr wrap="square"/>
          <a:lstStyle>
            <a:lvl1pPr marL="0" indent="0" algn="l">
              <a:spcAft>
                <a:spcPts val="0"/>
              </a:spcAft>
              <a:buFont typeface="Arial" panose="020B0604020202020204" pitchFamily="34" charset="0"/>
              <a:buNone/>
              <a:defRPr sz="3200" b="0" i="0" cap="none"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pic>
        <p:nvPicPr>
          <p:cNvPr id="14" name="Picture 13">
            <a:extLst>
              <a:ext uri="{FF2B5EF4-FFF2-40B4-BE49-F238E27FC236}">
                <a16:creationId xmlns:a16="http://schemas.microsoft.com/office/drawing/2014/main" id="{7C5D5CC1-F214-4B0D-B624-747936DBC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02" y="551423"/>
            <a:ext cx="1003173" cy="600189"/>
          </a:xfrm>
          <a:prstGeom prst="rect">
            <a:avLst/>
          </a:prstGeom>
        </p:spPr>
      </p:pic>
      <p:sp>
        <p:nvSpPr>
          <p:cNvPr id="15" name="TextBox 14">
            <a:extLst>
              <a:ext uri="{FF2B5EF4-FFF2-40B4-BE49-F238E27FC236}">
                <a16:creationId xmlns:a16="http://schemas.microsoft.com/office/drawing/2014/main" id="{87BC71C6-2646-9C46-BBEA-526E344D7234}"/>
              </a:ext>
            </a:extLst>
          </p:cNvPr>
          <p:cNvSpPr txBox="1"/>
          <p:nvPr/>
        </p:nvSpPr>
        <p:spPr>
          <a:xfrm>
            <a:off x="609600" y="6389813"/>
            <a:ext cx="2734101" cy="184666"/>
          </a:xfrm>
          <a:prstGeom prst="rect">
            <a:avLst/>
          </a:prstGeom>
          <a:noFill/>
        </p:spPr>
        <p:txBody>
          <a:bodyPr wrap="square" rtlCol="0">
            <a:spAutoFit/>
          </a:bodyPr>
          <a:lstStyle/>
          <a:p>
            <a:pPr algn="ctr"/>
            <a:r>
              <a:rPr lang="en-US" sz="600" dirty="0">
                <a:solidFill>
                  <a:schemeClr val="tx2"/>
                </a:solidFill>
              </a:rPr>
              <a:t>© 2022, Amazon Web Services, Inc. or its affiliates. All rights reserved.</a:t>
            </a:r>
          </a:p>
        </p:txBody>
      </p:sp>
      <p:sp>
        <p:nvSpPr>
          <p:cNvPr id="11" name="Text Placeholder 9">
            <a:extLst>
              <a:ext uri="{FF2B5EF4-FFF2-40B4-BE49-F238E27FC236}">
                <a16:creationId xmlns:a16="http://schemas.microsoft.com/office/drawing/2014/main" id="{5D683D4C-8AF3-448A-BDF1-6A488CCE8D0D}"/>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dirty="0"/>
              <a:t>Speaker name (pronouns)</a:t>
            </a:r>
          </a:p>
        </p:txBody>
      </p:sp>
      <p:sp>
        <p:nvSpPr>
          <p:cNvPr id="16" name="Text Placeholder 11">
            <a:extLst>
              <a:ext uri="{FF2B5EF4-FFF2-40B4-BE49-F238E27FC236}">
                <a16:creationId xmlns:a16="http://schemas.microsoft.com/office/drawing/2014/main" id="{98D77E3C-8969-4767-A73A-635558343C3F}"/>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Tree>
    <p:extLst>
      <p:ext uri="{BB962C8B-B14F-4D97-AF65-F5344CB8AC3E}">
        <p14:creationId xmlns:p14="http://schemas.microsoft.com/office/powerpoint/2010/main" val="13154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only layout</a:t>
            </a:r>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36989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Slide Option 6">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268F13E-C214-4B8D-880A-BA0FCE0C91B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609598" y="2026178"/>
            <a:ext cx="6460999" cy="726547"/>
          </a:xfrm>
        </p:spPr>
        <p:txBody>
          <a:bodyPr wrap="square" anchor="t" anchorCtr="0"/>
          <a:lstStyle>
            <a:lvl1pPr algn="l">
              <a:defRPr sz="48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609598" y="2752725"/>
            <a:ext cx="6460998" cy="535531"/>
          </a:xfrm>
        </p:spPr>
        <p:txBody>
          <a:bodyPr wrap="square"/>
          <a:lstStyle>
            <a:lvl1pPr marL="0" indent="0" algn="l">
              <a:spcAft>
                <a:spcPts val="0"/>
              </a:spcAft>
              <a:buFont typeface="Arial" panose="020B0604020202020204" pitchFamily="34" charset="0"/>
              <a:buNone/>
              <a:defRPr sz="3200" b="0" i="0" cap="none"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pic>
        <p:nvPicPr>
          <p:cNvPr id="13" name="Picture 12">
            <a:extLst>
              <a:ext uri="{FF2B5EF4-FFF2-40B4-BE49-F238E27FC236}">
                <a16:creationId xmlns:a16="http://schemas.microsoft.com/office/drawing/2014/main" id="{1B98E043-3FBE-4BA4-AC46-79BDCCF502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02" y="551423"/>
            <a:ext cx="1003173" cy="600189"/>
          </a:xfrm>
          <a:prstGeom prst="rect">
            <a:avLst/>
          </a:prstGeom>
        </p:spPr>
      </p:pic>
      <p:sp>
        <p:nvSpPr>
          <p:cNvPr id="15" name="TextBox 14">
            <a:extLst>
              <a:ext uri="{FF2B5EF4-FFF2-40B4-BE49-F238E27FC236}">
                <a16:creationId xmlns:a16="http://schemas.microsoft.com/office/drawing/2014/main" id="{5D0F749D-EC2C-CF4C-B87E-B001F4B40D77}"/>
              </a:ext>
            </a:extLst>
          </p:cNvPr>
          <p:cNvSpPr txBox="1"/>
          <p:nvPr/>
        </p:nvSpPr>
        <p:spPr>
          <a:xfrm>
            <a:off x="609600" y="6389813"/>
            <a:ext cx="2740925" cy="184666"/>
          </a:xfrm>
          <a:prstGeom prst="rect">
            <a:avLst/>
          </a:prstGeom>
          <a:noFill/>
        </p:spPr>
        <p:txBody>
          <a:bodyPr wrap="square" rtlCol="0">
            <a:spAutoFit/>
          </a:bodyPr>
          <a:lstStyle/>
          <a:p>
            <a:pPr algn="ctr"/>
            <a:r>
              <a:rPr lang="en-US" sz="600" dirty="0">
                <a:solidFill>
                  <a:schemeClr val="tx2"/>
                </a:solidFill>
              </a:rPr>
              <a:t>© 2022, Amazon Web Services, Inc. or its affiliates. All rights reserved.</a:t>
            </a:r>
          </a:p>
        </p:txBody>
      </p:sp>
      <p:sp>
        <p:nvSpPr>
          <p:cNvPr id="11" name="Text Placeholder 9">
            <a:extLst>
              <a:ext uri="{FF2B5EF4-FFF2-40B4-BE49-F238E27FC236}">
                <a16:creationId xmlns:a16="http://schemas.microsoft.com/office/drawing/2014/main" id="{F4C19699-F485-4697-94F3-F1612919BB43}"/>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dirty="0"/>
              <a:t>Speaker name (pronouns)</a:t>
            </a:r>
          </a:p>
        </p:txBody>
      </p:sp>
      <p:sp>
        <p:nvSpPr>
          <p:cNvPr id="16" name="Text Placeholder 11">
            <a:extLst>
              <a:ext uri="{FF2B5EF4-FFF2-40B4-BE49-F238E27FC236}">
                <a16:creationId xmlns:a16="http://schemas.microsoft.com/office/drawing/2014/main" id="{FD6B647A-53F7-46F6-B2EA-C67BCA87BB42}"/>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Tree>
    <p:extLst>
      <p:ext uri="{BB962C8B-B14F-4D97-AF65-F5344CB8AC3E}">
        <p14:creationId xmlns:p14="http://schemas.microsoft.com/office/powerpoint/2010/main" val="319944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Slide Option 7">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85600E0-7AB0-4031-A612-7B2CCBEE75A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609598" y="2026178"/>
            <a:ext cx="6460999" cy="726547"/>
          </a:xfrm>
        </p:spPr>
        <p:txBody>
          <a:bodyPr wrap="square" anchor="t" anchorCtr="0"/>
          <a:lstStyle>
            <a:lvl1pPr algn="l">
              <a:defRPr sz="48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609598" y="2752725"/>
            <a:ext cx="6460998" cy="535531"/>
          </a:xfrm>
        </p:spPr>
        <p:txBody>
          <a:bodyPr wrap="square"/>
          <a:lstStyle>
            <a:lvl1pPr marL="0" indent="0" algn="l">
              <a:spcAft>
                <a:spcPts val="0"/>
              </a:spcAft>
              <a:buFont typeface="Arial" panose="020B0604020202020204" pitchFamily="34" charset="0"/>
              <a:buNone/>
              <a:defRPr sz="3200" b="0" i="0" cap="none"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pic>
        <p:nvPicPr>
          <p:cNvPr id="14" name="Picture 13">
            <a:extLst>
              <a:ext uri="{FF2B5EF4-FFF2-40B4-BE49-F238E27FC236}">
                <a16:creationId xmlns:a16="http://schemas.microsoft.com/office/drawing/2014/main" id="{FCDCD881-DF20-456B-8D14-A0EB6AF3BE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02" y="551423"/>
            <a:ext cx="1003173" cy="600189"/>
          </a:xfrm>
          <a:prstGeom prst="rect">
            <a:avLst/>
          </a:prstGeom>
        </p:spPr>
      </p:pic>
      <p:sp>
        <p:nvSpPr>
          <p:cNvPr id="15" name="TextBox 14">
            <a:extLst>
              <a:ext uri="{FF2B5EF4-FFF2-40B4-BE49-F238E27FC236}">
                <a16:creationId xmlns:a16="http://schemas.microsoft.com/office/drawing/2014/main" id="{F8FC373E-6D05-E14A-9399-23E5FB999DB4}"/>
              </a:ext>
            </a:extLst>
          </p:cNvPr>
          <p:cNvSpPr txBox="1"/>
          <p:nvPr/>
        </p:nvSpPr>
        <p:spPr>
          <a:xfrm>
            <a:off x="609600" y="6389813"/>
            <a:ext cx="2734101" cy="184666"/>
          </a:xfrm>
          <a:prstGeom prst="rect">
            <a:avLst/>
          </a:prstGeom>
          <a:noFill/>
        </p:spPr>
        <p:txBody>
          <a:bodyPr wrap="square" rtlCol="0">
            <a:spAutoFit/>
          </a:bodyPr>
          <a:lstStyle/>
          <a:p>
            <a:pPr algn="ctr"/>
            <a:r>
              <a:rPr lang="en-US" sz="600" dirty="0">
                <a:solidFill>
                  <a:schemeClr val="tx2"/>
                </a:solidFill>
              </a:rPr>
              <a:t>© 2022, Amazon Web Services, Inc. or its affiliates. All rights reserved.</a:t>
            </a:r>
          </a:p>
        </p:txBody>
      </p:sp>
      <p:sp>
        <p:nvSpPr>
          <p:cNvPr id="11" name="Text Placeholder 9">
            <a:extLst>
              <a:ext uri="{FF2B5EF4-FFF2-40B4-BE49-F238E27FC236}">
                <a16:creationId xmlns:a16="http://schemas.microsoft.com/office/drawing/2014/main" id="{068CE529-3221-4437-B2C8-03801C0A8221}"/>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dirty="0"/>
              <a:t>Speaker name (pronouns)</a:t>
            </a:r>
          </a:p>
        </p:txBody>
      </p:sp>
      <p:sp>
        <p:nvSpPr>
          <p:cNvPr id="16" name="Text Placeholder 11">
            <a:extLst>
              <a:ext uri="{FF2B5EF4-FFF2-40B4-BE49-F238E27FC236}">
                <a16:creationId xmlns:a16="http://schemas.microsoft.com/office/drawing/2014/main" id="{181D45DE-1536-429A-9B50-88647B894B6A}"/>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Tree>
    <p:extLst>
      <p:ext uri="{BB962C8B-B14F-4D97-AF65-F5344CB8AC3E}">
        <p14:creationId xmlns:p14="http://schemas.microsoft.com/office/powerpoint/2010/main" val="223640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a:xfrm>
            <a:off x="609600" y="378869"/>
            <a:ext cx="10972800" cy="535531"/>
          </a:xfrm>
        </p:spPr>
        <p:txBody>
          <a:bodyPr/>
          <a:lstStyle>
            <a:lvl1pPr>
              <a:defRPr/>
            </a:lvl1pPr>
          </a:lstStyle>
          <a:p>
            <a:r>
              <a:rPr lang="en-US" dirty="0"/>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609600" y="1354050"/>
            <a:ext cx="10972800" cy="4856250"/>
          </a:xfrm>
        </p:spPr>
        <p:txBody>
          <a:bodyPr/>
          <a:lstStyle>
            <a:lvl1pPr marL="0" indent="0">
              <a:spcAft>
                <a:spcPts val="3000"/>
              </a:spcAft>
              <a:buNone/>
              <a:defRPr sz="2400"/>
            </a:lvl1pPr>
            <a:lvl2pPr marL="0" indent="0">
              <a:spcAft>
                <a:spcPts val="3000"/>
              </a:spcAft>
              <a:buNone/>
              <a:defRPr sz="2400"/>
            </a:lvl2pPr>
            <a:lvl3pPr marL="0" indent="0">
              <a:spcAft>
                <a:spcPts val="3000"/>
              </a:spcAft>
              <a:buNone/>
              <a:defRPr sz="2400"/>
            </a:lvl3pPr>
            <a:lvl4pPr marL="0" indent="0">
              <a:spcAft>
                <a:spcPts val="3000"/>
              </a:spcAft>
              <a:buNone/>
              <a:defRPr sz="2400"/>
            </a:lvl4pPr>
            <a:lvl5pPr marL="0" indent="0">
              <a:spcAft>
                <a:spcPts val="3000"/>
              </a:spcAft>
              <a:buNone/>
              <a:defRPr sz="2400"/>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372832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365533"/>
            <a:ext cx="10972800" cy="535531"/>
          </a:xfrm>
        </p:spPr>
        <p:txBody>
          <a:bodyPr/>
          <a:lstStyle>
            <a:lvl1pPr>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345193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with Ar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5E4A50-58AB-41B2-9F86-A8A832F565B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314211"/>
            <a:ext cx="10972800" cy="535531"/>
          </a:xfrm>
        </p:spPr>
        <p:txBody>
          <a:bodyPr/>
          <a:lstStyle>
            <a:lvl1pPr>
              <a:defRPr/>
            </a:lvl1pPr>
          </a:lstStyle>
          <a:p>
            <a:r>
              <a:rPr lang="en-US" dirty="0"/>
              <a:t>Title only layout with art</a:t>
            </a:r>
          </a:p>
        </p:txBody>
      </p:sp>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pic>
        <p:nvPicPr>
          <p:cNvPr id="11" name="Picture 10">
            <a:extLst>
              <a:ext uri="{FF2B5EF4-FFF2-40B4-BE49-F238E27FC236}">
                <a16:creationId xmlns:a16="http://schemas.microsoft.com/office/drawing/2014/main" id="{E11CAE95-5DCF-4586-87BE-3A8F905DE3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60" y="6335089"/>
            <a:ext cx="348827" cy="208700"/>
          </a:xfrm>
          <a:prstGeom prst="rect">
            <a:avLst/>
          </a:prstGeom>
        </p:spPr>
      </p:pic>
      <p:sp>
        <p:nvSpPr>
          <p:cNvPr id="14" name="TextBox 13">
            <a:extLst>
              <a:ext uri="{FF2B5EF4-FFF2-40B4-BE49-F238E27FC236}">
                <a16:creationId xmlns:a16="http://schemas.microsoft.com/office/drawing/2014/main" id="{5C8D7861-7FF1-0946-8A82-86A7F99607C6}"/>
              </a:ext>
            </a:extLst>
          </p:cNvPr>
          <p:cNvSpPr txBox="1"/>
          <p:nvPr/>
        </p:nvSpPr>
        <p:spPr>
          <a:xfrm>
            <a:off x="5122817" y="6389813"/>
            <a:ext cx="2790260" cy="184666"/>
          </a:xfrm>
          <a:prstGeom prst="rect">
            <a:avLst/>
          </a:prstGeom>
          <a:noFill/>
        </p:spPr>
        <p:txBody>
          <a:bodyPr wrap="square" rtlCol="0">
            <a:spAutoFit/>
          </a:bodyPr>
          <a:lstStyle/>
          <a:p>
            <a:pPr algn="ctr"/>
            <a:r>
              <a:rPr lang="en-US" sz="600" dirty="0"/>
              <a:t>© 2022, Amazon Web Services, Inc. or its affiliates.</a:t>
            </a:r>
            <a:r>
              <a:rPr lang="en-US" sz="600" dirty="0">
                <a:solidFill>
                  <a:schemeClr val="tx2"/>
                </a:solidFill>
              </a:rPr>
              <a:t> All rights reserved.</a:t>
            </a:r>
            <a:endParaRPr lang="en-US" sz="600" dirty="0"/>
          </a:p>
        </p:txBody>
      </p:sp>
    </p:spTree>
    <p:extLst>
      <p:ext uri="{BB962C8B-B14F-4D97-AF65-F5344CB8AC3E}">
        <p14:creationId xmlns:p14="http://schemas.microsoft.com/office/powerpoint/2010/main" val="58707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323637"/>
            <a:ext cx="10972800" cy="535531"/>
          </a:xfrm>
        </p:spPr>
        <p:txBody>
          <a:bodyPr/>
          <a:lstStyle>
            <a:lvl1pPr>
              <a:defRPr/>
            </a:lvl1pPr>
          </a:lstStyle>
          <a:p>
            <a:r>
              <a:rPr lang="en-US" dirty="0"/>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609600" y="914400"/>
            <a:ext cx="10972800" cy="258532"/>
          </a:xfrm>
        </p:spPr>
        <p:txBody>
          <a:bodyPr/>
          <a:lstStyle>
            <a:lvl1pPr marL="0" indent="0">
              <a:buNone/>
              <a:defRPr sz="1200" b="1" i="0" cap="all" spc="300" baseline="0"/>
            </a:lvl1pPr>
          </a:lstStyle>
          <a:p>
            <a:pPr lvl="0"/>
            <a:r>
              <a:rPr lang="en-US" dirty="0"/>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42036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40">
          <p15:clr>
            <a:srgbClr val="9FCC3B"/>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53686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609600" y="359819"/>
            <a:ext cx="10972800" cy="535531"/>
          </a:xfrm>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325474"/>
            <a:ext cx="10972800" cy="2511457"/>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203160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609600" y="323637"/>
            <a:ext cx="10972800" cy="535531"/>
          </a:xfrm>
        </p:spPr>
        <p:txBody>
          <a:bodyPr/>
          <a:lstStyle>
            <a:lvl1pPr>
              <a:defRPr/>
            </a:lvl1pPr>
          </a:lstStyle>
          <a:p>
            <a:r>
              <a:rPr lang="en-US" dirty="0"/>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295364"/>
            <a:ext cx="10972800" cy="2203680"/>
          </a:xfrm>
        </p:spPr>
        <p:txBody>
          <a:bodyPr/>
          <a:lstStyle>
            <a:lvl1pPr>
              <a:defRPr/>
            </a:lvl1pPr>
            <a:lvl4pPr>
              <a:defRPr/>
            </a:lvl4pPr>
            <a:lvl5pPr>
              <a:defRPr/>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224367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609600" y="337277"/>
            <a:ext cx="10972800" cy="535531"/>
          </a:xfrm>
        </p:spPr>
        <p:txBody>
          <a:bodyPr/>
          <a:lstStyle>
            <a:lvl1pPr>
              <a:defRPr/>
            </a:lvl1pPr>
          </a:lstStyle>
          <a:p>
            <a:r>
              <a:rPr lang="en-US" dirty="0"/>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381668"/>
            <a:ext cx="10972800" cy="2511457"/>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609600" y="940710"/>
            <a:ext cx="10972800" cy="258532"/>
          </a:xfrm>
        </p:spPr>
        <p:txBody>
          <a:bodyPr/>
          <a:lstStyle>
            <a:lvl1pPr marL="0" indent="0">
              <a:buNone/>
              <a:defRPr sz="1200" b="1" i="0" cap="all" spc="300" baseline="0"/>
            </a:lvl1pPr>
          </a:lstStyle>
          <a:p>
            <a:pPr lvl="0"/>
            <a:r>
              <a:rPr lang="en-US" dirty="0"/>
              <a:t>Enter subtitle</a:t>
            </a:r>
          </a:p>
        </p:txBody>
      </p:sp>
      <p:sp>
        <p:nvSpPr>
          <p:cNvPr id="4" name="Date Placeholder 3">
            <a:extLst>
              <a:ext uri="{FF2B5EF4-FFF2-40B4-BE49-F238E27FC236}">
                <a16:creationId xmlns:a16="http://schemas.microsoft.com/office/drawing/2014/main" id="{20FFB481-AB60-43A3-947D-B4556E8AB26A}"/>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 name="Footer Placeholder 5">
            <a:extLst>
              <a:ext uri="{FF2B5EF4-FFF2-40B4-BE49-F238E27FC236}">
                <a16:creationId xmlns:a16="http://schemas.microsoft.com/office/drawing/2014/main" id="{904A915F-71E7-41C4-907A-C8F1E2D177D1}"/>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7" name="Slide Number Placeholder 6">
            <a:extLst>
              <a:ext uri="{FF2B5EF4-FFF2-40B4-BE49-F238E27FC236}">
                <a16:creationId xmlns:a16="http://schemas.microsoft.com/office/drawing/2014/main" id="{BC7AFA98-7BE3-48BD-9D56-EE4F5EEB238C}"/>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192949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3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only layout</a:t>
            </a:r>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06528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609600" y="348263"/>
            <a:ext cx="10972800" cy="535531"/>
          </a:xfrm>
        </p:spPr>
        <p:txBody>
          <a:bodyPr/>
          <a:lstStyle>
            <a:lvl1pPr>
              <a:defRPr/>
            </a:lvl1pPr>
          </a:lstStyle>
          <a:p>
            <a:r>
              <a:rPr lang="en-US" dirty="0"/>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338606"/>
            <a:ext cx="10972800" cy="2203680"/>
          </a:xfrm>
        </p:spPr>
        <p:txBody>
          <a:bodyPr/>
          <a:lstStyle>
            <a:lvl1pPr>
              <a:defRPr/>
            </a:lvl1pPr>
            <a:lvl4pPr>
              <a:defRPr/>
            </a:lvl4pPr>
            <a:lvl5pPr>
              <a:defRPr/>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609600" y="914400"/>
            <a:ext cx="10972800" cy="258532"/>
          </a:xfrm>
        </p:spPr>
        <p:txBody>
          <a:bodyPr/>
          <a:lstStyle>
            <a:lvl1pPr marL="0" indent="0">
              <a:buNone/>
              <a:defRPr sz="1200" b="1" i="0" cap="all" spc="300" baseline="0"/>
            </a:lvl1pPr>
          </a:lstStyle>
          <a:p>
            <a:pPr lvl="0"/>
            <a:r>
              <a:rPr lang="en-US" dirty="0"/>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118836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248">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609600" y="304800"/>
            <a:ext cx="5334000" cy="940149"/>
          </a:xfrm>
        </p:spPr>
        <p:txBody>
          <a:bodyPr/>
          <a:lstStyle>
            <a:lvl1pPr>
              <a:defRPr/>
            </a:lvl1pPr>
          </a:lstStyle>
          <a:p>
            <a:r>
              <a:rPr lang="en-US" dirty="0"/>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596788"/>
            <a:ext cx="5334000" cy="4613512"/>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dirty="0"/>
              <a:t>Enter text</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6248400" y="0"/>
            <a:ext cx="5943600" cy="6858000"/>
          </a:xfrm>
        </p:spPr>
        <p:txBody>
          <a:bodyPr anchor="ctr">
            <a:noAutofit/>
          </a:bodyPr>
          <a:lstStyle>
            <a:lvl1pPr marL="0" indent="0" algn="ctr">
              <a:buNone/>
              <a:defRPr/>
            </a:lvl1pPr>
          </a:lstStyle>
          <a:p>
            <a:r>
              <a:rPr lang="en-US" dirty="0"/>
              <a:t>Click (or paste) to insert picture</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125815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2" orient="horz" pos="1368">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609600" y="339841"/>
            <a:ext cx="10972800" cy="535531"/>
          </a:xfrm>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121790"/>
            <a:ext cx="5248274" cy="2317558"/>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8" y="1121790"/>
            <a:ext cx="5248276" cy="2317558"/>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273109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219" y="371044"/>
            <a:ext cx="10972800" cy="535531"/>
          </a:xfrm>
        </p:spPr>
        <p:txBody>
          <a:bodyPr/>
          <a:lstStyle>
            <a:lvl1pPr>
              <a:defRPr/>
            </a:lvl1pPr>
          </a:lstStyle>
          <a:p>
            <a:r>
              <a:rPr lang="en-US" dirty="0"/>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600" y="1123455"/>
            <a:ext cx="5248656"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219" y="1534438"/>
            <a:ext cx="5248656" cy="1092607"/>
          </a:xfrm>
        </p:spPr>
        <p:txBody>
          <a:bodyPr/>
          <a:lstStyle>
            <a:lvl1pPr marL="0" indent="0">
              <a:buNone/>
              <a:defRPr sz="1800"/>
            </a:lvl1pPr>
            <a:lvl2pPr marL="285750" indent="0">
              <a:buNone/>
              <a:defRPr sz="1600"/>
            </a:lvl2pPr>
            <a:lvl3pPr marL="628650" indent="0">
              <a:buNone/>
              <a:defRPr sz="1600"/>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6304872" y="1123455"/>
            <a:ext cx="5248656"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6304872" y="1534438"/>
            <a:ext cx="5248656" cy="1092607"/>
          </a:xfrm>
        </p:spPr>
        <p:txBody>
          <a:bodyPr/>
          <a:lstStyle>
            <a:lvl1pPr marL="0" indent="0">
              <a:buNone/>
              <a:defRPr sz="1800"/>
            </a:lvl1pPr>
            <a:lvl2pPr marL="285750" indent="0">
              <a:buNone/>
              <a:defRPr sz="1600"/>
            </a:lvl2pPr>
            <a:lvl3pPr marL="628650" indent="0">
              <a:buNone/>
              <a:defRPr sz="1600"/>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170990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1344">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23679" y="341103"/>
            <a:ext cx="10972800" cy="535531"/>
          </a:xfrm>
        </p:spPr>
        <p:txBody>
          <a:bodyPr/>
          <a:lstStyle>
            <a:lvl1pPr>
              <a:defRPr/>
            </a:lvl1pPr>
          </a:lstStyle>
          <a:p>
            <a:r>
              <a:rPr lang="en-US" dirty="0"/>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23679" y="1173111"/>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1560640"/>
            <a:ext cx="3483864" cy="1341906"/>
          </a:xfrm>
        </p:spPr>
        <p:txBody>
          <a:bodyPr/>
          <a:lstStyle>
            <a:lvl1pPr marL="0" indent="0">
              <a:buNone/>
              <a:defRPr sz="1800"/>
            </a:lvl1pPr>
            <a:lvl2pPr marL="285750" indent="0">
              <a:buNone/>
              <a:defRPr sz="1600"/>
            </a:lvl2pPr>
            <a:lvl3pPr marL="628650" indent="0">
              <a:buNone/>
              <a:defRPr sz="1600"/>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68147" y="1173111"/>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68147" y="1560640"/>
            <a:ext cx="3483864" cy="1341906"/>
          </a:xfrm>
        </p:spPr>
        <p:txBody>
          <a:bodyPr/>
          <a:lstStyle>
            <a:lvl1pPr marL="0" indent="0">
              <a:buNone/>
              <a:defRPr sz="1800"/>
            </a:lvl1pPr>
            <a:lvl2pPr marL="285750" indent="0">
              <a:buNone/>
              <a:defRPr sz="1600"/>
            </a:lvl2pPr>
            <a:lvl3pPr marL="628650" indent="0">
              <a:buNone/>
              <a:defRPr sz="1600"/>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1173111"/>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1560640"/>
            <a:ext cx="3483864" cy="1341906"/>
          </a:xfrm>
        </p:spPr>
        <p:txBody>
          <a:bodyPr/>
          <a:lstStyle>
            <a:lvl1pPr marL="0" indent="0">
              <a:buNone/>
              <a:defRPr sz="1800"/>
            </a:lvl1pPr>
            <a:lvl2pPr marL="285750" indent="0">
              <a:buNone/>
              <a:defRPr sz="1600"/>
            </a:lvl2pPr>
            <a:lvl3pPr marL="628650" indent="0">
              <a:buNone/>
              <a:defRPr sz="1600"/>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173899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1344">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598" y="337926"/>
            <a:ext cx="10972800" cy="535531"/>
          </a:xfrm>
        </p:spPr>
        <p:txBody>
          <a:bodyPr/>
          <a:lstStyle>
            <a:lvl1pPr>
              <a:defRPr/>
            </a:lvl1pPr>
          </a:lstStyle>
          <a:p>
            <a:r>
              <a:rPr lang="en-US" dirty="0"/>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600" y="2880272"/>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600" y="3258126"/>
            <a:ext cx="3483864" cy="1092607"/>
          </a:xfrm>
        </p:spPr>
        <p:txBody>
          <a:bodyPr/>
          <a:lstStyle>
            <a:lvl1pPr marL="0" indent="0">
              <a:buNone/>
              <a:defRPr sz="1800"/>
            </a:lvl1pPr>
            <a:lvl2pPr marL="285750" indent="0">
              <a:buNone/>
              <a:defRPr sz="1600"/>
            </a:lvl2pPr>
            <a:lvl3pPr marL="628650" indent="0">
              <a:buNone/>
              <a:defRPr sz="16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7" y="2880272"/>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3258125"/>
            <a:ext cx="3483864" cy="1092607"/>
          </a:xfrm>
        </p:spPr>
        <p:txBody>
          <a:bodyPr/>
          <a:lstStyle>
            <a:lvl1pPr marL="0" indent="0">
              <a:buNone/>
              <a:defRPr sz="1800"/>
            </a:lvl1pPr>
            <a:lvl2pPr marL="285750" indent="0">
              <a:buNone/>
              <a:defRPr sz="1600"/>
            </a:lvl2pPr>
            <a:lvl3pPr marL="628650" indent="0">
              <a:buNone/>
              <a:defRPr sz="16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2880272"/>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3258126"/>
            <a:ext cx="3483864" cy="1092607"/>
          </a:xfrm>
        </p:spPr>
        <p:txBody>
          <a:bodyPr/>
          <a:lstStyle>
            <a:lvl1pPr marL="0" indent="0">
              <a:buNone/>
              <a:defRPr sz="1800"/>
            </a:lvl1pPr>
            <a:lvl2pPr marL="285750" indent="0">
              <a:buNone/>
              <a:defRPr sz="1600"/>
            </a:lvl2pPr>
            <a:lvl3pPr marL="628650" indent="0">
              <a:buNone/>
              <a:defRPr sz="16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500630" y="1154445"/>
            <a:ext cx="1701800" cy="1481931"/>
          </a:xfrm>
        </p:spPr>
        <p:txBody>
          <a:bodyPr>
            <a:noAutofit/>
          </a:bodyPr>
          <a:lstStyle>
            <a:lvl1pPr marL="0" indent="0">
              <a:buNone/>
              <a:defRPr sz="1800"/>
            </a:lvl1pPr>
          </a:lstStyle>
          <a:p>
            <a:r>
              <a:rPr lang="en-US" dirty="0"/>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5245098" y="1154445"/>
            <a:ext cx="1701800" cy="1481931"/>
          </a:xfrm>
        </p:spPr>
        <p:txBody>
          <a:bodyPr>
            <a:noAutofit/>
          </a:bodyPr>
          <a:lstStyle>
            <a:lvl1pPr marL="0" indent="0">
              <a:buNone/>
              <a:defRPr sz="1800"/>
            </a:lvl1pPr>
          </a:lstStyle>
          <a:p>
            <a:r>
              <a:rPr lang="en-US" dirty="0"/>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8989570" y="1176969"/>
            <a:ext cx="1701800" cy="1481931"/>
          </a:xfrm>
        </p:spPr>
        <p:txBody>
          <a:bodyPr>
            <a:noAutofit/>
          </a:bodyPr>
          <a:lstStyle>
            <a:lvl1pPr marL="0" indent="0">
              <a:buNone/>
              <a:defRPr sz="1800"/>
            </a:lvl1pPr>
          </a:lstStyle>
          <a:p>
            <a:r>
              <a:rPr lang="en-US" dirty="0"/>
              <a:t>Click icon to add image</a:t>
            </a:r>
          </a:p>
        </p:txBody>
      </p:sp>
    </p:spTree>
    <p:extLst>
      <p:ext uri="{BB962C8B-B14F-4D97-AF65-F5344CB8AC3E}">
        <p14:creationId xmlns:p14="http://schemas.microsoft.com/office/powerpoint/2010/main" val="208382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064">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304800"/>
            <a:ext cx="10972800" cy="535531"/>
          </a:xfrm>
        </p:spPr>
        <p:txBody>
          <a:bodyPr/>
          <a:lstStyle>
            <a:lvl1pPr>
              <a:defRPr/>
            </a:lvl1pPr>
          </a:lstStyle>
          <a:p>
            <a:r>
              <a:rPr lang="en-US" dirty="0"/>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600" y="1213938"/>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1610578"/>
            <a:ext cx="2377440" cy="1092607"/>
          </a:xfrm>
        </p:spPr>
        <p:txBody>
          <a:bodyPr/>
          <a:lstStyle>
            <a:lvl1pPr marL="0" indent="0">
              <a:buNone/>
              <a:defRPr sz="1800"/>
            </a:lvl1pPr>
            <a:lvl2pPr marL="285750" indent="0">
              <a:buNone/>
              <a:defRPr sz="1600"/>
            </a:lvl2pPr>
            <a:lvl3pPr marL="628650" indent="0">
              <a:buNone/>
              <a:defRPr sz="16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487229" y="1213938"/>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474719" y="1610579"/>
            <a:ext cx="2377440" cy="1092607"/>
          </a:xfrm>
        </p:spPr>
        <p:txBody>
          <a:bodyPr/>
          <a:lstStyle>
            <a:lvl1pPr marL="0" indent="0">
              <a:buNone/>
              <a:defRPr sz="1800"/>
            </a:lvl1pPr>
            <a:lvl2pPr marL="285750" indent="0">
              <a:buNone/>
              <a:defRPr sz="1600"/>
            </a:lvl2pPr>
            <a:lvl3pPr marL="628650" indent="0">
              <a:buNone/>
              <a:defRPr sz="16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327333" y="1213938"/>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339840" y="1610578"/>
            <a:ext cx="2377440" cy="1092607"/>
          </a:xfrm>
        </p:spPr>
        <p:txBody>
          <a:bodyPr/>
          <a:lstStyle>
            <a:lvl1pPr marL="0" indent="0">
              <a:buNone/>
              <a:defRPr sz="1800"/>
            </a:lvl1pPr>
            <a:lvl2pPr marL="285750" indent="0">
              <a:buNone/>
              <a:defRPr sz="1600"/>
            </a:lvl2pPr>
            <a:lvl3pPr marL="628650" indent="0">
              <a:buNone/>
              <a:defRPr sz="16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9167437" y="1213938"/>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9167437" y="1610577"/>
            <a:ext cx="2377440" cy="1092607"/>
          </a:xfrm>
        </p:spPr>
        <p:txBody>
          <a:bodyPr/>
          <a:lstStyle>
            <a:lvl1pPr marL="0" indent="0">
              <a:buNone/>
              <a:defRPr sz="1800"/>
            </a:lvl1pPr>
            <a:lvl2pPr marL="285750" indent="0">
              <a:buNone/>
              <a:defRPr sz="1600"/>
            </a:lvl2pPr>
            <a:lvl3pPr marL="628650" indent="0">
              <a:buNone/>
              <a:defRPr sz="16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5620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1344">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609600" y="304800"/>
            <a:ext cx="10972800" cy="535531"/>
          </a:xfrm>
        </p:spPr>
        <p:txBody>
          <a:bodyPr anchor="t" anchorCtr="0"/>
          <a:lstStyle>
            <a:lvl1pPr>
              <a:defRPr sz="3200"/>
            </a:lvl1pPr>
          </a:lstStyle>
          <a:p>
            <a:r>
              <a:rPr lang="en-US" dirty="0"/>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6210300" y="1181100"/>
            <a:ext cx="5372100" cy="5029200"/>
          </a:xfrm>
        </p:spPr>
        <p:txBody>
          <a:bodyPr>
            <a:no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609600" y="1181100"/>
            <a:ext cx="5372101" cy="502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342265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12192000" cy="6857998"/>
          </a:xfrm>
          <a:solidFill>
            <a:schemeClr val="bg2"/>
          </a:solidFill>
        </p:spPr>
        <p:txBody>
          <a:bodyPr anchor="ctr">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316250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Customer 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Tree>
    <p:extLst>
      <p:ext uri="{BB962C8B-B14F-4D97-AF65-F5344CB8AC3E}">
        <p14:creationId xmlns:p14="http://schemas.microsoft.com/office/powerpoint/2010/main" val="139282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 Color set 2 - gradient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EC4F1F-9009-D7F9-3BCB-3463232DBE2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2" y="-3574"/>
            <a:ext cx="12198096" cy="6868584"/>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solidFill>
                  <a:schemeClr val="tx1"/>
                </a:solidFill>
              </a:defRPr>
            </a:lvl1pPr>
          </a:lstStyle>
          <a:p>
            <a:r>
              <a:rPr lang="en-US" dirty="0"/>
              <a:t>Title only layout with art</a:t>
            </a:r>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D48539BE-9F74-4507-AB3B-4C0EBECE801F}"/>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3" name="Picture 2">
            <a:extLst>
              <a:ext uri="{FF2B5EF4-FFF2-40B4-BE49-F238E27FC236}">
                <a16:creationId xmlns:a16="http://schemas.microsoft.com/office/drawing/2014/main" id="{E4172802-082A-C381-0E5F-FCD802D50E5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344503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 name="Rectangle 5">
            <a:extLst>
              <a:ext uri="{FF2B5EF4-FFF2-40B4-BE49-F238E27FC236}">
                <a16:creationId xmlns:a16="http://schemas.microsoft.com/office/drawing/2014/main" id="{4BB11844-EDC2-4BBC-9655-791EDDE7A288}"/>
              </a:ext>
            </a:extLst>
          </p:cNvPr>
          <p:cNvSpPr/>
          <p:nvPr/>
        </p:nvSpPr>
        <p:spPr>
          <a:xfrm>
            <a:off x="0" y="1682496"/>
            <a:ext cx="12192000" cy="4242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dirty="0">
              <a:solidFill>
                <a:schemeClr val="tx1"/>
              </a:solidFill>
            </a:endParaRP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Tree>
    <p:extLst>
      <p:ext uri="{BB962C8B-B14F-4D97-AF65-F5344CB8AC3E}">
        <p14:creationId xmlns:p14="http://schemas.microsoft.com/office/powerpoint/2010/main" val="324950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2" y="1181100"/>
            <a:ext cx="5248274" cy="2009781"/>
          </a:xfrm>
        </p:spPr>
        <p:txBody>
          <a:bodyPr/>
          <a:lstStyle>
            <a:lvl1pPr>
              <a:defRPr sz="2400"/>
            </a:lvl1pPr>
            <a:lvl2pPr>
              <a:defRPr sz="2000"/>
            </a:lvl2pPr>
            <a:lvl3pPr>
              <a:defRPr sz="1800"/>
            </a:lvl3pPr>
            <a:lvl4pPr>
              <a:defRPr sz="1600"/>
            </a:lvl4pPr>
            <a:lvl5pPr>
              <a:defRPr sz="16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2" y="1181100"/>
            <a:ext cx="5248276" cy="2009781"/>
          </a:xfrm>
        </p:spPr>
        <p:txBody>
          <a:bodyPr/>
          <a:lstStyle>
            <a:lvl1pPr>
              <a:defRPr sz="2400"/>
            </a:lvl1pPr>
            <a:lvl2pPr>
              <a:defRPr sz="2000"/>
            </a:lvl2pPr>
            <a:lvl3pPr>
              <a:defRPr sz="1800"/>
            </a:lvl3pPr>
            <a:lvl4pPr>
              <a:defRPr sz="1600"/>
            </a:lvl4pPr>
            <a:lvl5pPr>
              <a:defRPr sz="16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195793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599" y="1423448"/>
            <a:ext cx="5248274" cy="2317558"/>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05062" y="1423448"/>
            <a:ext cx="5248276" cy="2317558"/>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609600" y="914400"/>
            <a:ext cx="10972800" cy="258532"/>
          </a:xfrm>
        </p:spPr>
        <p:txBody>
          <a:bodyPr/>
          <a:lstStyle>
            <a:lvl1pPr marL="0" indent="0">
              <a:buNone/>
              <a:defRPr sz="1200" b="1" i="0" cap="all" spc="300" baseline="0"/>
            </a:lvl1pPr>
          </a:lstStyle>
          <a:p>
            <a:pPr lvl="0"/>
            <a:r>
              <a:rPr lang="en-US" dirty="0"/>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65908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2" y="1432875"/>
            <a:ext cx="5248274" cy="2009781"/>
          </a:xfrm>
        </p:spPr>
        <p:txBody>
          <a:bodyPr/>
          <a:lstStyle>
            <a:lvl1pPr>
              <a:defRPr sz="2400"/>
            </a:lvl1pPr>
            <a:lvl2pPr>
              <a:defRPr sz="2000"/>
            </a:lvl2pPr>
            <a:lvl3pPr>
              <a:defRPr sz="1800"/>
            </a:lvl3pPr>
            <a:lvl4pPr>
              <a:defRPr sz="1600"/>
            </a:lvl4pPr>
            <a:lvl5pPr>
              <a:defRPr sz="16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6" y="1433108"/>
            <a:ext cx="5248276" cy="2009781"/>
          </a:xfrm>
        </p:spPr>
        <p:txBody>
          <a:bodyPr/>
          <a:lstStyle>
            <a:lvl1pPr>
              <a:defRPr sz="2400"/>
            </a:lvl1pPr>
            <a:lvl2pPr>
              <a:defRPr sz="2000"/>
            </a:lvl2pPr>
            <a:lvl3pPr>
              <a:defRPr sz="1800"/>
            </a:lvl3pPr>
            <a:lvl4pPr>
              <a:defRPr sz="1600"/>
            </a:lvl4pPr>
            <a:lvl5pPr>
              <a:defRPr sz="16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609600" y="910058"/>
            <a:ext cx="10972800" cy="258532"/>
          </a:xfrm>
        </p:spPr>
        <p:txBody>
          <a:bodyPr/>
          <a:lstStyle>
            <a:lvl1pPr marL="0" indent="0">
              <a:buNone/>
              <a:defRPr sz="1200" b="1" i="0" cap="all" spc="300" baseline="0"/>
            </a:lvl1pPr>
          </a:lstStyle>
          <a:p>
            <a:pPr lvl="0"/>
            <a:r>
              <a:rPr lang="en-US" dirty="0"/>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175000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609599" y="1995221"/>
            <a:ext cx="8067261" cy="1900504"/>
          </a:xfrm>
        </p:spPr>
        <p:txBody>
          <a:bodyPr anchor="b" anchorCtr="0"/>
          <a:lstStyle>
            <a:lvl1pPr>
              <a:defRPr sz="4400"/>
            </a:lvl1pPr>
          </a:lstStyle>
          <a:p>
            <a:r>
              <a:rPr lang="en-US" dirty="0"/>
              <a:t>Enter quote here. Reposition quote mark graphics to frame the quote.</a:t>
            </a:r>
          </a:p>
        </p:txBody>
      </p:sp>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a:xfrm>
            <a:off x="300036" y="1981200"/>
            <a:ext cx="309563" cy="309563"/>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a:xfrm>
            <a:off x="5264150" y="3274218"/>
            <a:ext cx="309563" cy="309563"/>
          </a:xfrm>
          <a:blipFill>
            <a:blip r:embed="rId3" cstate="email">
              <a:extLst>
                <a:ext uri="{28A0092B-C50C-407E-A947-70E740481C1C}">
                  <a14:useLocalDpi xmlns:a14="http://schemas.microsoft.com/office/drawing/2010/main"/>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609599" y="4127500"/>
            <a:ext cx="8067261" cy="369332"/>
          </a:xfrm>
        </p:spPr>
        <p:txBody>
          <a:bodyPr/>
          <a:lstStyle>
            <a:lvl1pPr marL="0" indent="0" algn="r">
              <a:spcAft>
                <a:spcPts val="0"/>
              </a:spcAft>
              <a:buNone/>
              <a:defRPr sz="2000" b="1"/>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609599" y="4496832"/>
            <a:ext cx="8067261" cy="313932"/>
          </a:xfrm>
        </p:spPr>
        <p:txBody>
          <a:bodyPr/>
          <a:lstStyle>
            <a:lvl1pPr marL="0" indent="0" algn="r">
              <a:buNone/>
              <a:defRPr sz="1600"/>
            </a:lvl1pPr>
          </a:lstStyle>
          <a:p>
            <a:pPr lvl="0"/>
            <a:r>
              <a:rPr lang="en-US" dirty="0"/>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427751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181100"/>
            <a:ext cx="10972800" cy="50292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366968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599" y="1181100"/>
            <a:ext cx="5248274" cy="50292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4" y="1181100"/>
            <a:ext cx="5248276" cy="50292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38384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609598" y="304800"/>
            <a:ext cx="10972800" cy="535531"/>
          </a:xfrm>
        </p:spPr>
        <p:txBody>
          <a:bodyPr anchor="t" anchorCtr="0"/>
          <a:lstStyle>
            <a:lvl1pPr>
              <a:defRPr sz="3200"/>
            </a:lvl1pPr>
          </a:lstStyle>
          <a:p>
            <a:r>
              <a:rPr lang="en-US" dirty="0"/>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6210303" y="1186654"/>
            <a:ext cx="5372100" cy="2591479"/>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609598" y="1186654"/>
            <a:ext cx="5372101" cy="5023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descriptive text here</a:t>
            </a:r>
          </a:p>
        </p:txBody>
      </p:sp>
    </p:spTree>
    <p:extLst>
      <p:ext uri="{BB962C8B-B14F-4D97-AF65-F5344CB8AC3E}">
        <p14:creationId xmlns:p14="http://schemas.microsoft.com/office/powerpoint/2010/main" val="119361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F94D6F-FC6C-41D8-A694-AB55DA3B3D1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EE488766-D546-4AE2-8DD5-211B4D6982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02" y="703823"/>
            <a:ext cx="1003173" cy="600189"/>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4" y="3621643"/>
            <a:ext cx="3215897" cy="369332"/>
          </a:xfrm>
        </p:spPr>
        <p:txBody>
          <a:bodyPr anchor="b" anchorCtr="0"/>
          <a:lstStyle>
            <a:lvl1pPr marL="0" indent="0">
              <a:buNone/>
              <a:defRPr sz="2000"/>
            </a:lvl1pPr>
          </a:lstStyle>
          <a:p>
            <a:pPr lvl="0"/>
            <a:r>
              <a:rPr lang="en-US" dirty="0"/>
              <a:t>Speaker name (pronouns)</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4" y="3990975"/>
            <a:ext cx="3215897" cy="1270000"/>
          </a:xfrm>
        </p:spPr>
        <p:txBody>
          <a:bodyPr/>
          <a:lstStyle>
            <a:lvl1pPr marL="0" indent="0">
              <a:spcAft>
                <a:spcPts val="600"/>
              </a:spcAft>
              <a:buNone/>
              <a:defRPr sz="1600"/>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p:nvSpPr>
        <p:spPr>
          <a:xfrm>
            <a:off x="609599" y="2461211"/>
            <a:ext cx="6867525" cy="923330"/>
          </a:xfrm>
          <a:prstGeom prst="rect">
            <a:avLst/>
          </a:prstGeom>
          <a:noFill/>
        </p:spPr>
        <p:txBody>
          <a:bodyPr wrap="square" lIns="0" rtlCol="0">
            <a:noAutofit/>
          </a:bodyPr>
          <a:lstStyle/>
          <a:p>
            <a:r>
              <a:rPr lang="en-US" sz="4800" dirty="0">
                <a:solidFill>
                  <a:schemeClr val="tx1"/>
                </a:solidFill>
                <a:latin typeface="+mj-lt"/>
              </a:rPr>
              <a:t>Thank you!</a:t>
            </a:r>
          </a:p>
        </p:txBody>
      </p:sp>
      <p:sp>
        <p:nvSpPr>
          <p:cNvPr id="17" name="TextBox 16">
            <a:extLst>
              <a:ext uri="{FF2B5EF4-FFF2-40B4-BE49-F238E27FC236}">
                <a16:creationId xmlns:a16="http://schemas.microsoft.com/office/drawing/2014/main" id="{7F8B5018-B20C-8F46-977C-3C7AF08A2F06}"/>
              </a:ext>
            </a:extLst>
          </p:cNvPr>
          <p:cNvSpPr txBox="1"/>
          <p:nvPr/>
        </p:nvSpPr>
        <p:spPr>
          <a:xfrm>
            <a:off x="609600" y="6389812"/>
            <a:ext cx="2745850" cy="184666"/>
          </a:xfrm>
          <a:prstGeom prst="rect">
            <a:avLst/>
          </a:prstGeom>
          <a:noFill/>
        </p:spPr>
        <p:txBody>
          <a:bodyPr wrap="square" rtlCol="0">
            <a:spAutoFit/>
          </a:bodyPr>
          <a:lstStyle/>
          <a:p>
            <a:pPr algn="ctr"/>
            <a:r>
              <a:rPr lang="en-US" sz="600" dirty="0">
                <a:solidFill>
                  <a:schemeClr val="tx2"/>
                </a:solidFill>
              </a:rPr>
              <a:t>© 2022, Amazon Web Services, Inc. or its affiliates. All rights reserved.</a:t>
            </a:r>
          </a:p>
        </p:txBody>
      </p:sp>
    </p:spTree>
    <p:extLst>
      <p:ext uri="{BB962C8B-B14F-4D97-AF65-F5344CB8AC3E}">
        <p14:creationId xmlns:p14="http://schemas.microsoft.com/office/powerpoint/2010/main" val="333111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hank You Option">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EFCB8B8-979C-4AAB-AA82-9F25D385BCB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p:nvSpPr>
        <p:spPr>
          <a:xfrm>
            <a:off x="609599" y="2461211"/>
            <a:ext cx="6867525"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9" name="Picture 18">
            <a:extLst>
              <a:ext uri="{FF2B5EF4-FFF2-40B4-BE49-F238E27FC236}">
                <a16:creationId xmlns:a16="http://schemas.microsoft.com/office/drawing/2014/main" id="{8954476E-F626-4819-A736-EC4102742C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D2DEB717-2DE7-459C-BBF4-D1DE18E28BEC}"/>
              </a:ext>
            </a:extLst>
          </p:cNvPr>
          <p:cNvSpPr>
            <a:spLocks noGrp="1"/>
          </p:cNvSpPr>
          <p:nvPr>
            <p:ph type="body" sz="quarter" idx="10" hasCustomPrompt="1"/>
          </p:nvPr>
        </p:nvSpPr>
        <p:spPr>
          <a:xfrm>
            <a:off x="619124" y="3621643"/>
            <a:ext cx="3188601" cy="369332"/>
          </a:xfrm>
        </p:spPr>
        <p:txBody>
          <a:bodyPr anchor="b" anchorCtr="0"/>
          <a:lstStyle>
            <a:lvl1pPr marL="0" indent="0">
              <a:buNone/>
              <a:defRPr sz="2000"/>
            </a:lvl1pPr>
          </a:lstStyle>
          <a:p>
            <a:pPr lvl="0"/>
            <a:r>
              <a:rPr lang="en-US" dirty="0"/>
              <a:t>Speaker name (pronouns)</a:t>
            </a:r>
          </a:p>
        </p:txBody>
      </p:sp>
      <p:sp>
        <p:nvSpPr>
          <p:cNvPr id="21" name="Text Placeholder 9">
            <a:extLst>
              <a:ext uri="{FF2B5EF4-FFF2-40B4-BE49-F238E27FC236}">
                <a16:creationId xmlns:a16="http://schemas.microsoft.com/office/drawing/2014/main" id="{497C2B80-F3FA-418B-83A2-AD00C724B062}"/>
              </a:ext>
            </a:extLst>
          </p:cNvPr>
          <p:cNvSpPr>
            <a:spLocks noGrp="1"/>
          </p:cNvSpPr>
          <p:nvPr>
            <p:ph type="body" sz="quarter" idx="11" hasCustomPrompt="1"/>
          </p:nvPr>
        </p:nvSpPr>
        <p:spPr>
          <a:xfrm>
            <a:off x="619124" y="3990975"/>
            <a:ext cx="3188601" cy="1270000"/>
          </a:xfrm>
        </p:spPr>
        <p:txBody>
          <a:bodyPr/>
          <a:lstStyle>
            <a:lvl1pPr marL="0" indent="0">
              <a:spcAft>
                <a:spcPts val="600"/>
              </a:spcAft>
              <a:buNone/>
              <a:defRPr sz="1600"/>
            </a:lvl1pPr>
          </a:lstStyle>
          <a:p>
            <a:pPr lvl="0"/>
            <a:r>
              <a:rPr lang="en-US" dirty="0"/>
              <a:t>Speaker contact info (email or socials)</a:t>
            </a:r>
          </a:p>
        </p:txBody>
      </p:sp>
      <p:sp>
        <p:nvSpPr>
          <p:cNvPr id="12" name="TextBox 11">
            <a:extLst>
              <a:ext uri="{FF2B5EF4-FFF2-40B4-BE49-F238E27FC236}">
                <a16:creationId xmlns:a16="http://schemas.microsoft.com/office/drawing/2014/main" id="{21581374-1A4B-634F-BDD7-1DDAC0D29E26}"/>
              </a:ext>
            </a:extLst>
          </p:cNvPr>
          <p:cNvSpPr txBox="1"/>
          <p:nvPr/>
        </p:nvSpPr>
        <p:spPr>
          <a:xfrm>
            <a:off x="609600" y="6389813"/>
            <a:ext cx="2729948" cy="184666"/>
          </a:xfrm>
          <a:prstGeom prst="rect">
            <a:avLst/>
          </a:prstGeom>
          <a:noFill/>
        </p:spPr>
        <p:txBody>
          <a:bodyPr wrap="square" rtlCol="0">
            <a:spAutoFit/>
          </a:bodyPr>
          <a:lstStyle/>
          <a:p>
            <a:pPr algn="ctr"/>
            <a:r>
              <a:rPr lang="en-US" sz="600" dirty="0">
                <a:solidFill>
                  <a:schemeClr val="tx2"/>
                </a:solidFill>
              </a:rPr>
              <a:t>© 2022, Amazon Web Services, Inc. or its affiliates. All rights reserved.</a:t>
            </a:r>
          </a:p>
        </p:txBody>
      </p:sp>
    </p:spTree>
    <p:extLst>
      <p:ext uri="{BB962C8B-B14F-4D97-AF65-F5344CB8AC3E}">
        <p14:creationId xmlns:p14="http://schemas.microsoft.com/office/powerpoint/2010/main" val="65391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 Color set 2 - ba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7E270A-8FB2-DAD7-6752-778AC6223C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98096" cy="6868582"/>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solidFill>
                  <a:schemeClr val="tx1"/>
                </a:solidFill>
              </a:defRPr>
            </a:lvl1pPr>
          </a:lstStyle>
          <a:p>
            <a:r>
              <a:rPr lang="en-US" dirty="0"/>
              <a:t>Title only layout with art</a:t>
            </a:r>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9F50E183-8B7A-471C-8667-B9BEECFE8E89}"/>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5" name="Picture 4">
            <a:extLst>
              <a:ext uri="{FF2B5EF4-FFF2-40B4-BE49-F238E27FC236}">
                <a16:creationId xmlns:a16="http://schemas.microsoft.com/office/drawing/2014/main" id="{76640086-F2F4-423E-05F8-06D319FE807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212912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hank You Option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12AE363-E174-413B-A5D8-84EF1024818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p:nvSpPr>
        <p:spPr>
          <a:xfrm>
            <a:off x="609599" y="2461211"/>
            <a:ext cx="6867525"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8" name="Picture 17">
            <a:extLst>
              <a:ext uri="{FF2B5EF4-FFF2-40B4-BE49-F238E27FC236}">
                <a16:creationId xmlns:a16="http://schemas.microsoft.com/office/drawing/2014/main" id="{AF79ABD0-4BB3-454B-96DF-FA1598EF70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B52DB849-62DF-461B-B820-A4F32D048C1C}"/>
              </a:ext>
            </a:extLst>
          </p:cNvPr>
          <p:cNvSpPr>
            <a:spLocks noGrp="1"/>
          </p:cNvSpPr>
          <p:nvPr>
            <p:ph type="body" sz="quarter" idx="10" hasCustomPrompt="1"/>
          </p:nvPr>
        </p:nvSpPr>
        <p:spPr>
          <a:xfrm>
            <a:off x="619124" y="3621643"/>
            <a:ext cx="3188601" cy="369332"/>
          </a:xfrm>
        </p:spPr>
        <p:txBody>
          <a:bodyPr anchor="b" anchorCtr="0"/>
          <a:lstStyle>
            <a:lvl1pPr marL="0" indent="0">
              <a:buNone/>
              <a:defRPr sz="2000"/>
            </a:lvl1pPr>
          </a:lstStyle>
          <a:p>
            <a:pPr lvl="0"/>
            <a:r>
              <a:rPr lang="en-US" dirty="0"/>
              <a:t>Speaker name (pronouns)</a:t>
            </a:r>
          </a:p>
        </p:txBody>
      </p:sp>
      <p:sp>
        <p:nvSpPr>
          <p:cNvPr id="21" name="Text Placeholder 9">
            <a:extLst>
              <a:ext uri="{FF2B5EF4-FFF2-40B4-BE49-F238E27FC236}">
                <a16:creationId xmlns:a16="http://schemas.microsoft.com/office/drawing/2014/main" id="{1DA8CEFC-CF61-4A31-A788-161B3972BFC0}"/>
              </a:ext>
            </a:extLst>
          </p:cNvPr>
          <p:cNvSpPr>
            <a:spLocks noGrp="1"/>
          </p:cNvSpPr>
          <p:nvPr>
            <p:ph type="body" sz="quarter" idx="11" hasCustomPrompt="1"/>
          </p:nvPr>
        </p:nvSpPr>
        <p:spPr>
          <a:xfrm>
            <a:off x="619124" y="3990975"/>
            <a:ext cx="3188601" cy="1270000"/>
          </a:xfrm>
        </p:spPr>
        <p:txBody>
          <a:bodyPr/>
          <a:lstStyle>
            <a:lvl1pPr marL="0" indent="0">
              <a:spcAft>
                <a:spcPts val="600"/>
              </a:spcAft>
              <a:buNone/>
              <a:defRPr sz="1600"/>
            </a:lvl1pPr>
          </a:lstStyle>
          <a:p>
            <a:pPr lvl="0"/>
            <a:r>
              <a:rPr lang="en-US" dirty="0"/>
              <a:t>Speaker contact info (email or socials)</a:t>
            </a:r>
          </a:p>
        </p:txBody>
      </p:sp>
      <p:sp>
        <p:nvSpPr>
          <p:cNvPr id="12" name="TextBox 11">
            <a:extLst>
              <a:ext uri="{FF2B5EF4-FFF2-40B4-BE49-F238E27FC236}">
                <a16:creationId xmlns:a16="http://schemas.microsoft.com/office/drawing/2014/main" id="{7A0FDEC4-0CB5-6E46-B88B-5BE4FECFA936}"/>
              </a:ext>
            </a:extLst>
          </p:cNvPr>
          <p:cNvSpPr txBox="1"/>
          <p:nvPr/>
        </p:nvSpPr>
        <p:spPr>
          <a:xfrm>
            <a:off x="609600" y="6389813"/>
            <a:ext cx="2737899" cy="184666"/>
          </a:xfrm>
          <a:prstGeom prst="rect">
            <a:avLst/>
          </a:prstGeom>
          <a:noFill/>
        </p:spPr>
        <p:txBody>
          <a:bodyPr wrap="square" rtlCol="0">
            <a:spAutoFit/>
          </a:bodyPr>
          <a:lstStyle/>
          <a:p>
            <a:pPr algn="ctr"/>
            <a:r>
              <a:rPr lang="en-US" sz="600" dirty="0">
                <a:solidFill>
                  <a:schemeClr val="tx2"/>
                </a:solidFill>
              </a:rPr>
              <a:t>© 2022, Amazon Web Services, Inc. or its affiliates. All rights reserved.</a:t>
            </a:r>
          </a:p>
        </p:txBody>
      </p:sp>
    </p:spTree>
    <p:extLst>
      <p:ext uri="{BB962C8B-B14F-4D97-AF65-F5344CB8AC3E}">
        <p14:creationId xmlns:p14="http://schemas.microsoft.com/office/powerpoint/2010/main" val="369940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hank You Option 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EE2A75-D393-46AE-BBAB-0EB32F6FE03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p:nvSpPr>
        <p:spPr>
          <a:xfrm>
            <a:off x="609599" y="2461211"/>
            <a:ext cx="6867525"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9" name="Picture 18">
            <a:extLst>
              <a:ext uri="{FF2B5EF4-FFF2-40B4-BE49-F238E27FC236}">
                <a16:creationId xmlns:a16="http://schemas.microsoft.com/office/drawing/2014/main" id="{73A73902-C254-4348-AC8F-7A5712464B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5C957602-E6E1-48FD-A674-F0E29B19C852}"/>
              </a:ext>
            </a:extLst>
          </p:cNvPr>
          <p:cNvSpPr>
            <a:spLocks noGrp="1"/>
          </p:cNvSpPr>
          <p:nvPr>
            <p:ph type="body" sz="quarter" idx="10" hasCustomPrompt="1"/>
          </p:nvPr>
        </p:nvSpPr>
        <p:spPr>
          <a:xfrm>
            <a:off x="619124" y="3621643"/>
            <a:ext cx="3202249" cy="369332"/>
          </a:xfrm>
        </p:spPr>
        <p:txBody>
          <a:bodyPr anchor="b" anchorCtr="0"/>
          <a:lstStyle>
            <a:lvl1pPr marL="0" indent="0">
              <a:buNone/>
              <a:defRPr sz="2000"/>
            </a:lvl1pPr>
          </a:lstStyle>
          <a:p>
            <a:pPr lvl="0"/>
            <a:r>
              <a:rPr lang="en-US" dirty="0"/>
              <a:t>Speaker name (pronouns)</a:t>
            </a:r>
          </a:p>
        </p:txBody>
      </p:sp>
      <p:sp>
        <p:nvSpPr>
          <p:cNvPr id="21" name="Text Placeholder 9">
            <a:extLst>
              <a:ext uri="{FF2B5EF4-FFF2-40B4-BE49-F238E27FC236}">
                <a16:creationId xmlns:a16="http://schemas.microsoft.com/office/drawing/2014/main" id="{D5E640DD-5644-4072-B700-BE75881795F4}"/>
              </a:ext>
            </a:extLst>
          </p:cNvPr>
          <p:cNvSpPr>
            <a:spLocks noGrp="1"/>
          </p:cNvSpPr>
          <p:nvPr>
            <p:ph type="body" sz="quarter" idx="11" hasCustomPrompt="1"/>
          </p:nvPr>
        </p:nvSpPr>
        <p:spPr>
          <a:xfrm>
            <a:off x="619124" y="3990975"/>
            <a:ext cx="3202249" cy="1270000"/>
          </a:xfrm>
        </p:spPr>
        <p:txBody>
          <a:bodyPr/>
          <a:lstStyle>
            <a:lvl1pPr marL="0" indent="0">
              <a:spcAft>
                <a:spcPts val="600"/>
              </a:spcAft>
              <a:buNone/>
              <a:defRPr sz="1600"/>
            </a:lvl1pPr>
          </a:lstStyle>
          <a:p>
            <a:pPr lvl="0"/>
            <a:r>
              <a:rPr lang="en-US" dirty="0"/>
              <a:t>Speaker contact info (email or socials)</a:t>
            </a:r>
          </a:p>
        </p:txBody>
      </p:sp>
      <p:sp>
        <p:nvSpPr>
          <p:cNvPr id="12" name="TextBox 11">
            <a:extLst>
              <a:ext uri="{FF2B5EF4-FFF2-40B4-BE49-F238E27FC236}">
                <a16:creationId xmlns:a16="http://schemas.microsoft.com/office/drawing/2014/main" id="{99757FE8-5400-7C41-BB75-E08DC6FC8B7D}"/>
              </a:ext>
            </a:extLst>
          </p:cNvPr>
          <p:cNvSpPr txBox="1"/>
          <p:nvPr/>
        </p:nvSpPr>
        <p:spPr>
          <a:xfrm>
            <a:off x="609600" y="6389813"/>
            <a:ext cx="2737899" cy="185916"/>
          </a:xfrm>
          <a:prstGeom prst="rect">
            <a:avLst/>
          </a:prstGeom>
          <a:noFill/>
        </p:spPr>
        <p:txBody>
          <a:bodyPr wrap="square" rtlCol="0">
            <a:spAutoFit/>
          </a:bodyPr>
          <a:lstStyle/>
          <a:p>
            <a:pPr algn="ctr"/>
            <a:r>
              <a:rPr lang="en-US" sz="600" dirty="0">
                <a:solidFill>
                  <a:schemeClr val="tx2"/>
                </a:solidFill>
              </a:rPr>
              <a:t>© 2022, Amazon Web Services, Inc. or its affiliates.</a:t>
            </a:r>
          </a:p>
        </p:txBody>
      </p:sp>
    </p:spTree>
    <p:extLst>
      <p:ext uri="{BB962C8B-B14F-4D97-AF65-F5344CB8AC3E}">
        <p14:creationId xmlns:p14="http://schemas.microsoft.com/office/powerpoint/2010/main" val="135410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hank You Option 4">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280A60-AE9B-4B6A-975D-35CFC5451D0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p:nvSpPr>
        <p:spPr>
          <a:xfrm>
            <a:off x="609599" y="2461211"/>
            <a:ext cx="6867525"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8" name="Picture 17">
            <a:extLst>
              <a:ext uri="{FF2B5EF4-FFF2-40B4-BE49-F238E27FC236}">
                <a16:creationId xmlns:a16="http://schemas.microsoft.com/office/drawing/2014/main" id="{742C9EB4-F1AF-4D5B-B797-12A017CD00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9070AF26-7CD2-427C-AA91-5007610CFA2B}"/>
              </a:ext>
            </a:extLst>
          </p:cNvPr>
          <p:cNvSpPr>
            <a:spLocks noGrp="1"/>
          </p:cNvSpPr>
          <p:nvPr>
            <p:ph type="body" sz="quarter" idx="10" hasCustomPrompt="1"/>
          </p:nvPr>
        </p:nvSpPr>
        <p:spPr>
          <a:xfrm>
            <a:off x="619124" y="3621643"/>
            <a:ext cx="3202249" cy="369332"/>
          </a:xfrm>
        </p:spPr>
        <p:txBody>
          <a:bodyPr anchor="b" anchorCtr="0"/>
          <a:lstStyle>
            <a:lvl1pPr marL="0" indent="0">
              <a:buNone/>
              <a:defRPr sz="2000"/>
            </a:lvl1pPr>
          </a:lstStyle>
          <a:p>
            <a:pPr lvl="0"/>
            <a:r>
              <a:rPr lang="en-US" dirty="0"/>
              <a:t>Speaker name (pronouns)</a:t>
            </a:r>
          </a:p>
        </p:txBody>
      </p:sp>
      <p:sp>
        <p:nvSpPr>
          <p:cNvPr id="21" name="Text Placeholder 9">
            <a:extLst>
              <a:ext uri="{FF2B5EF4-FFF2-40B4-BE49-F238E27FC236}">
                <a16:creationId xmlns:a16="http://schemas.microsoft.com/office/drawing/2014/main" id="{2C7F58AC-B161-4FBE-9FD6-B35E51E34568}"/>
              </a:ext>
            </a:extLst>
          </p:cNvPr>
          <p:cNvSpPr>
            <a:spLocks noGrp="1"/>
          </p:cNvSpPr>
          <p:nvPr>
            <p:ph type="body" sz="quarter" idx="11" hasCustomPrompt="1"/>
          </p:nvPr>
        </p:nvSpPr>
        <p:spPr>
          <a:xfrm>
            <a:off x="619124" y="3990975"/>
            <a:ext cx="3202249" cy="1270000"/>
          </a:xfrm>
        </p:spPr>
        <p:txBody>
          <a:bodyPr/>
          <a:lstStyle>
            <a:lvl1pPr marL="0" indent="0">
              <a:spcAft>
                <a:spcPts val="600"/>
              </a:spcAft>
              <a:buNone/>
              <a:defRPr sz="1600"/>
            </a:lvl1pPr>
          </a:lstStyle>
          <a:p>
            <a:pPr lvl="0"/>
            <a:r>
              <a:rPr lang="en-US" dirty="0"/>
              <a:t>Speaker contact info (email or socials)</a:t>
            </a:r>
          </a:p>
        </p:txBody>
      </p:sp>
      <p:sp>
        <p:nvSpPr>
          <p:cNvPr id="12" name="TextBox 11">
            <a:extLst>
              <a:ext uri="{FF2B5EF4-FFF2-40B4-BE49-F238E27FC236}">
                <a16:creationId xmlns:a16="http://schemas.microsoft.com/office/drawing/2014/main" id="{AA78BB98-DB57-6243-8C6E-FEF0FC8E56F8}"/>
              </a:ext>
            </a:extLst>
          </p:cNvPr>
          <p:cNvSpPr txBox="1"/>
          <p:nvPr/>
        </p:nvSpPr>
        <p:spPr>
          <a:xfrm>
            <a:off x="609600" y="6389813"/>
            <a:ext cx="2737899" cy="184666"/>
          </a:xfrm>
          <a:prstGeom prst="rect">
            <a:avLst/>
          </a:prstGeom>
          <a:noFill/>
        </p:spPr>
        <p:txBody>
          <a:bodyPr wrap="square" rtlCol="0">
            <a:spAutoFit/>
          </a:bodyPr>
          <a:lstStyle/>
          <a:p>
            <a:pPr algn="ctr"/>
            <a:r>
              <a:rPr lang="en-US" sz="600" dirty="0">
                <a:solidFill>
                  <a:schemeClr val="tx2"/>
                </a:solidFill>
              </a:rPr>
              <a:t>© 2022, Amazon Web Services, Inc. or its affiliates. All rights reserved.</a:t>
            </a:r>
          </a:p>
        </p:txBody>
      </p:sp>
    </p:spTree>
    <p:extLst>
      <p:ext uri="{BB962C8B-B14F-4D97-AF65-F5344CB8AC3E}">
        <p14:creationId xmlns:p14="http://schemas.microsoft.com/office/powerpoint/2010/main" val="217756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hank You Option 5">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A117F34-934F-4076-88D3-D782D6ECB1B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p:nvSpPr>
        <p:spPr>
          <a:xfrm>
            <a:off x="609599" y="2461211"/>
            <a:ext cx="6867525"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9" name="Picture 18">
            <a:extLst>
              <a:ext uri="{FF2B5EF4-FFF2-40B4-BE49-F238E27FC236}">
                <a16:creationId xmlns:a16="http://schemas.microsoft.com/office/drawing/2014/main" id="{67DDEC3C-3A7B-41CD-BA1E-F1F67821AD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8E75229E-512D-4B42-B5D1-CF8CCA9E6AA1}"/>
              </a:ext>
            </a:extLst>
          </p:cNvPr>
          <p:cNvSpPr>
            <a:spLocks noGrp="1"/>
          </p:cNvSpPr>
          <p:nvPr>
            <p:ph type="body" sz="quarter" idx="10" hasCustomPrompt="1"/>
          </p:nvPr>
        </p:nvSpPr>
        <p:spPr>
          <a:xfrm>
            <a:off x="619124" y="3621643"/>
            <a:ext cx="3202249" cy="369332"/>
          </a:xfrm>
        </p:spPr>
        <p:txBody>
          <a:bodyPr anchor="b" anchorCtr="0"/>
          <a:lstStyle>
            <a:lvl1pPr marL="0" indent="0">
              <a:buNone/>
              <a:defRPr sz="2000"/>
            </a:lvl1pPr>
          </a:lstStyle>
          <a:p>
            <a:pPr lvl="0"/>
            <a:r>
              <a:rPr lang="en-US" dirty="0"/>
              <a:t>Speaker name (pronouns)</a:t>
            </a:r>
          </a:p>
        </p:txBody>
      </p:sp>
      <p:sp>
        <p:nvSpPr>
          <p:cNvPr id="21" name="Text Placeholder 9">
            <a:extLst>
              <a:ext uri="{FF2B5EF4-FFF2-40B4-BE49-F238E27FC236}">
                <a16:creationId xmlns:a16="http://schemas.microsoft.com/office/drawing/2014/main" id="{BA19A9CC-5AEE-44CE-AEDF-830A16B5066B}"/>
              </a:ext>
            </a:extLst>
          </p:cNvPr>
          <p:cNvSpPr>
            <a:spLocks noGrp="1"/>
          </p:cNvSpPr>
          <p:nvPr>
            <p:ph type="body" sz="quarter" idx="11" hasCustomPrompt="1"/>
          </p:nvPr>
        </p:nvSpPr>
        <p:spPr>
          <a:xfrm>
            <a:off x="619124" y="3990975"/>
            <a:ext cx="3202249" cy="1270000"/>
          </a:xfrm>
        </p:spPr>
        <p:txBody>
          <a:bodyPr/>
          <a:lstStyle>
            <a:lvl1pPr marL="0" indent="0">
              <a:spcAft>
                <a:spcPts val="600"/>
              </a:spcAft>
              <a:buNone/>
              <a:defRPr sz="1600"/>
            </a:lvl1pPr>
          </a:lstStyle>
          <a:p>
            <a:pPr lvl="0"/>
            <a:r>
              <a:rPr lang="en-US" dirty="0"/>
              <a:t>Speaker contact info (email or socials)</a:t>
            </a:r>
          </a:p>
        </p:txBody>
      </p:sp>
      <p:sp>
        <p:nvSpPr>
          <p:cNvPr id="12" name="TextBox 11">
            <a:extLst>
              <a:ext uri="{FF2B5EF4-FFF2-40B4-BE49-F238E27FC236}">
                <a16:creationId xmlns:a16="http://schemas.microsoft.com/office/drawing/2014/main" id="{E17682E5-3952-4A4A-953C-6B52A00F086C}"/>
              </a:ext>
            </a:extLst>
          </p:cNvPr>
          <p:cNvSpPr txBox="1"/>
          <p:nvPr/>
        </p:nvSpPr>
        <p:spPr>
          <a:xfrm>
            <a:off x="609600" y="6389813"/>
            <a:ext cx="2753802" cy="184666"/>
          </a:xfrm>
          <a:prstGeom prst="rect">
            <a:avLst/>
          </a:prstGeom>
          <a:noFill/>
        </p:spPr>
        <p:txBody>
          <a:bodyPr wrap="square" rtlCol="0">
            <a:spAutoFit/>
          </a:bodyPr>
          <a:lstStyle/>
          <a:p>
            <a:pPr algn="ctr"/>
            <a:r>
              <a:rPr lang="en-US" sz="600" dirty="0">
                <a:solidFill>
                  <a:schemeClr val="tx2"/>
                </a:solidFill>
              </a:rPr>
              <a:t>© 2022, Amazon Web Services, Inc. or its affiliates. All rights reserved.</a:t>
            </a:r>
          </a:p>
        </p:txBody>
      </p:sp>
    </p:spTree>
    <p:extLst>
      <p:ext uri="{BB962C8B-B14F-4D97-AF65-F5344CB8AC3E}">
        <p14:creationId xmlns:p14="http://schemas.microsoft.com/office/powerpoint/2010/main" val="110253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hank You Option 6">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E2AD207-CE0A-4D3E-A94F-E95D4794AFD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73983"/>
            <a:ext cx="12192000" cy="68580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p:nvSpPr>
        <p:spPr>
          <a:xfrm>
            <a:off x="609600" y="2461211"/>
            <a:ext cx="6257926"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8" name="Picture 17">
            <a:extLst>
              <a:ext uri="{FF2B5EF4-FFF2-40B4-BE49-F238E27FC236}">
                <a16:creationId xmlns:a16="http://schemas.microsoft.com/office/drawing/2014/main" id="{D3E8DB85-756D-43AA-A4E5-05992D1281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97B59644-4343-4773-A28F-4CBF7DF4E515}"/>
              </a:ext>
            </a:extLst>
          </p:cNvPr>
          <p:cNvSpPr>
            <a:spLocks noGrp="1"/>
          </p:cNvSpPr>
          <p:nvPr>
            <p:ph type="body" sz="quarter" idx="10" hasCustomPrompt="1"/>
          </p:nvPr>
        </p:nvSpPr>
        <p:spPr>
          <a:xfrm>
            <a:off x="619124" y="3621643"/>
            <a:ext cx="3215897" cy="369332"/>
          </a:xfrm>
        </p:spPr>
        <p:txBody>
          <a:bodyPr anchor="b" anchorCtr="0"/>
          <a:lstStyle>
            <a:lvl1pPr marL="0" indent="0">
              <a:buNone/>
              <a:defRPr sz="2000"/>
            </a:lvl1pPr>
          </a:lstStyle>
          <a:p>
            <a:pPr lvl="0"/>
            <a:r>
              <a:rPr lang="en-US" dirty="0"/>
              <a:t>Speaker name (pronouns)</a:t>
            </a:r>
          </a:p>
        </p:txBody>
      </p:sp>
      <p:sp>
        <p:nvSpPr>
          <p:cNvPr id="21" name="Text Placeholder 9">
            <a:extLst>
              <a:ext uri="{FF2B5EF4-FFF2-40B4-BE49-F238E27FC236}">
                <a16:creationId xmlns:a16="http://schemas.microsoft.com/office/drawing/2014/main" id="{E64855C4-2627-46E1-A9CA-B148C6AD8185}"/>
              </a:ext>
            </a:extLst>
          </p:cNvPr>
          <p:cNvSpPr>
            <a:spLocks noGrp="1"/>
          </p:cNvSpPr>
          <p:nvPr>
            <p:ph type="body" sz="quarter" idx="11" hasCustomPrompt="1"/>
          </p:nvPr>
        </p:nvSpPr>
        <p:spPr>
          <a:xfrm>
            <a:off x="619124" y="3990975"/>
            <a:ext cx="3215897" cy="1270000"/>
          </a:xfrm>
        </p:spPr>
        <p:txBody>
          <a:bodyPr/>
          <a:lstStyle>
            <a:lvl1pPr marL="0" indent="0">
              <a:spcAft>
                <a:spcPts val="600"/>
              </a:spcAft>
              <a:buNone/>
              <a:defRPr sz="1600"/>
            </a:lvl1pPr>
          </a:lstStyle>
          <a:p>
            <a:pPr lvl="0"/>
            <a:r>
              <a:rPr lang="en-US" dirty="0"/>
              <a:t>Speaker contact info (email or socials)</a:t>
            </a:r>
          </a:p>
        </p:txBody>
      </p:sp>
      <p:sp>
        <p:nvSpPr>
          <p:cNvPr id="12" name="TextBox 11">
            <a:extLst>
              <a:ext uri="{FF2B5EF4-FFF2-40B4-BE49-F238E27FC236}">
                <a16:creationId xmlns:a16="http://schemas.microsoft.com/office/drawing/2014/main" id="{4C16F419-95CE-824B-8B49-E54037B3A1F1}"/>
              </a:ext>
            </a:extLst>
          </p:cNvPr>
          <p:cNvSpPr txBox="1"/>
          <p:nvPr/>
        </p:nvSpPr>
        <p:spPr>
          <a:xfrm>
            <a:off x="609600" y="6389813"/>
            <a:ext cx="2737899" cy="184666"/>
          </a:xfrm>
          <a:prstGeom prst="rect">
            <a:avLst/>
          </a:prstGeom>
          <a:noFill/>
        </p:spPr>
        <p:txBody>
          <a:bodyPr wrap="square" rtlCol="0">
            <a:spAutoFit/>
          </a:bodyPr>
          <a:lstStyle/>
          <a:p>
            <a:pPr algn="ctr"/>
            <a:r>
              <a:rPr lang="en-US" sz="600" dirty="0">
                <a:solidFill>
                  <a:schemeClr val="tx2"/>
                </a:solidFill>
              </a:rPr>
              <a:t>© 2022, Amazon Web Services, Inc. or its affiliates. All rights reserved.</a:t>
            </a:r>
          </a:p>
        </p:txBody>
      </p:sp>
    </p:spTree>
    <p:extLst>
      <p:ext uri="{BB962C8B-B14F-4D97-AF65-F5344CB8AC3E}">
        <p14:creationId xmlns:p14="http://schemas.microsoft.com/office/powerpoint/2010/main" val="23183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hank You Option 7">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E68949-CE6F-4504-96F3-8F99C5B8101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p:nvSpPr>
        <p:spPr>
          <a:xfrm>
            <a:off x="609600" y="2461211"/>
            <a:ext cx="6257926"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9" name="Picture 18">
            <a:extLst>
              <a:ext uri="{FF2B5EF4-FFF2-40B4-BE49-F238E27FC236}">
                <a16:creationId xmlns:a16="http://schemas.microsoft.com/office/drawing/2014/main" id="{3A34A202-5BCA-4C63-9A75-29E977C2BC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564D0F4C-32F5-4FAE-A5FD-112D779673FA}"/>
              </a:ext>
            </a:extLst>
          </p:cNvPr>
          <p:cNvSpPr>
            <a:spLocks noGrp="1"/>
          </p:cNvSpPr>
          <p:nvPr>
            <p:ph type="body" sz="quarter" idx="10" hasCustomPrompt="1"/>
          </p:nvPr>
        </p:nvSpPr>
        <p:spPr>
          <a:xfrm>
            <a:off x="619124" y="3621643"/>
            <a:ext cx="3202249" cy="369332"/>
          </a:xfrm>
        </p:spPr>
        <p:txBody>
          <a:bodyPr anchor="b" anchorCtr="0"/>
          <a:lstStyle>
            <a:lvl1pPr marL="0" indent="0">
              <a:buNone/>
              <a:defRPr sz="2000"/>
            </a:lvl1pPr>
          </a:lstStyle>
          <a:p>
            <a:pPr lvl="0"/>
            <a:r>
              <a:rPr lang="en-US" dirty="0"/>
              <a:t>Speaker name (pronouns)</a:t>
            </a:r>
          </a:p>
        </p:txBody>
      </p:sp>
      <p:sp>
        <p:nvSpPr>
          <p:cNvPr id="21" name="Text Placeholder 9">
            <a:extLst>
              <a:ext uri="{FF2B5EF4-FFF2-40B4-BE49-F238E27FC236}">
                <a16:creationId xmlns:a16="http://schemas.microsoft.com/office/drawing/2014/main" id="{2BAE7EE1-DB4F-46E7-B763-260F18958565}"/>
              </a:ext>
            </a:extLst>
          </p:cNvPr>
          <p:cNvSpPr>
            <a:spLocks noGrp="1"/>
          </p:cNvSpPr>
          <p:nvPr>
            <p:ph type="body" sz="quarter" idx="11" hasCustomPrompt="1"/>
          </p:nvPr>
        </p:nvSpPr>
        <p:spPr>
          <a:xfrm>
            <a:off x="619124" y="3990975"/>
            <a:ext cx="3202249" cy="1270000"/>
          </a:xfrm>
        </p:spPr>
        <p:txBody>
          <a:bodyPr/>
          <a:lstStyle>
            <a:lvl1pPr marL="0" indent="0">
              <a:spcAft>
                <a:spcPts val="600"/>
              </a:spcAft>
              <a:buNone/>
              <a:defRPr sz="1600"/>
            </a:lvl1pPr>
          </a:lstStyle>
          <a:p>
            <a:pPr lvl="0"/>
            <a:r>
              <a:rPr lang="en-US" dirty="0"/>
              <a:t>Speaker contact info (email or socials)</a:t>
            </a:r>
          </a:p>
        </p:txBody>
      </p:sp>
      <p:sp>
        <p:nvSpPr>
          <p:cNvPr id="12" name="TextBox 11">
            <a:extLst>
              <a:ext uri="{FF2B5EF4-FFF2-40B4-BE49-F238E27FC236}">
                <a16:creationId xmlns:a16="http://schemas.microsoft.com/office/drawing/2014/main" id="{4942E70C-C45C-4E46-9B05-C99C1FF6465C}"/>
              </a:ext>
            </a:extLst>
          </p:cNvPr>
          <p:cNvSpPr txBox="1"/>
          <p:nvPr/>
        </p:nvSpPr>
        <p:spPr>
          <a:xfrm>
            <a:off x="609600" y="6389813"/>
            <a:ext cx="2737899" cy="184666"/>
          </a:xfrm>
          <a:prstGeom prst="rect">
            <a:avLst/>
          </a:prstGeom>
          <a:noFill/>
        </p:spPr>
        <p:txBody>
          <a:bodyPr wrap="square" rtlCol="0">
            <a:spAutoFit/>
          </a:bodyPr>
          <a:lstStyle/>
          <a:p>
            <a:pPr algn="ctr"/>
            <a:r>
              <a:rPr lang="en-US" sz="600" dirty="0">
                <a:solidFill>
                  <a:schemeClr val="tx2"/>
                </a:solidFill>
              </a:rPr>
              <a:t>© 2022, Amazon Web Services, Inc. or its affiliates. All rights reserved.</a:t>
            </a:r>
          </a:p>
        </p:txBody>
      </p:sp>
    </p:spTree>
    <p:extLst>
      <p:ext uri="{BB962C8B-B14F-4D97-AF65-F5344CB8AC3E}">
        <p14:creationId xmlns:p14="http://schemas.microsoft.com/office/powerpoint/2010/main" val="408830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hank You Option 8">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6BDE67F-978F-4031-B3D3-DF4DCF6C952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p:nvSpPr>
        <p:spPr>
          <a:xfrm>
            <a:off x="609600" y="2461211"/>
            <a:ext cx="6257926"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8" name="Picture 17">
            <a:extLst>
              <a:ext uri="{FF2B5EF4-FFF2-40B4-BE49-F238E27FC236}">
                <a16:creationId xmlns:a16="http://schemas.microsoft.com/office/drawing/2014/main" id="{08EAADDF-3715-41F9-80EB-8089BE4C7D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230FD717-B5D1-4382-B640-9A1502DF2959}"/>
              </a:ext>
            </a:extLst>
          </p:cNvPr>
          <p:cNvSpPr>
            <a:spLocks noGrp="1"/>
          </p:cNvSpPr>
          <p:nvPr>
            <p:ph type="body" sz="quarter" idx="10" hasCustomPrompt="1"/>
          </p:nvPr>
        </p:nvSpPr>
        <p:spPr>
          <a:xfrm>
            <a:off x="619124" y="3621643"/>
            <a:ext cx="3202249" cy="369332"/>
          </a:xfrm>
        </p:spPr>
        <p:txBody>
          <a:bodyPr anchor="b" anchorCtr="0"/>
          <a:lstStyle>
            <a:lvl1pPr marL="0" indent="0">
              <a:buNone/>
              <a:defRPr sz="2000"/>
            </a:lvl1pPr>
          </a:lstStyle>
          <a:p>
            <a:pPr lvl="0"/>
            <a:r>
              <a:rPr lang="en-US" dirty="0"/>
              <a:t>Speaker name (pronouns)</a:t>
            </a:r>
          </a:p>
        </p:txBody>
      </p:sp>
      <p:sp>
        <p:nvSpPr>
          <p:cNvPr id="21" name="Text Placeholder 9">
            <a:extLst>
              <a:ext uri="{FF2B5EF4-FFF2-40B4-BE49-F238E27FC236}">
                <a16:creationId xmlns:a16="http://schemas.microsoft.com/office/drawing/2014/main" id="{680AFCB4-6EDA-47FA-9B03-8D52A0247087}"/>
              </a:ext>
            </a:extLst>
          </p:cNvPr>
          <p:cNvSpPr>
            <a:spLocks noGrp="1"/>
          </p:cNvSpPr>
          <p:nvPr>
            <p:ph type="body" sz="quarter" idx="11" hasCustomPrompt="1"/>
          </p:nvPr>
        </p:nvSpPr>
        <p:spPr>
          <a:xfrm>
            <a:off x="619124" y="3990975"/>
            <a:ext cx="3202249" cy="1270000"/>
          </a:xfrm>
        </p:spPr>
        <p:txBody>
          <a:bodyPr/>
          <a:lstStyle>
            <a:lvl1pPr marL="0" indent="0">
              <a:spcAft>
                <a:spcPts val="600"/>
              </a:spcAft>
              <a:buNone/>
              <a:defRPr sz="1600"/>
            </a:lvl1pPr>
          </a:lstStyle>
          <a:p>
            <a:pPr lvl="0"/>
            <a:r>
              <a:rPr lang="en-US" dirty="0"/>
              <a:t>Speaker contact info (email or socials)</a:t>
            </a:r>
          </a:p>
        </p:txBody>
      </p:sp>
      <p:sp>
        <p:nvSpPr>
          <p:cNvPr id="12" name="TextBox 11">
            <a:extLst>
              <a:ext uri="{FF2B5EF4-FFF2-40B4-BE49-F238E27FC236}">
                <a16:creationId xmlns:a16="http://schemas.microsoft.com/office/drawing/2014/main" id="{369CC861-FA54-3E4C-A730-889402022BFE}"/>
              </a:ext>
            </a:extLst>
          </p:cNvPr>
          <p:cNvSpPr txBox="1"/>
          <p:nvPr/>
        </p:nvSpPr>
        <p:spPr>
          <a:xfrm>
            <a:off x="609600" y="6389812"/>
            <a:ext cx="2745850" cy="184666"/>
          </a:xfrm>
          <a:prstGeom prst="rect">
            <a:avLst/>
          </a:prstGeom>
          <a:noFill/>
        </p:spPr>
        <p:txBody>
          <a:bodyPr wrap="square" rtlCol="0">
            <a:spAutoFit/>
          </a:bodyPr>
          <a:lstStyle/>
          <a:p>
            <a:pPr algn="ctr"/>
            <a:r>
              <a:rPr lang="en-US" sz="600" dirty="0">
                <a:solidFill>
                  <a:schemeClr val="tx2"/>
                </a:solidFill>
              </a:rPr>
              <a:t>© 2022, Amazon Web Services, Inc. or its affiliates. All rights reserved.</a:t>
            </a:r>
          </a:p>
        </p:txBody>
      </p:sp>
    </p:spTree>
    <p:extLst>
      <p:ext uri="{BB962C8B-B14F-4D97-AF65-F5344CB8AC3E}">
        <p14:creationId xmlns:p14="http://schemas.microsoft.com/office/powerpoint/2010/main" val="374467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hank You Option 9">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A8B14CE-D48C-4755-97B8-C8D09BC4284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p:nvSpPr>
        <p:spPr>
          <a:xfrm>
            <a:off x="609600" y="2461211"/>
            <a:ext cx="6257926"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9" name="Picture 18">
            <a:extLst>
              <a:ext uri="{FF2B5EF4-FFF2-40B4-BE49-F238E27FC236}">
                <a16:creationId xmlns:a16="http://schemas.microsoft.com/office/drawing/2014/main" id="{A72E4779-460A-4AB2-B60F-636DA52DBE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46067447-57A4-4241-95CA-58BA6147CCF0}"/>
              </a:ext>
            </a:extLst>
          </p:cNvPr>
          <p:cNvSpPr>
            <a:spLocks noGrp="1"/>
          </p:cNvSpPr>
          <p:nvPr>
            <p:ph type="body" sz="quarter" idx="10" hasCustomPrompt="1"/>
          </p:nvPr>
        </p:nvSpPr>
        <p:spPr>
          <a:xfrm>
            <a:off x="619124" y="3621643"/>
            <a:ext cx="3202249" cy="369332"/>
          </a:xfrm>
        </p:spPr>
        <p:txBody>
          <a:bodyPr anchor="b" anchorCtr="0"/>
          <a:lstStyle>
            <a:lvl1pPr marL="0" indent="0">
              <a:buNone/>
              <a:defRPr sz="2000"/>
            </a:lvl1pPr>
          </a:lstStyle>
          <a:p>
            <a:pPr lvl="0"/>
            <a:r>
              <a:rPr lang="en-US" dirty="0"/>
              <a:t>Speaker name (pronouns)</a:t>
            </a:r>
          </a:p>
        </p:txBody>
      </p:sp>
      <p:sp>
        <p:nvSpPr>
          <p:cNvPr id="21" name="Text Placeholder 9">
            <a:extLst>
              <a:ext uri="{FF2B5EF4-FFF2-40B4-BE49-F238E27FC236}">
                <a16:creationId xmlns:a16="http://schemas.microsoft.com/office/drawing/2014/main" id="{86F5222C-6420-402E-8432-442A9B9039BD}"/>
              </a:ext>
            </a:extLst>
          </p:cNvPr>
          <p:cNvSpPr>
            <a:spLocks noGrp="1"/>
          </p:cNvSpPr>
          <p:nvPr>
            <p:ph type="body" sz="quarter" idx="11" hasCustomPrompt="1"/>
          </p:nvPr>
        </p:nvSpPr>
        <p:spPr>
          <a:xfrm>
            <a:off x="619124" y="3990975"/>
            <a:ext cx="3202249" cy="1270000"/>
          </a:xfrm>
        </p:spPr>
        <p:txBody>
          <a:bodyPr/>
          <a:lstStyle>
            <a:lvl1pPr marL="0" indent="0">
              <a:spcAft>
                <a:spcPts val="600"/>
              </a:spcAft>
              <a:buNone/>
              <a:defRPr sz="1600"/>
            </a:lvl1pPr>
          </a:lstStyle>
          <a:p>
            <a:pPr lvl="0"/>
            <a:r>
              <a:rPr lang="en-US" dirty="0"/>
              <a:t>Speaker contact info (email or socials)</a:t>
            </a:r>
          </a:p>
        </p:txBody>
      </p:sp>
      <p:sp>
        <p:nvSpPr>
          <p:cNvPr id="12" name="TextBox 11">
            <a:extLst>
              <a:ext uri="{FF2B5EF4-FFF2-40B4-BE49-F238E27FC236}">
                <a16:creationId xmlns:a16="http://schemas.microsoft.com/office/drawing/2014/main" id="{DDB3FA62-6F7D-C245-94EF-CC61AE2D7055}"/>
              </a:ext>
            </a:extLst>
          </p:cNvPr>
          <p:cNvSpPr txBox="1"/>
          <p:nvPr/>
        </p:nvSpPr>
        <p:spPr>
          <a:xfrm>
            <a:off x="609600" y="6389813"/>
            <a:ext cx="2753802" cy="184666"/>
          </a:xfrm>
          <a:prstGeom prst="rect">
            <a:avLst/>
          </a:prstGeom>
          <a:noFill/>
        </p:spPr>
        <p:txBody>
          <a:bodyPr wrap="square" rtlCol="0">
            <a:spAutoFit/>
          </a:bodyPr>
          <a:lstStyle/>
          <a:p>
            <a:pPr algn="ctr"/>
            <a:r>
              <a:rPr lang="en-US" sz="600" dirty="0">
                <a:solidFill>
                  <a:schemeClr val="tx2"/>
                </a:solidFill>
              </a:rPr>
              <a:t>© 2022, Amazon Web Services, Inc. or its affiliates. All rights reserved.</a:t>
            </a:r>
          </a:p>
        </p:txBody>
      </p:sp>
    </p:spTree>
    <p:extLst>
      <p:ext uri="{BB962C8B-B14F-4D97-AF65-F5344CB8AC3E}">
        <p14:creationId xmlns:p14="http://schemas.microsoft.com/office/powerpoint/2010/main" val="345364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hank You Option 10">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99E97E-66C6-4818-BD73-FD1DEC2A17A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p:nvSpPr>
        <p:spPr>
          <a:xfrm>
            <a:off x="609600" y="2461211"/>
            <a:ext cx="6257926"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8" name="Picture 17">
            <a:extLst>
              <a:ext uri="{FF2B5EF4-FFF2-40B4-BE49-F238E27FC236}">
                <a16:creationId xmlns:a16="http://schemas.microsoft.com/office/drawing/2014/main" id="{73CF5C72-58D2-4105-AADB-DD17ABECF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EE89F7E8-34D5-405B-AE9C-9A1ACC3C2B2E}"/>
              </a:ext>
            </a:extLst>
          </p:cNvPr>
          <p:cNvSpPr>
            <a:spLocks noGrp="1"/>
          </p:cNvSpPr>
          <p:nvPr>
            <p:ph type="body" sz="quarter" idx="10" hasCustomPrompt="1"/>
          </p:nvPr>
        </p:nvSpPr>
        <p:spPr>
          <a:xfrm>
            <a:off x="619124" y="3621643"/>
            <a:ext cx="3202249" cy="369332"/>
          </a:xfrm>
        </p:spPr>
        <p:txBody>
          <a:bodyPr anchor="b" anchorCtr="0"/>
          <a:lstStyle>
            <a:lvl1pPr marL="0" indent="0">
              <a:buNone/>
              <a:defRPr sz="2000"/>
            </a:lvl1pPr>
          </a:lstStyle>
          <a:p>
            <a:pPr lvl="0"/>
            <a:r>
              <a:rPr lang="en-US" dirty="0"/>
              <a:t>Speaker name (pronouns)</a:t>
            </a:r>
          </a:p>
        </p:txBody>
      </p:sp>
      <p:sp>
        <p:nvSpPr>
          <p:cNvPr id="21" name="Text Placeholder 9">
            <a:extLst>
              <a:ext uri="{FF2B5EF4-FFF2-40B4-BE49-F238E27FC236}">
                <a16:creationId xmlns:a16="http://schemas.microsoft.com/office/drawing/2014/main" id="{FE382DE2-8277-44F2-BA33-B9F080C86318}"/>
              </a:ext>
            </a:extLst>
          </p:cNvPr>
          <p:cNvSpPr>
            <a:spLocks noGrp="1"/>
          </p:cNvSpPr>
          <p:nvPr>
            <p:ph type="body" sz="quarter" idx="11" hasCustomPrompt="1"/>
          </p:nvPr>
        </p:nvSpPr>
        <p:spPr>
          <a:xfrm>
            <a:off x="619124" y="3990975"/>
            <a:ext cx="3202249" cy="1270000"/>
          </a:xfrm>
        </p:spPr>
        <p:txBody>
          <a:bodyPr/>
          <a:lstStyle>
            <a:lvl1pPr marL="0" indent="0">
              <a:spcAft>
                <a:spcPts val="600"/>
              </a:spcAft>
              <a:buNone/>
              <a:defRPr sz="1600"/>
            </a:lvl1pPr>
          </a:lstStyle>
          <a:p>
            <a:pPr lvl="0"/>
            <a:r>
              <a:rPr lang="en-US" dirty="0"/>
              <a:t>Speaker contact info (email or socials)</a:t>
            </a:r>
          </a:p>
        </p:txBody>
      </p:sp>
      <p:sp>
        <p:nvSpPr>
          <p:cNvPr id="12" name="TextBox 11">
            <a:extLst>
              <a:ext uri="{FF2B5EF4-FFF2-40B4-BE49-F238E27FC236}">
                <a16:creationId xmlns:a16="http://schemas.microsoft.com/office/drawing/2014/main" id="{17283338-84FB-5148-8C2F-B3A0CAE3E9DA}"/>
              </a:ext>
            </a:extLst>
          </p:cNvPr>
          <p:cNvSpPr txBox="1"/>
          <p:nvPr/>
        </p:nvSpPr>
        <p:spPr>
          <a:xfrm>
            <a:off x="609600" y="6389813"/>
            <a:ext cx="2729948" cy="184666"/>
          </a:xfrm>
          <a:prstGeom prst="rect">
            <a:avLst/>
          </a:prstGeom>
          <a:noFill/>
        </p:spPr>
        <p:txBody>
          <a:bodyPr wrap="square" rtlCol="0">
            <a:spAutoFit/>
          </a:bodyPr>
          <a:lstStyle/>
          <a:p>
            <a:pPr algn="ctr"/>
            <a:r>
              <a:rPr lang="en-US" sz="600" dirty="0">
                <a:solidFill>
                  <a:schemeClr val="tx2"/>
                </a:solidFill>
              </a:rPr>
              <a:t>© 2022, Amazon Web Services, Inc. or its affiliates. All rights reserved.</a:t>
            </a:r>
          </a:p>
        </p:txBody>
      </p:sp>
    </p:spTree>
    <p:extLst>
      <p:ext uri="{BB962C8B-B14F-4D97-AF65-F5344CB8AC3E}">
        <p14:creationId xmlns:p14="http://schemas.microsoft.com/office/powerpoint/2010/main" val="21677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hank You Option 1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A4623BD-B67C-4E55-8A2B-78F2A27CCA6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p:nvSpPr>
        <p:spPr>
          <a:xfrm>
            <a:off x="609600" y="2461211"/>
            <a:ext cx="6257926" cy="923330"/>
          </a:xfrm>
          <a:prstGeom prst="rect">
            <a:avLst/>
          </a:prstGeom>
          <a:noFill/>
        </p:spPr>
        <p:txBody>
          <a:bodyPr wrap="square" lIns="0" rtlCol="0">
            <a:noAutofit/>
          </a:bodyPr>
          <a:lstStyle/>
          <a:p>
            <a:r>
              <a:rPr lang="en-US" sz="4800" dirty="0">
                <a:solidFill>
                  <a:schemeClr val="tx1"/>
                </a:solidFill>
                <a:latin typeface="+mj-lt"/>
              </a:rPr>
              <a:t>Thank you!</a:t>
            </a:r>
          </a:p>
        </p:txBody>
      </p:sp>
      <p:pic>
        <p:nvPicPr>
          <p:cNvPr id="19" name="Picture 18">
            <a:extLst>
              <a:ext uri="{FF2B5EF4-FFF2-40B4-BE49-F238E27FC236}">
                <a16:creationId xmlns:a16="http://schemas.microsoft.com/office/drawing/2014/main" id="{DB5FD913-AA31-4215-9688-5AEC91B155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02" y="703823"/>
            <a:ext cx="1003173" cy="600189"/>
          </a:xfrm>
          <a:prstGeom prst="rect">
            <a:avLst/>
          </a:prstGeom>
        </p:spPr>
      </p:pic>
      <p:sp>
        <p:nvSpPr>
          <p:cNvPr id="20" name="Text Placeholder 7">
            <a:extLst>
              <a:ext uri="{FF2B5EF4-FFF2-40B4-BE49-F238E27FC236}">
                <a16:creationId xmlns:a16="http://schemas.microsoft.com/office/drawing/2014/main" id="{2122668E-8FB9-448F-A378-4A580E1A57BF}"/>
              </a:ext>
            </a:extLst>
          </p:cNvPr>
          <p:cNvSpPr>
            <a:spLocks noGrp="1"/>
          </p:cNvSpPr>
          <p:nvPr>
            <p:ph type="body" sz="quarter" idx="10" hasCustomPrompt="1"/>
          </p:nvPr>
        </p:nvSpPr>
        <p:spPr>
          <a:xfrm>
            <a:off x="619124" y="3621643"/>
            <a:ext cx="3188601" cy="369332"/>
          </a:xfrm>
        </p:spPr>
        <p:txBody>
          <a:bodyPr anchor="b" anchorCtr="0"/>
          <a:lstStyle>
            <a:lvl1pPr marL="0" indent="0">
              <a:buNone/>
              <a:defRPr sz="2000"/>
            </a:lvl1pPr>
          </a:lstStyle>
          <a:p>
            <a:pPr lvl="0"/>
            <a:r>
              <a:rPr lang="en-US" dirty="0"/>
              <a:t>Speaker name (pronouns)</a:t>
            </a:r>
          </a:p>
        </p:txBody>
      </p:sp>
      <p:sp>
        <p:nvSpPr>
          <p:cNvPr id="21" name="Text Placeholder 9">
            <a:extLst>
              <a:ext uri="{FF2B5EF4-FFF2-40B4-BE49-F238E27FC236}">
                <a16:creationId xmlns:a16="http://schemas.microsoft.com/office/drawing/2014/main" id="{A949EC9C-3C70-49AA-8B49-6ADBA205EF42}"/>
              </a:ext>
            </a:extLst>
          </p:cNvPr>
          <p:cNvSpPr>
            <a:spLocks noGrp="1"/>
          </p:cNvSpPr>
          <p:nvPr>
            <p:ph type="body" sz="quarter" idx="11" hasCustomPrompt="1"/>
          </p:nvPr>
        </p:nvSpPr>
        <p:spPr>
          <a:xfrm>
            <a:off x="619124" y="3990975"/>
            <a:ext cx="3188601" cy="1270000"/>
          </a:xfrm>
        </p:spPr>
        <p:txBody>
          <a:bodyPr/>
          <a:lstStyle>
            <a:lvl1pPr marL="0" indent="0">
              <a:spcAft>
                <a:spcPts val="600"/>
              </a:spcAft>
              <a:buNone/>
              <a:defRPr sz="1600"/>
            </a:lvl1pPr>
          </a:lstStyle>
          <a:p>
            <a:pPr lvl="0"/>
            <a:r>
              <a:rPr lang="en-US" dirty="0"/>
              <a:t>Speaker contact info (email or socials)</a:t>
            </a:r>
          </a:p>
        </p:txBody>
      </p:sp>
      <p:sp>
        <p:nvSpPr>
          <p:cNvPr id="12" name="TextBox 11">
            <a:extLst>
              <a:ext uri="{FF2B5EF4-FFF2-40B4-BE49-F238E27FC236}">
                <a16:creationId xmlns:a16="http://schemas.microsoft.com/office/drawing/2014/main" id="{5FA1A797-766E-2044-B9AC-3A309F971FEB}"/>
              </a:ext>
            </a:extLst>
          </p:cNvPr>
          <p:cNvSpPr txBox="1"/>
          <p:nvPr/>
        </p:nvSpPr>
        <p:spPr>
          <a:xfrm>
            <a:off x="609601" y="6389813"/>
            <a:ext cx="2745850" cy="184666"/>
          </a:xfrm>
          <a:prstGeom prst="rect">
            <a:avLst/>
          </a:prstGeom>
          <a:noFill/>
        </p:spPr>
        <p:txBody>
          <a:bodyPr wrap="square" rtlCol="0">
            <a:spAutoFit/>
          </a:bodyPr>
          <a:lstStyle/>
          <a:p>
            <a:pPr algn="ctr"/>
            <a:r>
              <a:rPr lang="en-US" sz="600" dirty="0">
                <a:solidFill>
                  <a:schemeClr val="tx2"/>
                </a:solidFill>
              </a:rPr>
              <a:t>© 2022, Amazon Web Services, Inc. or its affiliates. All rights reserved.</a:t>
            </a:r>
          </a:p>
        </p:txBody>
      </p:sp>
    </p:spTree>
    <p:extLst>
      <p:ext uri="{BB962C8B-B14F-4D97-AF65-F5344CB8AC3E}">
        <p14:creationId xmlns:p14="http://schemas.microsoft.com/office/powerpoint/2010/main" val="25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set 2 - ba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2BB9A-80CF-D043-1B06-560104ABC9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096" cy="6865005"/>
          </a:xfrm>
          <a:prstGeom prst="rect">
            <a:avLst/>
          </a:prstGeom>
        </p:spPr>
      </p:pic>
      <p:sp>
        <p:nvSpPr>
          <p:cNvPr id="18" name="Text Placeholder 7">
            <a:extLst>
              <a:ext uri="{FF2B5EF4-FFF2-40B4-BE49-F238E27FC236}">
                <a16:creationId xmlns:a16="http://schemas.microsoft.com/office/drawing/2014/main" id="{34D7701C-3FF2-7F4C-ABF6-317898C84183}"/>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7CE8F4"/>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
        <p:nvSpPr>
          <p:cNvPr id="15" name="Title 1">
            <a:extLst>
              <a:ext uri="{FF2B5EF4-FFF2-40B4-BE49-F238E27FC236}">
                <a16:creationId xmlns:a16="http://schemas.microsoft.com/office/drawing/2014/main" id="{DF9E6566-BEE7-0244-9C49-C4C13FC1CFAD}"/>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dirty="0"/>
              <a:t>Enter title</a:t>
            </a:r>
          </a:p>
        </p:txBody>
      </p:sp>
      <p:sp>
        <p:nvSpPr>
          <p:cNvPr id="17" name="Subtitle 2">
            <a:extLst>
              <a:ext uri="{FF2B5EF4-FFF2-40B4-BE49-F238E27FC236}">
                <a16:creationId xmlns:a16="http://schemas.microsoft.com/office/drawing/2014/main" id="{B2D0C8D8-44B1-7840-8134-EF8AD8981696}"/>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tx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tx1"/>
                </a:solidFill>
              </a:defRPr>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3E9C7E30-E145-4969-93D4-840D4759FBDA}"/>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E59B6FD5-3D56-C643-A5C0-5E9DC034BBB5}"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2" name="Picture 1">
            <a:extLst>
              <a:ext uri="{FF2B5EF4-FFF2-40B4-BE49-F238E27FC236}">
                <a16:creationId xmlns:a16="http://schemas.microsoft.com/office/drawing/2014/main" id="{E9AF5C7D-D1B1-C74D-F424-DD540CE211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5602" y="551565"/>
            <a:ext cx="1003173" cy="599904"/>
          </a:xfrm>
          <a:prstGeom prst="rect">
            <a:avLst/>
          </a:prstGeom>
        </p:spPr>
      </p:pic>
    </p:spTree>
    <p:extLst>
      <p:ext uri="{BB962C8B-B14F-4D97-AF65-F5344CB8AC3E}">
        <p14:creationId xmlns:p14="http://schemas.microsoft.com/office/powerpoint/2010/main" val="336863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Color set 2 - ba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DB2550-3A84-3E73-4D39-C4431B7E2B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98096" cy="6868582"/>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solidFill>
                  <a:schemeClr val="tx1"/>
                </a:solidFill>
              </a:defRPr>
            </a:lvl1pPr>
          </a:lstStyle>
          <a:p>
            <a:r>
              <a:rPr lang="en-US" dirty="0"/>
              <a:t>Title only layout with art</a:t>
            </a:r>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0A890638-7FC0-41F4-8E83-D638602256A7}"/>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3" name="Picture 2">
            <a:extLst>
              <a:ext uri="{FF2B5EF4-FFF2-40B4-BE49-F238E27FC236}">
                <a16:creationId xmlns:a16="http://schemas.microsoft.com/office/drawing/2014/main" id="{8D7AEF5F-1EE8-94EC-800B-DE949D13C98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150835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Appendi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a:xfrm>
            <a:off x="609600" y="378869"/>
            <a:ext cx="10972800" cy="535531"/>
          </a:xfrm>
        </p:spPr>
        <p:txBody>
          <a:bodyPr/>
          <a:lstStyle>
            <a:lvl1pPr>
              <a:defRPr/>
            </a:lvl1pPr>
          </a:lstStyle>
          <a:p>
            <a:r>
              <a:rPr lang="en-US" dirty="0"/>
              <a:t>Appendix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609600" y="1354050"/>
            <a:ext cx="10972800" cy="4780936"/>
          </a:xfrm>
        </p:spPr>
        <p:txBody>
          <a:bodyPr/>
          <a:lstStyle>
            <a:lvl1pPr marL="0" indent="0">
              <a:spcAft>
                <a:spcPts val="3000"/>
              </a:spcAft>
              <a:buNone/>
              <a:defRPr sz="2400"/>
            </a:lvl1pPr>
            <a:lvl2pPr marL="0" indent="0">
              <a:spcAft>
                <a:spcPts val="3000"/>
              </a:spcAft>
              <a:buNone/>
              <a:defRPr sz="2400"/>
            </a:lvl2pPr>
            <a:lvl3pPr marL="0" indent="0">
              <a:spcAft>
                <a:spcPts val="3000"/>
              </a:spcAft>
              <a:buNone/>
              <a:defRPr sz="2400"/>
            </a:lvl3pPr>
            <a:lvl4pPr marL="0" indent="0">
              <a:spcAft>
                <a:spcPts val="3000"/>
              </a:spcAft>
              <a:buNone/>
              <a:defRPr sz="2400"/>
            </a:lvl4pPr>
            <a:lvl5pPr marL="0" indent="0">
              <a:spcAft>
                <a:spcPts val="3000"/>
              </a:spcAft>
              <a:buNone/>
              <a:defRPr sz="2400"/>
            </a:lvl5pPr>
          </a:lstStyle>
          <a:p>
            <a:pPr lvl="0"/>
            <a:r>
              <a:rPr lang="en-US" dirty="0"/>
              <a:t>Enter single-level TOC</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180776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A33D-5535-4C9A-8FE3-B37ABA63B4C7}"/>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9E93D77A-024C-472F-B312-4E06A5BAE0BA}"/>
              </a:ext>
            </a:extLst>
          </p:cNvPr>
          <p:cNvSpPr>
            <a:spLocks noGrp="1"/>
          </p:cNvSpPr>
          <p:nvPr>
            <p:ph type="body" orient="vert" idx="1"/>
          </p:nvPr>
        </p:nvSpPr>
        <p:spPr>
          <a:xfrm>
            <a:off x="9464128" y="1197032"/>
            <a:ext cx="2118272" cy="5013267"/>
          </a:xfrm>
        </p:spPr>
        <p:txBody>
          <a:bodyPr vert="eaVert"/>
          <a:lstStyle>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D7BCF1F-274F-4C05-8696-189CDAE0C3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 name="Footer Placeholder 4">
            <a:extLst>
              <a:ext uri="{FF2B5EF4-FFF2-40B4-BE49-F238E27FC236}">
                <a16:creationId xmlns:a16="http://schemas.microsoft.com/office/drawing/2014/main" id="{34FBB62C-DD5C-4CC6-98BC-330285579B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 name="Slide Number Placeholder 5">
            <a:extLst>
              <a:ext uri="{FF2B5EF4-FFF2-40B4-BE49-F238E27FC236}">
                <a16:creationId xmlns:a16="http://schemas.microsoft.com/office/drawing/2014/main" id="{310D4DAD-D906-4444-864A-7CED33CEDE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359912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2CA4B-F100-498A-9F95-D1048E98B369}"/>
              </a:ext>
            </a:extLst>
          </p:cNvPr>
          <p:cNvSpPr>
            <a:spLocks noGrp="1"/>
          </p:cNvSpPr>
          <p:nvPr>
            <p:ph type="title" orient="vert"/>
          </p:nvPr>
        </p:nvSpPr>
        <p:spPr>
          <a:xfrm>
            <a:off x="8724900" y="781048"/>
            <a:ext cx="2857500" cy="5429252"/>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4442DEB-18AA-41C3-A034-B81C2006971D}"/>
              </a:ext>
            </a:extLst>
          </p:cNvPr>
          <p:cNvSpPr>
            <a:spLocks noGrp="1"/>
          </p:cNvSpPr>
          <p:nvPr>
            <p:ph type="body" orient="vert" idx="1"/>
          </p:nvPr>
        </p:nvSpPr>
        <p:spPr>
          <a:xfrm>
            <a:off x="6454228" y="781048"/>
            <a:ext cx="2118272" cy="5429252"/>
          </a:xfrm>
        </p:spPr>
        <p:txBody>
          <a:bodyPr vert="eaVert"/>
          <a:lstStyle>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98874D-2362-4107-9CFB-6624C519CF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 name="Footer Placeholder 4">
            <a:extLst>
              <a:ext uri="{FF2B5EF4-FFF2-40B4-BE49-F238E27FC236}">
                <a16:creationId xmlns:a16="http://schemas.microsoft.com/office/drawing/2014/main" id="{0C81FEF1-5834-4539-A37C-ED5E275C6D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 name="Slide Number Placeholder 5">
            <a:extLst>
              <a:ext uri="{FF2B5EF4-FFF2-40B4-BE49-F238E27FC236}">
                <a16:creationId xmlns:a16="http://schemas.microsoft.com/office/drawing/2014/main" id="{F0AA1474-147C-4D4E-B55D-24F747B205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Tree>
    <p:extLst>
      <p:ext uri="{BB962C8B-B14F-4D97-AF65-F5344CB8AC3E}">
        <p14:creationId xmlns:p14="http://schemas.microsoft.com/office/powerpoint/2010/main" val="34371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Rating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314211"/>
            <a:ext cx="10972800" cy="535531"/>
          </a:xfrm>
        </p:spPr>
        <p:txBody>
          <a:bodyPr/>
          <a:lstStyle>
            <a:lvl1pPr>
              <a:defRPr>
                <a:solidFill>
                  <a:schemeClr val="tx1"/>
                </a:solidFill>
                <a:latin typeface="+mj-lt"/>
              </a:defRPr>
            </a:lvl1pPr>
          </a:lstStyle>
          <a:p>
            <a:r>
              <a:rPr lang="en-US" dirty="0"/>
              <a:t>Rating slide layout – DO NOT PRESENT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 name="TextBox 5">
            <a:extLst>
              <a:ext uri="{FF2B5EF4-FFF2-40B4-BE49-F238E27FC236}">
                <a16:creationId xmlns:a16="http://schemas.microsoft.com/office/drawing/2014/main" id="{02A1E754-4B7E-48A8-9BB6-9A7DDAFA8957}"/>
              </a:ext>
            </a:extLst>
          </p:cNvPr>
          <p:cNvSpPr txBox="1"/>
          <p:nvPr/>
        </p:nvSpPr>
        <p:spPr>
          <a:xfrm>
            <a:off x="609600" y="4796590"/>
            <a:ext cx="7710000" cy="369332"/>
          </a:xfrm>
          <a:prstGeom prst="rect">
            <a:avLst/>
          </a:prstGeom>
          <a:noFill/>
        </p:spPr>
        <p:txBody>
          <a:bodyPr wrap="square" lIns="0" rIns="0" rtlCol="0">
            <a:spAutoFit/>
          </a:bodyPr>
          <a:lstStyle/>
          <a:p>
            <a:pPr algn="l"/>
            <a:r>
              <a:rPr lang="en-US" dirty="0">
                <a:solidFill>
                  <a:schemeClr val="accent5">
                    <a:lumMod val="75000"/>
                  </a:schemeClr>
                </a:solidFill>
              </a:rPr>
              <a:t>Select the star rating above in presentation mode. </a:t>
            </a:r>
          </a:p>
        </p:txBody>
      </p:sp>
    </p:spTree>
    <p:extLst>
      <p:ext uri="{BB962C8B-B14F-4D97-AF65-F5344CB8AC3E}">
        <p14:creationId xmlns:p14="http://schemas.microsoft.com/office/powerpoint/2010/main" val="339389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Do Not Us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4731D4-24B7-407D-A119-09109E0E0D80}"/>
              </a:ext>
            </a:extLst>
          </p:cNvPr>
          <p:cNvSpPr txBox="1"/>
          <p:nvPr/>
        </p:nvSpPr>
        <p:spPr>
          <a:xfrm>
            <a:off x="3486150" y="2512370"/>
            <a:ext cx="7353300" cy="1874103"/>
          </a:xfrm>
          <a:prstGeom prst="rect">
            <a:avLst/>
          </a:prstGeom>
          <a:noFill/>
        </p:spPr>
        <p:txBody>
          <a:bodyPr wrap="square" rtlCol="0">
            <a:spAutoFit/>
          </a:bodyPr>
          <a:lstStyle/>
          <a:p>
            <a:pPr algn="l">
              <a:lnSpc>
                <a:spcPct val="80000"/>
              </a:lnSpc>
            </a:pPr>
            <a:r>
              <a:rPr lang="en-US" sz="6000" dirty="0">
                <a:latin typeface="+mj-lt"/>
              </a:rPr>
              <a:t>Do not use layouts after this slide.</a:t>
            </a:r>
            <a:br>
              <a:rPr lang="en-US" sz="6000" dirty="0">
                <a:latin typeface="+mj-lt"/>
              </a:rPr>
            </a:br>
            <a:r>
              <a:rPr lang="en-US" sz="2000" dirty="0">
                <a:latin typeface="+mj-lt"/>
              </a:rPr>
              <a:t>They are not part of the official template.</a:t>
            </a:r>
            <a:endParaRPr lang="en-US" sz="6000" dirty="0">
              <a:latin typeface="+mj-lt"/>
            </a:endParaRPr>
          </a:p>
        </p:txBody>
      </p:sp>
      <p:pic>
        <p:nvPicPr>
          <p:cNvPr id="7" name="Graphic 6" descr="Stop sign">
            <a:extLst>
              <a:ext uri="{FF2B5EF4-FFF2-40B4-BE49-F238E27FC236}">
                <a16:creationId xmlns:a16="http://schemas.microsoft.com/office/drawing/2014/main" id="{2E1D490C-0B7A-44B5-A2CC-97504831122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250" y="2114549"/>
            <a:ext cx="2628900" cy="2628900"/>
          </a:xfrm>
          <a:prstGeom prst="rect">
            <a:avLst/>
          </a:prstGeom>
        </p:spPr>
      </p:pic>
      <p:sp>
        <p:nvSpPr>
          <p:cNvPr id="8" name="Rectangle 7">
            <a:extLst>
              <a:ext uri="{FF2B5EF4-FFF2-40B4-BE49-F238E27FC236}">
                <a16:creationId xmlns:a16="http://schemas.microsoft.com/office/drawing/2014/main" id="{A56A91D7-A142-41A9-9775-90FA8A0EC8F4}"/>
              </a:ext>
            </a:extLst>
          </p:cNvPr>
          <p:cNvSpPr/>
          <p:nvPr/>
        </p:nvSpPr>
        <p:spPr>
          <a:xfrm>
            <a:off x="380999" y="6337300"/>
            <a:ext cx="4943475" cy="5207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4A252AA-410C-4410-AE45-9D483892FCD8}"/>
              </a:ext>
            </a:extLst>
          </p:cNvPr>
          <p:cNvSpPr/>
          <p:nvPr/>
        </p:nvSpPr>
        <p:spPr>
          <a:xfrm>
            <a:off x="380999" y="163722"/>
            <a:ext cx="4943475" cy="5207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435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TitleVersion4">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2E6C43-B919-49A3-A70D-18632FEB829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4282"/>
            <a:ext cx="12192000" cy="6858000"/>
          </a:xfrm>
          <a:prstGeom prst="rect">
            <a:avLst/>
          </a:prstGeom>
        </p:spPr>
      </p:pic>
      <p:sp>
        <p:nvSpPr>
          <p:cNvPr id="2" name="Title 1">
            <a:extLst>
              <a:ext uri="{FF2B5EF4-FFF2-40B4-BE49-F238E27FC236}">
                <a16:creationId xmlns:a16="http://schemas.microsoft.com/office/drawing/2014/main" id="{5DA58158-FB30-402D-9EAA-2604BF1AD777}"/>
              </a:ext>
            </a:extLst>
          </p:cNvPr>
          <p:cNvSpPr>
            <a:spLocks noGrp="1"/>
          </p:cNvSpPr>
          <p:nvPr>
            <p:ph type="ctrTitle" hasCustomPrompt="1"/>
          </p:nvPr>
        </p:nvSpPr>
        <p:spPr>
          <a:xfrm>
            <a:off x="609600" y="1973941"/>
            <a:ext cx="5718629" cy="723900"/>
          </a:xfrm>
        </p:spPr>
        <p:txBody>
          <a:bodyPr anchor="t"/>
          <a:lstStyle>
            <a:lvl1pPr algn="l">
              <a:defRPr sz="4800">
                <a:solidFill>
                  <a:schemeClr val="bg1"/>
                </a:solidFill>
              </a:defRPr>
            </a:lvl1pPr>
          </a:lstStyle>
          <a:p>
            <a:r>
              <a:rPr lang="en-US" dirty="0"/>
              <a:t>Type title here</a:t>
            </a:r>
          </a:p>
        </p:txBody>
      </p:sp>
      <p:sp>
        <p:nvSpPr>
          <p:cNvPr id="3" name="Subtitle 2">
            <a:extLst>
              <a:ext uri="{FF2B5EF4-FFF2-40B4-BE49-F238E27FC236}">
                <a16:creationId xmlns:a16="http://schemas.microsoft.com/office/drawing/2014/main" id="{F0598BC9-6D0C-459A-9F7F-5E47C262AB1B}"/>
              </a:ext>
            </a:extLst>
          </p:cNvPr>
          <p:cNvSpPr>
            <a:spLocks noGrp="1"/>
          </p:cNvSpPr>
          <p:nvPr>
            <p:ph type="subTitle" idx="1" hasCustomPrompt="1"/>
          </p:nvPr>
        </p:nvSpPr>
        <p:spPr>
          <a:xfrm>
            <a:off x="609600" y="2812142"/>
            <a:ext cx="5718629" cy="643362"/>
          </a:xfrm>
        </p:spPr>
        <p:txBody>
          <a:bodyPr lIns="0"/>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subtitle here</a:t>
            </a:r>
          </a:p>
        </p:txBody>
      </p:sp>
      <p:sp>
        <p:nvSpPr>
          <p:cNvPr id="18" name="Text Placeholder 17">
            <a:extLst>
              <a:ext uri="{FF2B5EF4-FFF2-40B4-BE49-F238E27FC236}">
                <a16:creationId xmlns:a16="http://schemas.microsoft.com/office/drawing/2014/main" id="{89ADCB45-CDD6-4A48-882D-5B8BF9CC4E6B}"/>
              </a:ext>
            </a:extLst>
          </p:cNvPr>
          <p:cNvSpPr>
            <a:spLocks noGrp="1"/>
          </p:cNvSpPr>
          <p:nvPr>
            <p:ph type="body" sz="quarter" idx="13" hasCustomPrompt="1"/>
          </p:nvPr>
        </p:nvSpPr>
        <p:spPr>
          <a:xfrm>
            <a:off x="609600" y="4736191"/>
            <a:ext cx="4800600" cy="409575"/>
          </a:xfrm>
        </p:spPr>
        <p:txBody>
          <a:bodyPr lIns="0"/>
          <a:lstStyle>
            <a:lvl1pPr marL="0" indent="0">
              <a:buNone/>
              <a:defRPr sz="2000" b="0">
                <a:solidFill>
                  <a:schemeClr val="bg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name</a:t>
            </a:r>
          </a:p>
        </p:txBody>
      </p:sp>
      <p:sp>
        <p:nvSpPr>
          <p:cNvPr id="19" name="Text Placeholder 17">
            <a:extLst>
              <a:ext uri="{FF2B5EF4-FFF2-40B4-BE49-F238E27FC236}">
                <a16:creationId xmlns:a16="http://schemas.microsoft.com/office/drawing/2014/main" id="{648667D5-E2E7-4331-B1ED-AE39B4769117}"/>
              </a:ext>
            </a:extLst>
          </p:cNvPr>
          <p:cNvSpPr>
            <a:spLocks noGrp="1"/>
          </p:cNvSpPr>
          <p:nvPr>
            <p:ph type="body" sz="quarter" idx="14" hasCustomPrompt="1"/>
          </p:nvPr>
        </p:nvSpPr>
        <p:spPr>
          <a:xfrm>
            <a:off x="609600" y="5149491"/>
            <a:ext cx="4800600" cy="409575"/>
          </a:xfrm>
        </p:spPr>
        <p:txBody>
          <a:bodyPr lIns="0"/>
          <a:lstStyle>
            <a:lvl1pPr marL="0" indent="0">
              <a:spcAft>
                <a:spcPts val="300"/>
              </a:spcAft>
              <a:buNone/>
              <a:defRPr sz="2000" b="0">
                <a:solidFill>
                  <a:schemeClr val="bg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title</a:t>
            </a:r>
          </a:p>
        </p:txBody>
      </p:sp>
      <p:sp>
        <p:nvSpPr>
          <p:cNvPr id="20" name="TextBox 19">
            <a:extLst>
              <a:ext uri="{FF2B5EF4-FFF2-40B4-BE49-F238E27FC236}">
                <a16:creationId xmlns:a16="http://schemas.microsoft.com/office/drawing/2014/main" id="{83FCD42A-206E-4E24-A5B1-8A8A1991DCBE}"/>
              </a:ext>
            </a:extLst>
          </p:cNvPr>
          <p:cNvSpPr txBox="1"/>
          <p:nvPr userDrawn="1"/>
        </p:nvSpPr>
        <p:spPr>
          <a:xfrm>
            <a:off x="4127352" y="6389813"/>
            <a:ext cx="3937296" cy="1846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mazon Ember"/>
                <a:ea typeface="+mn-ea"/>
                <a:cs typeface="+mn-cs"/>
              </a:rPr>
              <a:t>© 2021, Amazon Web Services, Inc. or its affiliates. All rights reserved. Amazon Confidential and Trademark.</a:t>
            </a:r>
          </a:p>
        </p:txBody>
      </p:sp>
      <p:pic>
        <p:nvPicPr>
          <p:cNvPr id="11" name="Picture 10">
            <a:extLst>
              <a:ext uri="{FF2B5EF4-FFF2-40B4-BE49-F238E27FC236}">
                <a16:creationId xmlns:a16="http://schemas.microsoft.com/office/drawing/2014/main" id="{18EDF88F-AF7B-AC43-9A4A-96D688E335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5602" y="551423"/>
            <a:ext cx="1003173" cy="600189"/>
          </a:xfrm>
          <a:prstGeom prst="rect">
            <a:avLst/>
          </a:prstGeom>
        </p:spPr>
      </p:pic>
    </p:spTree>
    <p:extLst>
      <p:ext uri="{BB962C8B-B14F-4D97-AF65-F5344CB8AC3E}">
        <p14:creationId xmlns:p14="http://schemas.microsoft.com/office/powerpoint/2010/main" val="39376052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TitleOnly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7C39-17F2-48C2-B98B-BE3F1CA16BB2}"/>
              </a:ext>
            </a:extLst>
          </p:cNvPr>
          <p:cNvSpPr>
            <a:spLocks noGrp="1"/>
          </p:cNvSpPr>
          <p:nvPr>
            <p:ph type="title" hasCustomPrompt="1"/>
          </p:nvPr>
        </p:nvSpPr>
        <p:spPr/>
        <p:txBody>
          <a:bodyPr/>
          <a:lstStyle>
            <a:lvl1pPr>
              <a:defRPr/>
            </a:lvl1pPr>
          </a:lstStyle>
          <a:p>
            <a:r>
              <a:rPr lang="en-US" dirty="0"/>
              <a:t>Title only layout</a:t>
            </a:r>
          </a:p>
        </p:txBody>
      </p:sp>
      <p:sp>
        <p:nvSpPr>
          <p:cNvPr id="3" name="Date Placeholder 2">
            <a:extLst>
              <a:ext uri="{FF2B5EF4-FFF2-40B4-BE49-F238E27FC236}">
                <a16:creationId xmlns:a16="http://schemas.microsoft.com/office/drawing/2014/main" id="{CE3F403A-2971-8B43-A118-EF37D6A79906}"/>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26A6D2-C6FC-4070-B9F9-6215DB46DB1E}" type="datetime1">
              <a:rPr kumimoji="0" lang="en-US" sz="1000" b="0" i="0" u="none" strike="noStrike" kern="1200" cap="none" spc="0" normalizeH="0" baseline="0" noProof="0" smtClean="0">
                <a:ln>
                  <a:noFill/>
                </a:ln>
                <a:solidFill>
                  <a:srgbClr val="FFFFFF"/>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 name="Footer Placeholder 4">
            <a:extLst>
              <a:ext uri="{FF2B5EF4-FFF2-40B4-BE49-F238E27FC236}">
                <a16:creationId xmlns:a16="http://schemas.microsoft.com/office/drawing/2014/main" id="{5EAFDC83-7B85-3942-8D51-372976BD291B}"/>
              </a:ext>
            </a:extLst>
          </p:cNvPr>
          <p:cNvSpPr>
            <a:spLocks noGrp="1"/>
          </p:cNvSpPr>
          <p:nvPr>
            <p:ph type="ftr"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 name="Slide Number Placeholder 6">
            <a:extLst>
              <a:ext uri="{FF2B5EF4-FFF2-40B4-BE49-F238E27FC236}">
                <a16:creationId xmlns:a16="http://schemas.microsoft.com/office/drawing/2014/main" id="{F7466A86-A8A4-174C-B76A-184110FED042}"/>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FFFFFF"/>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mazon Ember"/>
              <a:ea typeface="+mn-ea"/>
              <a:cs typeface="+mn-cs"/>
            </a:endParaRPr>
          </a:p>
        </p:txBody>
      </p:sp>
      <p:pic>
        <p:nvPicPr>
          <p:cNvPr id="11" name="Picture 10">
            <a:extLst>
              <a:ext uri="{FF2B5EF4-FFF2-40B4-BE49-F238E27FC236}">
                <a16:creationId xmlns:a16="http://schemas.microsoft.com/office/drawing/2014/main" id="{04D06982-160F-4BC4-A6CB-CD465BDA37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5295" y="6283208"/>
            <a:ext cx="798076" cy="224079"/>
          </a:xfrm>
          <a:prstGeom prst="rect">
            <a:avLst/>
          </a:prstGeom>
        </p:spPr>
      </p:pic>
      <p:sp>
        <p:nvSpPr>
          <p:cNvPr id="12" name="TextBox 11">
            <a:extLst>
              <a:ext uri="{FF2B5EF4-FFF2-40B4-BE49-F238E27FC236}">
                <a16:creationId xmlns:a16="http://schemas.microsoft.com/office/drawing/2014/main" id="{10E09A22-4A2C-4E68-B554-ED793890E8AB}"/>
              </a:ext>
            </a:extLst>
          </p:cNvPr>
          <p:cNvSpPr txBox="1"/>
          <p:nvPr userDrawn="1"/>
        </p:nvSpPr>
        <p:spPr>
          <a:xfrm>
            <a:off x="4127352" y="6389813"/>
            <a:ext cx="3937296" cy="1846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mazon Ember"/>
                <a:ea typeface="+mn-ea"/>
                <a:cs typeface="+mn-cs"/>
              </a:rPr>
              <a:t>© 2021, Amazon Web Services, Inc. or its affiliates. All rights reserved. Amazon Confidential and Trademark.</a:t>
            </a:r>
          </a:p>
        </p:txBody>
      </p:sp>
    </p:spTree>
    <p:extLst>
      <p:ext uri="{BB962C8B-B14F-4D97-AF65-F5344CB8AC3E}">
        <p14:creationId xmlns:p14="http://schemas.microsoft.com/office/powerpoint/2010/main" val="3353530917"/>
      </p:ext>
    </p:extLst>
  </p:cSld>
  <p:clrMapOvr>
    <a:overrideClrMapping bg1="dk1" tx1="lt1" bg2="dk2" tx2="lt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SectionHeaderVersion4">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6AC8A2-CA70-4049-B014-BB9F426BC73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bwMode="ltGray">
          <a:xfrm>
            <a:off x="0" y="-3480"/>
            <a:ext cx="12188952" cy="6858000"/>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609599" y="2377440"/>
            <a:ext cx="6556513" cy="1625599"/>
          </a:xfrm>
        </p:spPr>
        <p:txBody>
          <a:bodyPr anchor="t"/>
          <a:lstStyle>
            <a:lvl1pPr>
              <a:defRPr sz="4400">
                <a:solidFill>
                  <a:schemeClr val="bg1"/>
                </a:solidFill>
              </a:defRPr>
            </a:lvl1pPr>
          </a:lstStyle>
          <a:p>
            <a:r>
              <a:rPr lang="en-US" dirty="0"/>
              <a:t>Section divider – </a:t>
            </a:r>
            <a:br>
              <a:rPr lang="en-US" dirty="0"/>
            </a:br>
            <a:r>
              <a:rPr lang="en-US" dirty="0"/>
              <a:t>Type section name here</a:t>
            </a:r>
          </a:p>
        </p:txBody>
      </p:sp>
      <p:sp>
        <p:nvSpPr>
          <p:cNvPr id="8" name="TextBox 7">
            <a:extLst>
              <a:ext uri="{FF2B5EF4-FFF2-40B4-BE49-F238E27FC236}">
                <a16:creationId xmlns:a16="http://schemas.microsoft.com/office/drawing/2014/main" id="{38C699F1-8C4A-454D-90C2-CAF25DD5A78F}"/>
              </a:ext>
            </a:extLst>
          </p:cNvPr>
          <p:cNvSpPr txBox="1"/>
          <p:nvPr userDrawn="1"/>
        </p:nvSpPr>
        <p:spPr>
          <a:xfrm>
            <a:off x="4127352" y="6389813"/>
            <a:ext cx="3937296" cy="1846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mazon Ember"/>
                <a:ea typeface="+mn-ea"/>
                <a:cs typeface="+mn-cs"/>
              </a:rPr>
              <a:t>© 2021, Amazon Web Services, Inc. or its affiliates. All rights reserved. Amazon Confidential and Trademark.</a:t>
            </a:r>
          </a:p>
        </p:txBody>
      </p:sp>
      <p:sp>
        <p:nvSpPr>
          <p:cNvPr id="3" name="Date Placeholder 2">
            <a:extLst>
              <a:ext uri="{FF2B5EF4-FFF2-40B4-BE49-F238E27FC236}">
                <a16:creationId xmlns:a16="http://schemas.microsoft.com/office/drawing/2014/main" id="{47043356-783F-E545-8939-76C71C3D96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2B76D3-D5D0-4CFA-8E27-6A8D782B863C}"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 name="Footer Placeholder 3">
            <a:extLst>
              <a:ext uri="{FF2B5EF4-FFF2-40B4-BE49-F238E27FC236}">
                <a16:creationId xmlns:a16="http://schemas.microsoft.com/office/drawing/2014/main" id="{2DE1A212-2529-804C-B7A6-9B2BA4195D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 name="Slide Number Placeholder 4">
            <a:extLst>
              <a:ext uri="{FF2B5EF4-FFF2-40B4-BE49-F238E27FC236}">
                <a16:creationId xmlns:a16="http://schemas.microsoft.com/office/drawing/2014/main" id="{CF847947-B017-0044-83FA-22F75CBD101C}"/>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FFFFFF"/>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mazon Ember"/>
              <a:ea typeface="+mn-ea"/>
              <a:cs typeface="+mn-cs"/>
            </a:endParaRPr>
          </a:p>
        </p:txBody>
      </p:sp>
      <p:pic>
        <p:nvPicPr>
          <p:cNvPr id="10" name="Picture 9">
            <a:extLst>
              <a:ext uri="{FF2B5EF4-FFF2-40B4-BE49-F238E27FC236}">
                <a16:creationId xmlns:a16="http://schemas.microsoft.com/office/drawing/2014/main" id="{86AFD722-83EA-497A-8905-715FF2D21FEC}"/>
              </a:ext>
            </a:extLst>
          </p:cNvPr>
          <p:cNvPicPr>
            <a:picLocks noChangeAspect="1"/>
          </p:cNvPicPr>
          <p:nvPr userDrawn="1"/>
        </p:nvPicPr>
        <p:blipFill>
          <a:blip r:embed="rId3" cstate="email">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595295" y="6283208"/>
            <a:ext cx="798076" cy="224079"/>
          </a:xfrm>
          <a:prstGeom prst="rect">
            <a:avLst/>
          </a:prstGeom>
        </p:spPr>
      </p:pic>
    </p:spTree>
    <p:extLst>
      <p:ext uri="{BB962C8B-B14F-4D97-AF65-F5344CB8AC3E}">
        <p14:creationId xmlns:p14="http://schemas.microsoft.com/office/powerpoint/2010/main" val="34934739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608">
          <p15:clr>
            <a:srgbClr val="FBAE40"/>
          </p15:clr>
        </p15:guide>
        <p15:guide id="2" orient="horz" pos="1248">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SectionHeaderVersion3">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620CA3-C3D8-47D2-8499-ADB14419D9E3}"/>
              </a:ext>
            </a:extLst>
          </p:cNvPr>
          <p:cNvPicPr>
            <a:picLocks/>
          </p:cNvPicPr>
          <p:nvPr userDrawn="1"/>
        </p:nvPicPr>
        <p:blipFill>
          <a:blip r:embed="rId2" cstate="email">
            <a:extLst>
              <a:ext uri="{28A0092B-C50C-407E-A947-70E740481C1C}">
                <a14:useLocalDpi xmlns:a14="http://schemas.microsoft.com/office/drawing/2010/main"/>
              </a:ext>
            </a:extLst>
          </a:blip>
          <a:srcRect/>
          <a:stretch/>
        </p:blipFill>
        <p:spPr bwMode="ltGray">
          <a:xfrm>
            <a:off x="-1" y="0"/>
            <a:ext cx="12188952" cy="6858000"/>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609600" y="2377440"/>
            <a:ext cx="6705600" cy="1625599"/>
          </a:xfrm>
        </p:spPr>
        <p:txBody>
          <a:bodyPr anchor="t"/>
          <a:lstStyle>
            <a:lvl1pPr>
              <a:defRPr sz="4400">
                <a:solidFill>
                  <a:schemeClr val="tx1"/>
                </a:solidFill>
              </a:defRPr>
            </a:lvl1pPr>
          </a:lstStyle>
          <a:p>
            <a:r>
              <a:rPr lang="en-US" dirty="0"/>
              <a:t>Section divider – </a:t>
            </a:r>
            <a:br>
              <a:rPr lang="en-US" dirty="0"/>
            </a:br>
            <a:r>
              <a:rPr lang="en-US" dirty="0"/>
              <a:t>Type section name here</a:t>
            </a:r>
          </a:p>
        </p:txBody>
      </p:sp>
      <p:sp>
        <p:nvSpPr>
          <p:cNvPr id="8" name="TextBox 7">
            <a:extLst>
              <a:ext uri="{FF2B5EF4-FFF2-40B4-BE49-F238E27FC236}">
                <a16:creationId xmlns:a16="http://schemas.microsoft.com/office/drawing/2014/main" id="{38C699F1-8C4A-454D-90C2-CAF25DD5A78F}"/>
              </a:ext>
            </a:extLst>
          </p:cNvPr>
          <p:cNvSpPr txBox="1"/>
          <p:nvPr userDrawn="1"/>
        </p:nvSpPr>
        <p:spPr>
          <a:xfrm>
            <a:off x="4127352" y="6389813"/>
            <a:ext cx="3937296" cy="1846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232F3E"/>
                </a:solidFill>
                <a:effectLst/>
                <a:uLnTx/>
                <a:uFillTx/>
                <a:latin typeface="Amazon Ember"/>
                <a:ea typeface="+mn-ea"/>
                <a:cs typeface="+mn-cs"/>
              </a:rPr>
              <a:t>© 2021, Amazon Web Services, Inc. or its affiliates. All rights reserved. Amazon Confidential and Trademark</a:t>
            </a:r>
            <a:r>
              <a:rPr kumimoji="0" lang="en-US" sz="600" b="0" i="0" u="none" strike="noStrike" kern="1200" cap="none" spc="0" normalizeH="0" baseline="0" noProof="0" dirty="0">
                <a:ln>
                  <a:noFill/>
                </a:ln>
                <a:solidFill>
                  <a:srgbClr val="FFFFFF"/>
                </a:solidFill>
                <a:effectLst/>
                <a:uLnTx/>
                <a:uFillTx/>
                <a:latin typeface="Amazon Ember"/>
                <a:ea typeface="+mn-ea"/>
                <a:cs typeface="+mn-cs"/>
              </a:rPr>
              <a:t>.</a:t>
            </a:r>
          </a:p>
        </p:txBody>
      </p:sp>
      <p:sp>
        <p:nvSpPr>
          <p:cNvPr id="3" name="Date Placeholder 2">
            <a:extLst>
              <a:ext uri="{FF2B5EF4-FFF2-40B4-BE49-F238E27FC236}">
                <a16:creationId xmlns:a16="http://schemas.microsoft.com/office/drawing/2014/main" id="{D424B128-3EE0-CF41-AFE8-BE78E2D5A2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8AE539-F4B4-4E14-AA49-0CAC54BCCC4E}"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 name="Footer Placeholder 3">
            <a:extLst>
              <a:ext uri="{FF2B5EF4-FFF2-40B4-BE49-F238E27FC236}">
                <a16:creationId xmlns:a16="http://schemas.microsoft.com/office/drawing/2014/main" id="{063A6D63-D316-3743-9E19-1AD97CA0B2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 name="Slide Number Placeholder 4">
            <a:extLst>
              <a:ext uri="{FF2B5EF4-FFF2-40B4-BE49-F238E27FC236}">
                <a16:creationId xmlns:a16="http://schemas.microsoft.com/office/drawing/2014/main" id="{9B09CFD5-CA68-9A4F-A271-166BC5EB6E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pic>
        <p:nvPicPr>
          <p:cNvPr id="9" name="Picture 2" descr="Using machine learning to tackle the world&amp;#39;s biggest problems | VentureBeat">
            <a:extLst>
              <a:ext uri="{FF2B5EF4-FFF2-40B4-BE49-F238E27FC236}">
                <a16:creationId xmlns:a16="http://schemas.microsoft.com/office/drawing/2014/main" id="{5C9F642E-78E3-40DB-8970-40514249D609}"/>
              </a:ext>
            </a:extLst>
          </p:cNvPr>
          <p:cNvPicPr>
            <a:picLocks noChangeAspect="1" noChangeArrowheads="1"/>
          </p:cNvPicPr>
          <p:nvPr userDrawn="1"/>
        </p:nvPicPr>
        <p:blipFill>
          <a:blip r:embed="rId3" cstate="email">
            <a:biLevel thresh="75000"/>
            <a:extLst>
              <a:ext uri="{28A0092B-C50C-407E-A947-70E740481C1C}">
                <a14:useLocalDpi xmlns:a14="http://schemas.microsoft.com/office/drawing/2010/main"/>
              </a:ext>
            </a:extLst>
          </a:blip>
          <a:srcRect/>
          <a:stretch>
            <a:fillRect/>
          </a:stretch>
        </p:blipFill>
        <p:spPr bwMode="auto">
          <a:xfrm>
            <a:off x="595295" y="6283208"/>
            <a:ext cx="798076" cy="22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3926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608">
          <p15:clr>
            <a:srgbClr val="FBAE40"/>
          </p15:clr>
        </p15:guide>
        <p15:guide id="2" orient="horz" pos="1248">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userDrawn="1">
  <p:cSld name="Blank Dark">
    <p:bg>
      <p:bgRef idx="1001">
        <a:schemeClr val="bg2"/>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E3F403A-2971-8B43-A118-EF37D6A79906}"/>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B98AD4-1B4C-4A85-AAB4-A6B8EC45155F}" type="datetime1">
              <a:rPr kumimoji="0" lang="en-US" sz="1000" b="0" i="0" u="none" strike="noStrike" kern="1200" cap="none" spc="0" normalizeH="0" baseline="0" noProof="0" smtClean="0">
                <a:ln>
                  <a:noFill/>
                </a:ln>
                <a:solidFill>
                  <a:srgbClr val="FFFFFF"/>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5" name="Footer Placeholder 4">
            <a:extLst>
              <a:ext uri="{FF2B5EF4-FFF2-40B4-BE49-F238E27FC236}">
                <a16:creationId xmlns:a16="http://schemas.microsoft.com/office/drawing/2014/main" id="{5EAFDC83-7B85-3942-8D51-372976BD291B}"/>
              </a:ext>
            </a:extLst>
          </p:cNvPr>
          <p:cNvSpPr>
            <a:spLocks noGrp="1"/>
          </p:cNvSpPr>
          <p:nvPr>
            <p:ph type="ftr"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mazon Ember"/>
              <a:ea typeface="+mn-ea"/>
              <a:cs typeface="+mn-cs"/>
            </a:endParaRPr>
          </a:p>
        </p:txBody>
      </p:sp>
      <p:sp>
        <p:nvSpPr>
          <p:cNvPr id="7" name="Slide Number Placeholder 6">
            <a:extLst>
              <a:ext uri="{FF2B5EF4-FFF2-40B4-BE49-F238E27FC236}">
                <a16:creationId xmlns:a16="http://schemas.microsoft.com/office/drawing/2014/main" id="{F7466A86-A8A4-174C-B76A-184110FED042}"/>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FFFFFF"/>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mazon Ember"/>
              <a:ea typeface="+mn-ea"/>
              <a:cs typeface="+mn-cs"/>
            </a:endParaRPr>
          </a:p>
        </p:txBody>
      </p:sp>
      <p:pic>
        <p:nvPicPr>
          <p:cNvPr id="6" name="Picture 5">
            <a:extLst>
              <a:ext uri="{FF2B5EF4-FFF2-40B4-BE49-F238E27FC236}">
                <a16:creationId xmlns:a16="http://schemas.microsoft.com/office/drawing/2014/main" id="{3CC2E1B3-4B1F-41B4-9A47-38FF9E180C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5295" y="6283208"/>
            <a:ext cx="798076" cy="224079"/>
          </a:xfrm>
          <a:prstGeom prst="rect">
            <a:avLst/>
          </a:prstGeom>
        </p:spPr>
      </p:pic>
      <p:sp>
        <p:nvSpPr>
          <p:cNvPr id="8" name="TextBox 7">
            <a:extLst>
              <a:ext uri="{FF2B5EF4-FFF2-40B4-BE49-F238E27FC236}">
                <a16:creationId xmlns:a16="http://schemas.microsoft.com/office/drawing/2014/main" id="{C89B82EC-7E5F-4FC1-8D70-7BE74640FA03}"/>
              </a:ext>
            </a:extLst>
          </p:cNvPr>
          <p:cNvSpPr txBox="1"/>
          <p:nvPr userDrawn="1"/>
        </p:nvSpPr>
        <p:spPr>
          <a:xfrm>
            <a:off x="4127352" y="6389813"/>
            <a:ext cx="3937296" cy="1846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mazon Ember"/>
                <a:ea typeface="+mn-ea"/>
                <a:cs typeface="+mn-cs"/>
              </a:rPr>
              <a:t>© 2021, Amazon Web Services, Inc. or its affiliates. All rights reserved. Amazon Confidential and Trademark.</a:t>
            </a:r>
          </a:p>
        </p:txBody>
      </p:sp>
      <p:sp>
        <p:nvSpPr>
          <p:cNvPr id="2" name="TextBox 1">
            <a:extLst>
              <a:ext uri="{FF2B5EF4-FFF2-40B4-BE49-F238E27FC236}">
                <a16:creationId xmlns:a16="http://schemas.microsoft.com/office/drawing/2014/main" id="{DEF04ACD-9973-4E4B-BF93-F932341F5A51}"/>
              </a:ext>
            </a:extLst>
          </p:cNvPr>
          <p:cNvSpPr txBox="1"/>
          <p:nvPr userDrawn="1"/>
        </p:nvSpPr>
        <p:spPr>
          <a:xfrm>
            <a:off x="5290457" y="685800"/>
            <a:ext cx="92398" cy="369332"/>
          </a:xfrm>
          <a:prstGeom prst="rect">
            <a:avLst/>
          </a:prstGeom>
          <a:noFill/>
        </p:spPr>
        <p:txBody>
          <a:bodyPr wrap="none" lIns="0" rtlCol="0">
            <a:spAutoFit/>
          </a:bodyPr>
          <a:lstStyle/>
          <a:p>
            <a:pPr algn="l">
              <a:spcAft>
                <a:spcPts val="1200"/>
              </a:spcAft>
            </a:pPr>
            <a:endParaRPr lang="en-US" dirty="0" err="1"/>
          </a:p>
        </p:txBody>
      </p:sp>
      <p:sp>
        <p:nvSpPr>
          <p:cNvPr id="4" name="TextBox 3">
            <a:extLst>
              <a:ext uri="{FF2B5EF4-FFF2-40B4-BE49-F238E27FC236}">
                <a16:creationId xmlns:a16="http://schemas.microsoft.com/office/drawing/2014/main" id="{C75F9C45-76EE-9947-8A33-951AE5E5F7C2}"/>
              </a:ext>
            </a:extLst>
          </p:cNvPr>
          <p:cNvSpPr txBox="1"/>
          <p:nvPr userDrawn="1"/>
        </p:nvSpPr>
        <p:spPr>
          <a:xfrm>
            <a:off x="4620986" y="228600"/>
            <a:ext cx="92398" cy="369332"/>
          </a:xfrm>
          <a:prstGeom prst="rect">
            <a:avLst/>
          </a:prstGeom>
          <a:noFill/>
        </p:spPr>
        <p:txBody>
          <a:bodyPr wrap="none" lIns="0" rtlCol="0">
            <a:spAutoFit/>
          </a:bodyPr>
          <a:lstStyle/>
          <a:p>
            <a:pPr algn="l">
              <a:spcAft>
                <a:spcPts val="1200"/>
              </a:spcAft>
            </a:pPr>
            <a:endParaRPr lang="en-US" dirty="0" err="1"/>
          </a:p>
        </p:txBody>
      </p:sp>
    </p:spTree>
    <p:extLst>
      <p:ext uri="{BB962C8B-B14F-4D97-AF65-F5344CB8AC3E}">
        <p14:creationId xmlns:p14="http://schemas.microsoft.com/office/powerpoint/2010/main" val="198782423"/>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Color set 2 - dot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102105-7C1A-D96D-5A16-E28992D284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98096" cy="6868583"/>
          </a:xfrm>
          <a:prstGeom prst="rect">
            <a:avLst/>
          </a:prstGeom>
        </p:spPr>
      </p:pic>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284AE34F-1D59-4656-9107-54EE9515CB78}"/>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sp>
        <p:nvSpPr>
          <p:cNvPr id="5" name="Title 1">
            <a:extLst>
              <a:ext uri="{FF2B5EF4-FFF2-40B4-BE49-F238E27FC236}">
                <a16:creationId xmlns:a16="http://schemas.microsoft.com/office/drawing/2014/main" id="{5D9BDFED-66EC-3278-4CEB-834036A04B95}"/>
              </a:ext>
            </a:extLst>
          </p:cNvPr>
          <p:cNvSpPr>
            <a:spLocks noGrp="1"/>
          </p:cNvSpPr>
          <p:nvPr>
            <p:ph type="title" hasCustomPrompt="1"/>
          </p:nvPr>
        </p:nvSpPr>
        <p:spPr>
          <a:xfrm>
            <a:off x="609600" y="914401"/>
            <a:ext cx="8474765" cy="535531"/>
          </a:xfrm>
        </p:spPr>
        <p:txBody>
          <a:bodyPr/>
          <a:lstStyle>
            <a:lvl1pPr>
              <a:defRPr>
                <a:solidFill>
                  <a:schemeClr val="tx1"/>
                </a:solidFill>
              </a:defRPr>
            </a:lvl1pPr>
          </a:lstStyle>
          <a:p>
            <a:r>
              <a:rPr lang="en-US" dirty="0"/>
              <a:t>Title only layout with art</a:t>
            </a:r>
          </a:p>
        </p:txBody>
      </p:sp>
      <p:pic>
        <p:nvPicPr>
          <p:cNvPr id="2" name="Picture 1">
            <a:extLst>
              <a:ext uri="{FF2B5EF4-FFF2-40B4-BE49-F238E27FC236}">
                <a16:creationId xmlns:a16="http://schemas.microsoft.com/office/drawing/2014/main" id="{8A3E6331-DDB9-3082-F2A9-298F6B07641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396564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76CB2A42-BFAB-4D2F-BCCD-5492D3042B65}"/>
              </a:ext>
            </a:extLst>
          </p:cNvPr>
          <p:cNvSpPr>
            <a:spLocks noGrp="1"/>
          </p:cNvSpPr>
          <p:nvPr>
            <p:ph type="title"/>
          </p:nvPr>
        </p:nvSpPr>
        <p:spPr>
          <a:xfrm>
            <a:off x="609600" y="381000"/>
            <a:ext cx="10972800" cy="915248"/>
          </a:xfrm>
          <a:prstGeom prst="rect">
            <a:avLst/>
          </a:prstGeom>
        </p:spPr>
        <p:txBody>
          <a:bodyPr vert="horz" lIns="0" tIns="0" rIns="0" bIns="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13158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SectionHeaderVersion2">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63C40C-65D6-43B9-9CA7-C72FC88C03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bwMode="ltGray">
          <a:xfrm>
            <a:off x="-1" y="2971"/>
            <a:ext cx="12188952" cy="6858000"/>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609600" y="2377440"/>
            <a:ext cx="6705600" cy="1625599"/>
          </a:xfrm>
        </p:spPr>
        <p:txBody>
          <a:bodyPr anchor="t"/>
          <a:lstStyle>
            <a:lvl1pPr>
              <a:defRPr sz="4400"/>
            </a:lvl1pPr>
          </a:lstStyle>
          <a:p>
            <a:r>
              <a:rPr lang="en-US" dirty="0"/>
              <a:t>Section divider – </a:t>
            </a:r>
            <a:br>
              <a:rPr lang="en-US" dirty="0"/>
            </a:br>
            <a:r>
              <a:rPr lang="en-US" dirty="0"/>
              <a:t>Type section name here</a:t>
            </a:r>
          </a:p>
        </p:txBody>
      </p:sp>
      <p:sp>
        <p:nvSpPr>
          <p:cNvPr id="8" name="TextBox 7">
            <a:extLst>
              <a:ext uri="{FF2B5EF4-FFF2-40B4-BE49-F238E27FC236}">
                <a16:creationId xmlns:a16="http://schemas.microsoft.com/office/drawing/2014/main" id="{38C699F1-8C4A-454D-90C2-CAF25DD5A78F}"/>
              </a:ext>
            </a:extLst>
          </p:cNvPr>
          <p:cNvSpPr txBox="1"/>
          <p:nvPr userDrawn="1"/>
        </p:nvSpPr>
        <p:spPr>
          <a:xfrm>
            <a:off x="4127352" y="6389813"/>
            <a:ext cx="3937296" cy="1846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232F3E"/>
                </a:solidFill>
                <a:effectLst/>
                <a:uLnTx/>
                <a:uFillTx/>
                <a:latin typeface="Amazon Ember"/>
                <a:ea typeface="+mn-ea"/>
                <a:cs typeface="+mn-cs"/>
              </a:rPr>
              <a:t>© 2021, Amazon Web Services, Inc. or its affiliates. All rights reserved. Amazon Confidential and Trademark.</a:t>
            </a:r>
          </a:p>
        </p:txBody>
      </p:sp>
      <p:sp>
        <p:nvSpPr>
          <p:cNvPr id="3" name="Date Placeholder 2">
            <a:extLst>
              <a:ext uri="{FF2B5EF4-FFF2-40B4-BE49-F238E27FC236}">
                <a16:creationId xmlns:a16="http://schemas.microsoft.com/office/drawing/2014/main" id="{5C030F6B-FC0A-924B-9EA8-2BB9B2CC7E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9C9F2F-AFBC-4EE2-88C5-E9502DB26119}"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 name="Footer Placeholder 3">
            <a:extLst>
              <a:ext uri="{FF2B5EF4-FFF2-40B4-BE49-F238E27FC236}">
                <a16:creationId xmlns:a16="http://schemas.microsoft.com/office/drawing/2014/main" id="{6549344F-8FC9-6C44-90AC-3F629F980E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 name="Slide Number Placeholder 4">
            <a:extLst>
              <a:ext uri="{FF2B5EF4-FFF2-40B4-BE49-F238E27FC236}">
                <a16:creationId xmlns:a16="http://schemas.microsoft.com/office/drawing/2014/main" id="{A7029803-42D7-A244-9477-DD91AA020F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pic>
        <p:nvPicPr>
          <p:cNvPr id="10" name="Picture 2" descr="Using machine learning to tackle the world&amp;#39;s biggest problems | VentureBeat">
            <a:extLst>
              <a:ext uri="{FF2B5EF4-FFF2-40B4-BE49-F238E27FC236}">
                <a16:creationId xmlns:a16="http://schemas.microsoft.com/office/drawing/2014/main" id="{D1CE7A05-9BA3-402C-9CAF-92B4EF9D5298}"/>
              </a:ext>
            </a:extLst>
          </p:cNvPr>
          <p:cNvPicPr>
            <a:picLocks noChangeAspect="1" noChangeArrowheads="1"/>
          </p:cNvPicPr>
          <p:nvPr userDrawn="1"/>
        </p:nvPicPr>
        <p:blipFill>
          <a:blip r:embed="rId3" cstate="email">
            <a:biLevel thresh="75000"/>
            <a:extLst>
              <a:ext uri="{28A0092B-C50C-407E-A947-70E740481C1C}">
                <a14:useLocalDpi xmlns:a14="http://schemas.microsoft.com/office/drawing/2010/main"/>
              </a:ext>
            </a:extLst>
          </a:blip>
          <a:srcRect/>
          <a:stretch>
            <a:fillRect/>
          </a:stretch>
        </p:blipFill>
        <p:spPr bwMode="auto">
          <a:xfrm>
            <a:off x="595295" y="6283208"/>
            <a:ext cx="798076" cy="22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6361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608">
          <p15:clr>
            <a:srgbClr val="FBAE40"/>
          </p15:clr>
        </p15:guide>
        <p15:guide id="2" orient="horz" pos="1248">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Title_and_Sub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875" y="289511"/>
            <a:ext cx="11652356" cy="671065"/>
          </a:xfrm>
        </p:spPr>
        <p:txBody>
          <a:bodyPr/>
          <a:lstStyle>
            <a:lvl1pPr>
              <a:defRPr b="0" i="0" baseline="0">
                <a:solidFill>
                  <a:schemeClr val="tx1"/>
                </a:solidFill>
                <a:latin typeface="Amazon Ember Heavy" panose="020B0603020204020204" pitchFamily="34" charset="0"/>
                <a:ea typeface="Amazon Ember Heavy" panose="020B0603020204020204" pitchFamily="34" charset="0"/>
                <a:cs typeface="Amazon Ember Heavy" panose="020B0603020204020204" pitchFamily="34" charset="0"/>
              </a:defRPr>
            </a:lvl1pPr>
          </a:lstStyle>
          <a:p>
            <a:r>
              <a:rPr lang="en-US" dirty="0"/>
              <a:t>Title and subtitle layout – Type title here</a:t>
            </a:r>
          </a:p>
        </p:txBody>
      </p:sp>
      <p:sp>
        <p:nvSpPr>
          <p:cNvPr id="4" name="Text Placeholder 3"/>
          <p:cNvSpPr>
            <a:spLocks noGrp="1"/>
          </p:cNvSpPr>
          <p:nvPr>
            <p:ph type="body" sz="quarter" idx="10" hasCustomPrompt="1"/>
          </p:nvPr>
        </p:nvSpPr>
        <p:spPr>
          <a:xfrm>
            <a:off x="269875" y="960576"/>
            <a:ext cx="11652250" cy="430888"/>
          </a:xfrm>
        </p:spPr>
        <p:txBody>
          <a:bodyPr/>
          <a:lstStyle>
            <a:lvl1pPr>
              <a:spcBef>
                <a:spcPts val="0"/>
              </a:spcBef>
              <a:spcAft>
                <a:spcPts val="500"/>
              </a:spcAft>
              <a:defRPr sz="1333" b="1" i="0" cap="all" spc="250" baseline="0">
                <a:solidFill>
                  <a:srgbClr val="E659D6"/>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Type subtitle here</a:t>
            </a:r>
          </a:p>
        </p:txBody>
      </p:sp>
    </p:spTree>
    <p:extLst>
      <p:ext uri="{BB962C8B-B14F-4D97-AF65-F5344CB8AC3E}">
        <p14:creationId xmlns:p14="http://schemas.microsoft.com/office/powerpoint/2010/main" val="1122533966"/>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Title_and_Content">
    <p:bg>
      <p:bgRef idx="1001">
        <a:schemeClr val="bg1"/>
      </p:bgRef>
    </p:bg>
    <p:spTree>
      <p:nvGrpSpPr>
        <p:cNvPr id="1" name=""/>
        <p:cNvGrpSpPr/>
        <p:nvPr/>
      </p:nvGrpSpPr>
      <p:grpSpPr>
        <a:xfrm>
          <a:off x="0" y="0"/>
          <a:ext cx="0" cy="0"/>
          <a:chOff x="0" y="0"/>
          <a:chExt cx="0" cy="0"/>
        </a:xfrm>
      </p:grpSpPr>
      <p:sp>
        <p:nvSpPr>
          <p:cNvPr id="3" name="Text Placeholder 3"/>
          <p:cNvSpPr>
            <a:spLocks noGrp="1"/>
          </p:cNvSpPr>
          <p:nvPr>
            <p:ph idx="1" hasCustomPrompt="1"/>
          </p:nvPr>
        </p:nvSpPr>
        <p:spPr>
          <a:xfrm>
            <a:off x="269875" y="1391463"/>
            <a:ext cx="11652356" cy="1383285"/>
          </a:xfrm>
          <a:prstGeom prst="rect">
            <a:avLst/>
          </a:prstGeom>
        </p:spPr>
        <p:txBody>
          <a:bodyPr rtlCol="0"/>
          <a:lstStyle>
            <a:lvl1pPr>
              <a:spcBef>
                <a:spcPts val="0"/>
              </a:spcBef>
              <a:spcAft>
                <a:spcPts val="1000"/>
              </a:spcAft>
              <a:defRPr baseline="0"/>
            </a:lvl1pPr>
            <a:lvl2pPr>
              <a:spcBef>
                <a:spcPts val="0"/>
              </a:spcBef>
              <a:spcAft>
                <a:spcPts val="667"/>
              </a:spcAft>
              <a:defRPr/>
            </a:lvl2pPr>
            <a:lvl3pPr>
              <a:spcBef>
                <a:spcPts val="0"/>
              </a:spcBef>
              <a:spcAft>
                <a:spcPts val="667"/>
              </a:spcAft>
              <a:defRPr/>
            </a:lvl3pPr>
            <a:lvl4pPr>
              <a:spcAft>
                <a:spcPts val="667"/>
              </a:spcAft>
              <a:defRPr/>
            </a:lvl4pPr>
            <a:lvl5pPr>
              <a:spcAft>
                <a:spcPts val="667"/>
              </a:spcAft>
              <a:defRPr/>
            </a:lvl5pPr>
          </a:lstStyle>
          <a:p>
            <a:pPr lvl="0"/>
            <a:r>
              <a:rPr lang="en-US" dirty="0"/>
              <a:t>Type slide content or click icon to add media</a:t>
            </a:r>
          </a:p>
          <a:p>
            <a:pPr lvl="1"/>
            <a:r>
              <a:rPr lang="en-US" dirty="0"/>
              <a:t>Second level</a:t>
            </a:r>
          </a:p>
          <a:p>
            <a:pPr lvl="2"/>
            <a:r>
              <a:rPr lang="en-US" dirty="0"/>
              <a:t>Third level</a:t>
            </a:r>
          </a:p>
        </p:txBody>
      </p:sp>
      <p:sp>
        <p:nvSpPr>
          <p:cNvPr id="4" name="Title 1">
            <a:extLst>
              <a:ext uri="{FF2B5EF4-FFF2-40B4-BE49-F238E27FC236}">
                <a16:creationId xmlns:a16="http://schemas.microsoft.com/office/drawing/2014/main" id="{4A781557-F2E8-9A40-A3CE-84E4ECCC2FC4}"/>
              </a:ext>
            </a:extLst>
          </p:cNvPr>
          <p:cNvSpPr>
            <a:spLocks noGrp="1"/>
          </p:cNvSpPr>
          <p:nvPr>
            <p:ph type="title" hasCustomPrompt="1"/>
          </p:nvPr>
        </p:nvSpPr>
        <p:spPr>
          <a:xfrm>
            <a:off x="269875" y="285750"/>
            <a:ext cx="11652356" cy="688901"/>
          </a:xfrm>
        </p:spPr>
        <p:txBody>
          <a:bodyPr/>
          <a:lstStyle>
            <a:lvl1pPr>
              <a:defRPr b="0" i="0" baseline="0">
                <a:solidFill>
                  <a:schemeClr val="tx1"/>
                </a:solidFill>
                <a:latin typeface="Amazon Ember Heavy" panose="020B0603020204020204" pitchFamily="34" charset="0"/>
                <a:ea typeface="Amazon Ember Heavy" panose="020B0603020204020204" pitchFamily="34" charset="0"/>
                <a:cs typeface="Amazon Ember Heavy" panose="020B0603020204020204" pitchFamily="34" charset="0"/>
              </a:defRPr>
            </a:lvl1pPr>
          </a:lstStyle>
          <a:p>
            <a:r>
              <a:rPr lang="en-US" dirty="0"/>
              <a:t>Title and content layout – Type title here</a:t>
            </a:r>
          </a:p>
        </p:txBody>
      </p:sp>
    </p:spTree>
    <p:extLst>
      <p:ext uri="{BB962C8B-B14F-4D97-AF65-F5344CB8AC3E}">
        <p14:creationId xmlns:p14="http://schemas.microsoft.com/office/powerpoint/2010/main" val="101261576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Title_Only">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72DE085-2AC6-8547-A953-839B51397256}"/>
              </a:ext>
            </a:extLst>
          </p:cNvPr>
          <p:cNvSpPr>
            <a:spLocks noGrp="1"/>
          </p:cNvSpPr>
          <p:nvPr>
            <p:ph type="title" hasCustomPrompt="1"/>
          </p:nvPr>
        </p:nvSpPr>
        <p:spPr>
          <a:xfrm>
            <a:off x="269876" y="285751"/>
            <a:ext cx="11652356" cy="680042"/>
          </a:xfrm>
        </p:spPr>
        <p:txBody>
          <a:bodyPr/>
          <a:lstStyle>
            <a:lvl1pPr>
              <a:defRPr b="0" i="0" baseline="0">
                <a:solidFill>
                  <a:schemeClr val="tx1"/>
                </a:solidFill>
                <a:latin typeface="Amazon Ember Heavy" panose="020B0603020204020204" pitchFamily="34" charset="0"/>
                <a:ea typeface="Amazon Ember Heavy" panose="020B0603020204020204" pitchFamily="34" charset="0"/>
                <a:cs typeface="Amazon Ember Heavy" panose="020B0603020204020204" pitchFamily="34" charset="0"/>
              </a:defRPr>
            </a:lvl1pPr>
          </a:lstStyle>
          <a:p>
            <a:r>
              <a:rPr lang="en-US" dirty="0"/>
              <a:t>Title only layout – Type title here</a:t>
            </a:r>
          </a:p>
        </p:txBody>
      </p:sp>
    </p:spTree>
    <p:extLst>
      <p:ext uri="{BB962C8B-B14F-4D97-AF65-F5344CB8AC3E}">
        <p14:creationId xmlns:p14="http://schemas.microsoft.com/office/powerpoint/2010/main" val="2639437454"/>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F8E2CE-82E6-2B4B-9754-1864CBDA356F}"/>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EF025B-0D88-4D83-86C1-7AD945CD7A59}"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 name="Footer Placeholder 2">
            <a:extLst>
              <a:ext uri="{FF2B5EF4-FFF2-40B4-BE49-F238E27FC236}">
                <a16:creationId xmlns:a16="http://schemas.microsoft.com/office/drawing/2014/main" id="{EF46858B-BB8C-A14E-A484-43A5DC117E16}"/>
              </a:ext>
            </a:extLst>
          </p:cNvPr>
          <p:cNvSpPr>
            <a:spLocks noGrp="1"/>
          </p:cNvSpPr>
          <p:nvPr>
            <p:ph type="ftr"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 name="Slide Number Placeholder 3">
            <a:extLst>
              <a:ext uri="{FF2B5EF4-FFF2-40B4-BE49-F238E27FC236}">
                <a16:creationId xmlns:a16="http://schemas.microsoft.com/office/drawing/2014/main" id="{51350393-A79A-9C40-866B-A68329B2DE70}"/>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 name="Content Placeholder 8">
            <a:extLst>
              <a:ext uri="{FF2B5EF4-FFF2-40B4-BE49-F238E27FC236}">
                <a16:creationId xmlns:a16="http://schemas.microsoft.com/office/drawing/2014/main" id="{62E7C63D-C747-4D69-8303-9744D5470803}"/>
              </a:ext>
            </a:extLst>
          </p:cNvPr>
          <p:cNvSpPr>
            <a:spLocks noGrp="1"/>
          </p:cNvSpPr>
          <p:nvPr>
            <p:ph sz="quarter" idx="17" hasCustomPrompt="1"/>
          </p:nvPr>
        </p:nvSpPr>
        <p:spPr>
          <a:xfrm>
            <a:off x="609600" y="330200"/>
            <a:ext cx="10972800" cy="241300"/>
          </a:xfrm>
        </p:spPr>
        <p:txBody>
          <a:bodyPr/>
          <a:lstStyle>
            <a:lvl1pPr marL="0" indent="0">
              <a:buNone/>
              <a:defRPr sz="1000"/>
            </a:lvl1pPr>
            <a:lvl2pPr marL="228600" indent="0">
              <a:buNone/>
              <a:defRPr sz="900"/>
            </a:lvl2pPr>
            <a:lvl3pPr marL="502920" indent="0">
              <a:buNone/>
              <a:defRPr sz="1100"/>
            </a:lvl3pPr>
            <a:lvl4pPr marL="777240" indent="0">
              <a:buNone/>
              <a:defRPr sz="1050"/>
            </a:lvl4pPr>
            <a:lvl5pPr marL="1051560" indent="0">
              <a:buNone/>
              <a:defRPr sz="1050"/>
            </a:lvl5pPr>
          </a:lstStyle>
          <a:p>
            <a:pPr lvl="0"/>
            <a:r>
              <a:rPr lang="en-US" dirty="0"/>
              <a:t>CUSTOMER NAME</a:t>
            </a:r>
          </a:p>
        </p:txBody>
      </p:sp>
    </p:spTree>
    <p:extLst>
      <p:ext uri="{BB962C8B-B14F-4D97-AF65-F5344CB8AC3E}">
        <p14:creationId xmlns:p14="http://schemas.microsoft.com/office/powerpoint/2010/main" val="429291281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ThankYou3">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1E2C7D-813B-4A05-B7BB-C93AB010A65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bwMode="ltGray">
          <a:xfrm>
            <a:off x="-2" y="-1"/>
            <a:ext cx="12188952" cy="6861428"/>
          </a:xfrm>
          <a:prstGeom prst="rect">
            <a:avLst/>
          </a:prstGeom>
        </p:spPr>
      </p:pic>
      <p:sp>
        <p:nvSpPr>
          <p:cNvPr id="7" name="TextBox 6">
            <a:extLst>
              <a:ext uri="{FF2B5EF4-FFF2-40B4-BE49-F238E27FC236}">
                <a16:creationId xmlns:a16="http://schemas.microsoft.com/office/drawing/2014/main" id="{C0D4D887-D4C2-413D-AB93-349F52800B10}"/>
              </a:ext>
            </a:extLst>
          </p:cNvPr>
          <p:cNvSpPr txBox="1"/>
          <p:nvPr userDrawn="1"/>
        </p:nvSpPr>
        <p:spPr>
          <a:xfrm>
            <a:off x="609599" y="2088978"/>
            <a:ext cx="6867525" cy="923330"/>
          </a:xfrm>
          <a:prstGeom prst="rect">
            <a:avLst/>
          </a:prstGeom>
          <a:noFill/>
        </p:spPr>
        <p:txBody>
          <a:bodyPr wrap="square" l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mazon Ember Heavy"/>
                <a:ea typeface="+mn-ea"/>
                <a:cs typeface="+mn-cs"/>
              </a:rPr>
              <a:t>Thank you!</a:t>
            </a:r>
          </a:p>
        </p:txBody>
      </p:sp>
      <p:sp>
        <p:nvSpPr>
          <p:cNvPr id="9" name="TextBox 8">
            <a:extLst>
              <a:ext uri="{FF2B5EF4-FFF2-40B4-BE49-F238E27FC236}">
                <a16:creationId xmlns:a16="http://schemas.microsoft.com/office/drawing/2014/main" id="{D24D982F-036A-41DF-9971-B5133A5C7DB5}"/>
              </a:ext>
            </a:extLst>
          </p:cNvPr>
          <p:cNvSpPr txBox="1"/>
          <p:nvPr userDrawn="1"/>
        </p:nvSpPr>
        <p:spPr>
          <a:xfrm>
            <a:off x="4127352" y="6389813"/>
            <a:ext cx="3937296" cy="1846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232F3E"/>
                </a:solidFill>
                <a:effectLst/>
                <a:uLnTx/>
                <a:uFillTx/>
                <a:latin typeface="Amazon Ember"/>
                <a:ea typeface="+mn-ea"/>
                <a:cs typeface="+mn-cs"/>
              </a:rPr>
              <a:t>© 2021, Amazon Web Services, Inc. or its affiliates. All rights reserved. Amazon Confidential and Trademark.</a:t>
            </a:r>
          </a:p>
        </p:txBody>
      </p:sp>
      <p:sp>
        <p:nvSpPr>
          <p:cNvPr id="2" name="Date Placeholder 1">
            <a:extLst>
              <a:ext uri="{FF2B5EF4-FFF2-40B4-BE49-F238E27FC236}">
                <a16:creationId xmlns:a16="http://schemas.microsoft.com/office/drawing/2014/main" id="{282324EE-9B2B-5A43-86D8-F012DB296D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54FE38-094A-46EA-8738-404B81BE5666}"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3" name="Footer Placeholder 2">
            <a:extLst>
              <a:ext uri="{FF2B5EF4-FFF2-40B4-BE49-F238E27FC236}">
                <a16:creationId xmlns:a16="http://schemas.microsoft.com/office/drawing/2014/main" id="{4D67DB2D-DB94-F248-BD28-9CC7F2EBCA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4" name="Slide Number Placeholder 3">
            <a:extLst>
              <a:ext uri="{FF2B5EF4-FFF2-40B4-BE49-F238E27FC236}">
                <a16:creationId xmlns:a16="http://schemas.microsoft.com/office/drawing/2014/main" id="{CECE3B5C-4111-1A43-92BE-8F5FA4A7CF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4CDD4-D76F-4459-B025-0310E913C243}" type="slidenum">
              <a:rPr kumimoji="0" lang="en-US" sz="900" b="0" i="0" u="none" strike="noStrike" kern="1200" cap="none" spc="0" normalizeH="0" baseline="0" noProof="0" smtClean="0">
                <a:ln>
                  <a:noFill/>
                </a:ln>
                <a:solidFill>
                  <a:srgbClr val="232F3E"/>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32F3E"/>
              </a:solidFill>
              <a:effectLst/>
              <a:uLnTx/>
              <a:uFillTx/>
              <a:latin typeface="Amazon Ember"/>
              <a:ea typeface="+mn-ea"/>
              <a:cs typeface="+mn-cs"/>
            </a:endParaRPr>
          </a:p>
        </p:txBody>
      </p:sp>
      <p:pic>
        <p:nvPicPr>
          <p:cNvPr id="11" name="Picture 10">
            <a:extLst>
              <a:ext uri="{FF2B5EF4-FFF2-40B4-BE49-F238E27FC236}">
                <a16:creationId xmlns:a16="http://schemas.microsoft.com/office/drawing/2014/main" id="{7615977A-9814-1D4F-A128-E19AFA38EB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5602" y="551423"/>
            <a:ext cx="1003173" cy="600189"/>
          </a:xfrm>
          <a:prstGeom prst="rect">
            <a:avLst/>
          </a:prstGeom>
        </p:spPr>
      </p:pic>
    </p:spTree>
    <p:extLst>
      <p:ext uri="{BB962C8B-B14F-4D97-AF65-F5344CB8AC3E}">
        <p14:creationId xmlns:p14="http://schemas.microsoft.com/office/powerpoint/2010/main" val="3846088958"/>
      </p:ext>
    </p:extLst>
  </p:cSld>
  <p:clrMapOvr>
    <a:overrideClrMapping bg1="lt1" tx1="dk1" bg2="lt2" tx2="dk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4854-5BE6-4EAD-8CDA-183F4E411B23}"/>
              </a:ext>
            </a:extLst>
          </p:cNvPr>
          <p:cNvSpPr>
            <a:spLocks noGrp="1"/>
          </p:cNvSpPr>
          <p:nvPr>
            <p:ph type="title" hasCustomPrompt="1"/>
          </p:nvPr>
        </p:nvSpPr>
        <p:spPr>
          <a:xfrm>
            <a:off x="304800" y="2707822"/>
            <a:ext cx="8723086" cy="1442356"/>
          </a:xfrm>
        </p:spPr>
        <p:txBody>
          <a:bodyPr/>
          <a:lstStyle>
            <a:lvl1pPr marL="0" indent="0">
              <a:defRPr sz="4800"/>
            </a:lvl1pPr>
          </a:lstStyle>
          <a:p>
            <a:r>
              <a:rPr lang="en-US" dirty="0"/>
              <a:t>Section divider – </a:t>
            </a:r>
            <a:br>
              <a:rPr lang="en-US" dirty="0"/>
            </a:br>
            <a:r>
              <a:rPr lang="en-US" dirty="0"/>
              <a:t>Enter section name here</a:t>
            </a:r>
          </a:p>
        </p:txBody>
      </p:sp>
    </p:spTree>
    <p:extLst>
      <p:ext uri="{BB962C8B-B14F-4D97-AF65-F5344CB8AC3E}">
        <p14:creationId xmlns:p14="http://schemas.microsoft.com/office/powerpoint/2010/main" val="223853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p:transition spd="med">
        <p:fade/>
      </p:transition>
    </mc:Fallback>
  </mc:AlternateContent>
  <p:extLst>
    <p:ext uri="{DCECCB84-F9BA-43D5-87BE-67443E8EF086}">
      <p15:sldGuideLst xmlns:p15="http://schemas.microsoft.com/office/powerpoint/2012/main">
        <p15:guide id="1" pos="5688">
          <p15:clr>
            <a:srgbClr val="FBAE40"/>
          </p15:clr>
        </p15:guide>
        <p15:guide id="3" orient="horz" pos="216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D5152E-5DDA-4015-B4DD-4CFBC0D720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381000" y="2608370"/>
            <a:ext cx="9144000" cy="1524571"/>
          </a:xfrm>
        </p:spPr>
        <p:txBody>
          <a:bodyPr wrap="square" anchor="t" anchorCtr="0"/>
          <a:lstStyle>
            <a:lvl1pPr algn="l">
              <a:defRPr sz="4800" b="1">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presentation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381000" y="1981200"/>
            <a:ext cx="9144000" cy="258532"/>
          </a:xfrm>
        </p:spPr>
        <p:txBody>
          <a:bodyPr wrap="square"/>
          <a:lstStyle>
            <a:lvl1pPr marL="0" indent="0" algn="l">
              <a:spcAft>
                <a:spcPts val="0"/>
              </a:spcAft>
              <a:buFont typeface="Arial" panose="020B0604020202020204" pitchFamily="34" charset="0"/>
              <a:buNone/>
              <a:defRPr sz="1200" b="1" i="0" cap="all" spc="300" baseline="0">
                <a:solidFill>
                  <a:srgbClr val="31C8FF"/>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Legal info placeholder (editor use only)</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381001" y="1491342"/>
            <a:ext cx="9144000" cy="258532"/>
          </a:xfrm>
        </p:spPr>
        <p:txBody>
          <a:bodyPr wrap="square"/>
          <a:lstStyle>
            <a:lvl1pPr marL="0" indent="0">
              <a:spcAft>
                <a:spcPts val="0"/>
              </a:spcAft>
              <a:buNone/>
              <a:defRPr sz="1200" b="1" i="0" cap="all" spc="300" baseline="0">
                <a:solidFill>
                  <a:srgbClr val="31C8FF"/>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Enter Session ID</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381000" y="4622800"/>
            <a:ext cx="9144000" cy="406400"/>
          </a:xfrm>
        </p:spPr>
        <p:txBody>
          <a:bodyPr wrap="square"/>
          <a:lstStyle>
            <a:lvl1pPr marL="0" indent="0">
              <a:spcAft>
                <a:spcPts val="0"/>
              </a:spcAft>
              <a:buNone/>
              <a:defRPr sz="20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381000" y="5029200"/>
            <a:ext cx="9144000"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pic>
        <p:nvPicPr>
          <p:cNvPr id="11" name="Picture 10">
            <a:extLst>
              <a:ext uri="{FF2B5EF4-FFF2-40B4-BE49-F238E27FC236}">
                <a16:creationId xmlns:a16="http://schemas.microsoft.com/office/drawing/2014/main" id="{FF68DBCB-B250-4212-8DDA-2D859DDF257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02173" y="6412705"/>
            <a:ext cx="404768" cy="228600"/>
          </a:xfrm>
          <a:prstGeom prst="rect">
            <a:avLst/>
          </a:prstGeom>
        </p:spPr>
      </p:pic>
      <p:sp>
        <p:nvSpPr>
          <p:cNvPr id="13" name="TextBox 3">
            <a:extLst>
              <a:ext uri="{FF2B5EF4-FFF2-40B4-BE49-F238E27FC236}">
                <a16:creationId xmlns:a16="http://schemas.microsoft.com/office/drawing/2014/main" id="{9C8C484E-55A1-40C4-A717-E6EEFD44A784}"/>
              </a:ext>
            </a:extLst>
          </p:cNvPr>
          <p:cNvSpPr txBox="1">
            <a:spLocks noChangeArrowheads="1"/>
          </p:cNvSpPr>
          <p:nvPr userDrawn="1"/>
        </p:nvSpPr>
        <p:spPr bwMode="white">
          <a:xfrm>
            <a:off x="1124821" y="6474053"/>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l" defTabSz="1097212" eaLnBrk="1" fontAlgn="auto" hangingPunct="1">
              <a:spcBef>
                <a:spcPts val="0"/>
              </a:spcBef>
              <a:spcAft>
                <a:spcPts val="0"/>
              </a:spcAft>
              <a:defRPr/>
            </a:pPr>
            <a:r>
              <a:rPr lang="en-US" altLang="x-none" sz="7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a:t>
            </a:r>
            <a:r>
              <a:rPr lang="en-US" altLang="zh-CN" sz="7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3</a:t>
            </a:r>
            <a:r>
              <a:rPr lang="en-US" altLang="x-none" sz="7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a:t>
            </a:r>
          </a:p>
        </p:txBody>
      </p:sp>
    </p:spTree>
    <p:extLst>
      <p:ext uri="{BB962C8B-B14F-4D97-AF65-F5344CB8AC3E}">
        <p14:creationId xmlns:p14="http://schemas.microsoft.com/office/powerpoint/2010/main" val="103093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pos="6000">
          <p15:clr>
            <a:srgbClr val="FBAE40"/>
          </p15:clr>
        </p15:guide>
        <p15:guide id="3" orient="horz" pos="2904">
          <p15:clr>
            <a:srgbClr val="FBAE40"/>
          </p15:clr>
        </p15:guide>
        <p15:guide id="4" orient="horz" pos="1632">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Walk-I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A41CAC-3054-46AD-B584-76CE365AA4B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2E51BFFB-1DC4-424E-A87C-35EB62E789AF}"/>
              </a:ext>
            </a:extLst>
          </p:cNvPr>
          <p:cNvSpPr>
            <a:spLocks noGrp="1"/>
          </p:cNvSpPr>
          <p:nvPr>
            <p:ph type="body" sz="quarter" idx="10" hasCustomPrompt="1"/>
          </p:nvPr>
        </p:nvSpPr>
        <p:spPr>
          <a:xfrm>
            <a:off x="612646" y="3811366"/>
            <a:ext cx="4689476" cy="207301"/>
          </a:xfrm>
        </p:spPr>
        <p:txBody>
          <a:bodyPr anchor="ctr"/>
          <a:lstStyle>
            <a:lvl1pPr marL="0" indent="0">
              <a:buNone/>
              <a:defRPr sz="830" b="0" cap="all" spc="356" baseline="0"/>
            </a:lvl1pPr>
            <a:lvl2pPr marL="135472" indent="0">
              <a:buNone/>
              <a:defRPr/>
            </a:lvl2pPr>
            <a:lvl3pPr marL="270943" indent="0">
              <a:buNone/>
              <a:defRPr/>
            </a:lvl3pPr>
            <a:lvl4pPr marL="406415" indent="0">
              <a:buNone/>
              <a:defRPr/>
            </a:lvl4pPr>
            <a:lvl5pPr marL="406415" indent="0">
              <a:buNone/>
              <a:defRPr/>
            </a:lvl5pPr>
          </a:lstStyle>
          <a:p>
            <a:pPr lvl="0"/>
            <a:r>
              <a:rPr lang="en-US" dirty="0"/>
              <a:t>LOCATION | MONTH DD, YYYY</a:t>
            </a:r>
          </a:p>
        </p:txBody>
      </p:sp>
    </p:spTree>
    <p:extLst>
      <p:ext uri="{BB962C8B-B14F-4D97-AF65-F5344CB8AC3E}">
        <p14:creationId xmlns:p14="http://schemas.microsoft.com/office/powerpoint/2010/main" val="2546163941"/>
      </p:ext>
    </p:extLst>
  </p:cSld>
  <p:clrMapOvr>
    <a:masterClrMapping/>
  </p:clrMapOvr>
  <p:transition>
    <p:fade/>
  </p:transition>
  <p:extLst>
    <p:ext uri="{DCECCB84-F9BA-43D5-87BE-67443E8EF086}">
      <p15:sldGuideLst xmlns:p15="http://schemas.microsoft.com/office/powerpoint/2012/main">
        <p15:guide id="1" orient="horz" pos="2376">
          <p15:clr>
            <a:srgbClr val="FBAE40"/>
          </p15:clr>
        </p15:guide>
        <p15:guide id="2" pos="38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 Color set 2 - dot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4723CC-000F-F739-238A-DCEBE1F34E5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98096" cy="6868584"/>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solidFill>
                  <a:schemeClr val="tx1"/>
                </a:solidFill>
              </a:defRPr>
            </a:lvl1pPr>
          </a:lstStyle>
          <a:p>
            <a:r>
              <a:rPr lang="en-US" dirty="0"/>
              <a:t>Title only layout with art</a:t>
            </a:r>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611A7CAE-C7B8-4F8E-9C35-5B6643D45ADB}"/>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3" name="Picture 2">
            <a:extLst>
              <a:ext uri="{FF2B5EF4-FFF2-40B4-BE49-F238E27FC236}">
                <a16:creationId xmlns:a16="http://schemas.microsoft.com/office/drawing/2014/main" id="{E55E80EA-03F4-09DD-7744-4F3FC93E62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204743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A41CAC-3054-46AD-B584-76CE365AA4B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2E51BFFB-1DC4-424E-A87C-35EB62E789AF}"/>
              </a:ext>
            </a:extLst>
          </p:cNvPr>
          <p:cNvSpPr>
            <a:spLocks noGrp="1"/>
          </p:cNvSpPr>
          <p:nvPr>
            <p:ph type="body" sz="quarter" idx="10" hasCustomPrompt="1"/>
          </p:nvPr>
        </p:nvSpPr>
        <p:spPr>
          <a:xfrm>
            <a:off x="612646" y="3811366"/>
            <a:ext cx="4689476" cy="207301"/>
          </a:xfrm>
        </p:spPr>
        <p:txBody>
          <a:bodyPr anchor="ctr"/>
          <a:lstStyle>
            <a:lvl1pPr marL="0" indent="0">
              <a:buNone/>
              <a:defRPr sz="830" b="0" cap="all" spc="356" baseline="0"/>
            </a:lvl1pPr>
            <a:lvl2pPr marL="135472" indent="0">
              <a:buNone/>
              <a:defRPr/>
            </a:lvl2pPr>
            <a:lvl3pPr marL="270943" indent="0">
              <a:buNone/>
              <a:defRPr/>
            </a:lvl3pPr>
            <a:lvl4pPr marL="406415" indent="0">
              <a:buNone/>
              <a:defRPr/>
            </a:lvl4pPr>
            <a:lvl5pPr marL="406415" indent="0">
              <a:buNone/>
              <a:defRPr/>
            </a:lvl5pPr>
          </a:lstStyle>
          <a:p>
            <a:pPr lvl="0"/>
            <a:r>
              <a:rPr lang="en-US" dirty="0"/>
              <a:t>LOCATION | MONTH DD, YYYY</a:t>
            </a:r>
          </a:p>
        </p:txBody>
      </p:sp>
    </p:spTree>
    <p:extLst>
      <p:ext uri="{BB962C8B-B14F-4D97-AF65-F5344CB8AC3E}">
        <p14:creationId xmlns:p14="http://schemas.microsoft.com/office/powerpoint/2010/main" val="2918581783"/>
      </p:ext>
    </p:extLst>
  </p:cSld>
  <p:clrMapOvr>
    <a:masterClrMapping/>
  </p:clrMapOvr>
  <p:transition>
    <p:fade/>
  </p:transition>
  <p:extLst>
    <p:ext uri="{DCECCB84-F9BA-43D5-87BE-67443E8EF086}">
      <p15:sldGuideLst xmlns:p15="http://schemas.microsoft.com/office/powerpoint/2012/main">
        <p15:guide id="1" orient="horz" pos="2376">
          <p15:clr>
            <a:srgbClr val="FBAE40"/>
          </p15:clr>
        </p15:guide>
        <p15:guide id="2" pos="384">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Slide - Two Speaker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E10A67F-A57E-4201-A55E-C15E40FF26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B24D4546-D701-4B35-9802-54E73AEB80B6}"/>
              </a:ext>
            </a:extLst>
          </p:cNvPr>
          <p:cNvSpPr>
            <a:spLocks noGrp="1"/>
          </p:cNvSpPr>
          <p:nvPr>
            <p:ph type="subTitle" idx="1" hasCustomPrompt="1"/>
          </p:nvPr>
        </p:nvSpPr>
        <p:spPr>
          <a:xfrm>
            <a:off x="322916" y="1990726"/>
            <a:ext cx="9093200" cy="190758"/>
          </a:xfrm>
        </p:spPr>
        <p:txBody>
          <a:bodyPr/>
          <a:lstStyle>
            <a:lvl1pPr marL="0" indent="0" algn="l">
              <a:buNone/>
              <a:defRPr sz="711" b="1" cap="all" spc="178" baseline="0"/>
            </a:lvl1pPr>
            <a:lvl2pPr marL="270943" indent="0" algn="ctr">
              <a:buNone/>
              <a:defRPr sz="1185"/>
            </a:lvl2pPr>
            <a:lvl3pPr marL="541887" indent="0" algn="ctr">
              <a:buNone/>
              <a:defRPr sz="1067"/>
            </a:lvl3pPr>
            <a:lvl4pPr marL="812830" indent="0" algn="ctr">
              <a:buNone/>
              <a:defRPr sz="948"/>
            </a:lvl4pPr>
            <a:lvl5pPr marL="1083775" indent="0" algn="ctr">
              <a:buNone/>
              <a:defRPr sz="948"/>
            </a:lvl5pPr>
            <a:lvl6pPr marL="1354718" indent="0" algn="ctr">
              <a:buNone/>
              <a:defRPr sz="948"/>
            </a:lvl6pPr>
            <a:lvl7pPr marL="1625661" indent="0" algn="ctr">
              <a:buNone/>
              <a:defRPr sz="948"/>
            </a:lvl7pPr>
            <a:lvl8pPr marL="1896604" indent="0" algn="ctr">
              <a:buNone/>
              <a:defRPr sz="948"/>
            </a:lvl8pPr>
            <a:lvl9pPr marL="2167548" indent="0" algn="ctr">
              <a:buNone/>
              <a:defRPr sz="948"/>
            </a:lvl9pPr>
          </a:lstStyle>
          <a:p>
            <a:r>
              <a:rPr lang="en-US" dirty="0"/>
              <a:t>Legal text placeholder (editor use only)</a:t>
            </a:r>
          </a:p>
        </p:txBody>
      </p:sp>
      <p:sp>
        <p:nvSpPr>
          <p:cNvPr id="8" name="Title 7">
            <a:extLst>
              <a:ext uri="{FF2B5EF4-FFF2-40B4-BE49-F238E27FC236}">
                <a16:creationId xmlns:a16="http://schemas.microsoft.com/office/drawing/2014/main" id="{9E4CB04F-C9B8-4D74-A55A-0AC876E8A9C3}"/>
              </a:ext>
            </a:extLst>
          </p:cNvPr>
          <p:cNvSpPr>
            <a:spLocks noGrp="1"/>
          </p:cNvSpPr>
          <p:nvPr>
            <p:ph type="title" hasCustomPrompt="1"/>
          </p:nvPr>
        </p:nvSpPr>
        <p:spPr>
          <a:xfrm>
            <a:off x="322916" y="2400300"/>
            <a:ext cx="9144000" cy="1865508"/>
          </a:xfrm>
        </p:spPr>
        <p:txBody>
          <a:bodyPr tIns="146304" bIns="146304"/>
          <a:lstStyle>
            <a:lvl1pPr>
              <a:defRPr sz="2607"/>
            </a:lvl1pPr>
          </a:lstStyle>
          <a:p>
            <a:r>
              <a:rPr lang="en-US" dirty="0"/>
              <a:t>Enter session title</a:t>
            </a:r>
          </a:p>
        </p:txBody>
      </p:sp>
      <p:sp>
        <p:nvSpPr>
          <p:cNvPr id="12" name="Text Placeholder 11">
            <a:extLst>
              <a:ext uri="{FF2B5EF4-FFF2-40B4-BE49-F238E27FC236}">
                <a16:creationId xmlns:a16="http://schemas.microsoft.com/office/drawing/2014/main" id="{F1C6DF77-859A-4968-8301-C7FA52E8E0A2}"/>
              </a:ext>
            </a:extLst>
          </p:cNvPr>
          <p:cNvSpPr>
            <a:spLocks noGrp="1"/>
          </p:cNvSpPr>
          <p:nvPr>
            <p:ph type="body" sz="quarter" idx="10" hasCustomPrompt="1"/>
          </p:nvPr>
        </p:nvSpPr>
        <p:spPr>
          <a:xfrm>
            <a:off x="322916" y="4692847"/>
            <a:ext cx="4425696" cy="256480"/>
          </a:xfrm>
        </p:spPr>
        <p:txBody>
          <a:bodyPr/>
          <a:lstStyle>
            <a:lvl1pPr marL="0" indent="0">
              <a:buNone/>
              <a:defRPr sz="1185" b="0" cap="none" spc="0" baseline="0"/>
            </a:lvl1pPr>
          </a:lstStyle>
          <a:p>
            <a:pPr lvl="0"/>
            <a:r>
              <a:rPr lang="en-US" dirty="0"/>
              <a:t>Speaker name (and pronouns)</a:t>
            </a:r>
          </a:p>
        </p:txBody>
      </p:sp>
      <p:sp>
        <p:nvSpPr>
          <p:cNvPr id="14" name="Text Placeholder 13">
            <a:extLst>
              <a:ext uri="{FF2B5EF4-FFF2-40B4-BE49-F238E27FC236}">
                <a16:creationId xmlns:a16="http://schemas.microsoft.com/office/drawing/2014/main" id="{1D8DDED4-39D2-4F36-B877-72364957F970}"/>
              </a:ext>
            </a:extLst>
          </p:cNvPr>
          <p:cNvSpPr>
            <a:spLocks noGrp="1"/>
          </p:cNvSpPr>
          <p:nvPr>
            <p:ph type="body" sz="quarter" idx="11" hasCustomPrompt="1"/>
          </p:nvPr>
        </p:nvSpPr>
        <p:spPr>
          <a:xfrm>
            <a:off x="322916" y="1492893"/>
            <a:ext cx="3492500" cy="190758"/>
          </a:xfrm>
        </p:spPr>
        <p:txBody>
          <a:bodyPr/>
          <a:lstStyle>
            <a:lvl1pPr marL="0" indent="0">
              <a:buNone/>
              <a:defRPr sz="711" b="1" cap="all" spc="178" baseline="0"/>
            </a:lvl1pPr>
            <a:lvl2pPr marL="135472" indent="0">
              <a:buNone/>
              <a:defRPr/>
            </a:lvl2pPr>
            <a:lvl3pPr marL="270943" indent="0">
              <a:buNone/>
              <a:defRPr/>
            </a:lvl3pPr>
            <a:lvl4pPr marL="406415" indent="0">
              <a:buNone/>
              <a:defRPr/>
            </a:lvl4pPr>
            <a:lvl5pPr marL="406415" indent="0">
              <a:buNone/>
              <a:defRPr/>
            </a:lvl5pPr>
          </a:lstStyle>
          <a:p>
            <a:pPr lvl="0"/>
            <a:r>
              <a:rPr lang="en-US" dirty="0"/>
              <a:t>Enter Session ID</a:t>
            </a:r>
          </a:p>
        </p:txBody>
      </p:sp>
      <p:sp>
        <p:nvSpPr>
          <p:cNvPr id="16" name="Text Placeholder 15">
            <a:extLst>
              <a:ext uri="{FF2B5EF4-FFF2-40B4-BE49-F238E27FC236}">
                <a16:creationId xmlns:a16="http://schemas.microsoft.com/office/drawing/2014/main" id="{069FE2D1-0188-4BD9-97B7-CA795447E4F4}"/>
              </a:ext>
            </a:extLst>
          </p:cNvPr>
          <p:cNvSpPr>
            <a:spLocks noGrp="1"/>
          </p:cNvSpPr>
          <p:nvPr>
            <p:ph type="body" sz="quarter" idx="12" hasCustomPrompt="1"/>
          </p:nvPr>
        </p:nvSpPr>
        <p:spPr>
          <a:xfrm>
            <a:off x="322916" y="5029207"/>
            <a:ext cx="4425696" cy="354969"/>
          </a:xfrm>
        </p:spPr>
        <p:txBody>
          <a:bodyPr/>
          <a:lstStyle>
            <a:lvl1pPr marL="0" indent="0">
              <a:spcAft>
                <a:spcPts val="178"/>
              </a:spcAft>
              <a:buNone/>
              <a:defRPr sz="948"/>
            </a:lvl1pPr>
            <a:lvl2pPr marL="135472" indent="0">
              <a:buNone/>
              <a:defRPr/>
            </a:lvl2pPr>
            <a:lvl3pPr marL="270943" indent="0">
              <a:buNone/>
              <a:defRPr/>
            </a:lvl3pPr>
            <a:lvl4pPr marL="406415" indent="0">
              <a:buNone/>
              <a:defRPr/>
            </a:lvl4pPr>
            <a:lvl5pPr marL="406415" indent="0">
              <a:buNone/>
              <a:defRPr/>
            </a:lvl5pPr>
          </a:lstStyle>
          <a:p>
            <a:pPr lvl="0"/>
            <a:r>
              <a:rPr lang="en-US" dirty="0"/>
              <a:t>Job title</a:t>
            </a:r>
            <a:br>
              <a:rPr lang="en-US" dirty="0"/>
            </a:br>
            <a:r>
              <a:rPr lang="en-US" dirty="0"/>
              <a:t>Company</a:t>
            </a:r>
          </a:p>
        </p:txBody>
      </p:sp>
      <p:sp>
        <p:nvSpPr>
          <p:cNvPr id="4" name="Text Placeholder 3">
            <a:extLst>
              <a:ext uri="{FF2B5EF4-FFF2-40B4-BE49-F238E27FC236}">
                <a16:creationId xmlns:a16="http://schemas.microsoft.com/office/drawing/2014/main" id="{1069ABB5-4D60-42A3-815E-56E31E1F18A3}"/>
              </a:ext>
            </a:extLst>
          </p:cNvPr>
          <p:cNvSpPr>
            <a:spLocks noGrp="1"/>
          </p:cNvSpPr>
          <p:nvPr>
            <p:ph type="body" sz="quarter" idx="13" hasCustomPrompt="1"/>
          </p:nvPr>
        </p:nvSpPr>
        <p:spPr>
          <a:xfrm>
            <a:off x="5040966" y="4692847"/>
            <a:ext cx="4425950" cy="256480"/>
          </a:xfrm>
        </p:spPr>
        <p:txBody>
          <a:bodyPr/>
          <a:lstStyle>
            <a:lvl1pPr marL="0" indent="0">
              <a:buNone/>
              <a:defRPr sz="1185"/>
            </a:lvl1pPr>
            <a:lvl2pPr marL="135472" indent="0">
              <a:buNone/>
              <a:defRPr/>
            </a:lvl2pPr>
            <a:lvl3pPr marL="270943" indent="0">
              <a:buNone/>
              <a:defRPr/>
            </a:lvl3pPr>
            <a:lvl4pPr marL="406415" indent="0">
              <a:buNone/>
              <a:defRPr/>
            </a:lvl4pPr>
            <a:lvl5pPr marL="406415" indent="0">
              <a:buNone/>
              <a:defRPr/>
            </a:lvl5pPr>
          </a:lstStyle>
          <a:p>
            <a:pPr lvl="0"/>
            <a:r>
              <a:rPr lang="en-US" dirty="0"/>
              <a:t>Speaker name (and pronouns)</a:t>
            </a:r>
          </a:p>
        </p:txBody>
      </p:sp>
      <p:sp>
        <p:nvSpPr>
          <p:cNvPr id="6" name="Text Placeholder 5">
            <a:extLst>
              <a:ext uri="{FF2B5EF4-FFF2-40B4-BE49-F238E27FC236}">
                <a16:creationId xmlns:a16="http://schemas.microsoft.com/office/drawing/2014/main" id="{79AE8770-95C8-4BFC-8D8E-818B753038EA}"/>
              </a:ext>
            </a:extLst>
          </p:cNvPr>
          <p:cNvSpPr>
            <a:spLocks noGrp="1"/>
          </p:cNvSpPr>
          <p:nvPr>
            <p:ph type="body" sz="quarter" idx="14" hasCustomPrompt="1"/>
          </p:nvPr>
        </p:nvSpPr>
        <p:spPr>
          <a:xfrm>
            <a:off x="5040966" y="5029207"/>
            <a:ext cx="4425950" cy="354969"/>
          </a:xfrm>
        </p:spPr>
        <p:txBody>
          <a:bodyPr/>
          <a:lstStyle>
            <a:lvl1pPr marL="0" indent="0">
              <a:spcAft>
                <a:spcPts val="178"/>
              </a:spcAft>
              <a:buNone/>
              <a:defRPr sz="948"/>
            </a:lvl1pPr>
          </a:lstStyle>
          <a:p>
            <a:pPr lvl="0"/>
            <a:r>
              <a:rPr lang="en-US" dirty="0"/>
              <a:t>Job title</a:t>
            </a:r>
            <a:br>
              <a:rPr lang="en-US" dirty="0"/>
            </a:br>
            <a:r>
              <a:rPr lang="en-US" dirty="0"/>
              <a:t>Company</a:t>
            </a:r>
          </a:p>
        </p:txBody>
      </p:sp>
    </p:spTree>
    <p:extLst>
      <p:ext uri="{BB962C8B-B14F-4D97-AF65-F5344CB8AC3E}">
        <p14:creationId xmlns:p14="http://schemas.microsoft.com/office/powerpoint/2010/main" val="339574634"/>
      </p:ext>
    </p:extLst>
  </p:cSld>
  <p:clrMapOvr>
    <a:masterClrMapping/>
  </p:clrMapOvr>
  <p:transition>
    <p:fade/>
  </p:transition>
  <p:extLst>
    <p:ext uri="{DCECCB84-F9BA-43D5-87BE-67443E8EF086}">
      <p15:sldGuideLst xmlns:p15="http://schemas.microsoft.com/office/powerpoint/2012/main">
        <p15:guide id="1" pos="216">
          <p15:clr>
            <a:srgbClr val="FBAE40"/>
          </p15:clr>
        </p15:guide>
        <p15:guide id="2" orient="horz" pos="2952">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p:txBody>
          <a:bodyPr/>
          <a:lstStyle>
            <a:lvl1pPr>
              <a:defRPr/>
            </a:lvl1pPr>
          </a:lstStyle>
          <a:p>
            <a:r>
              <a:rPr lang="en-US" dirty="0"/>
              <a:t>Title only layout</a:t>
            </a:r>
          </a:p>
        </p:txBody>
      </p:sp>
    </p:spTree>
    <p:extLst>
      <p:ext uri="{BB962C8B-B14F-4D97-AF65-F5344CB8AC3E}">
        <p14:creationId xmlns:p14="http://schemas.microsoft.com/office/powerpoint/2010/main" val="3117806467"/>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106997"/>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E4BED6-EED3-4891-8BF6-29D72F118F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5490787"/>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C8A837-2E8E-47C5-9D18-BC769BFC38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1209380"/>
      </p:ext>
    </p:extLst>
  </p:cSld>
  <p:clrMapOvr>
    <a:masterClrMapping/>
  </p:clrMapOvr>
  <p:transition>
    <p:fade/>
  </p:transition>
  <p:extLst>
    <p:ext uri="{DCECCB84-F9BA-43D5-87BE-67443E8EF086}">
      <p15:sldGuideLst xmlns:p15="http://schemas.microsoft.com/office/powerpoint/2012/main">
        <p15:guide id="1" pos="264">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userDrawn="1">
  <p:cSld name="Blank_Pag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647E4-E7F7-9646-880C-2CDC95018CBE}"/>
              </a:ext>
            </a:extLst>
          </p:cNvPr>
          <p:cNvSpPr>
            <a:spLocks noGrp="1"/>
          </p:cNvSpPr>
          <p:nvPr>
            <p:ph type="title"/>
          </p:nvPr>
        </p:nvSpPr>
        <p:spPr>
          <a:xfrm>
            <a:off x="457199" y="153248"/>
            <a:ext cx="11262360" cy="535531"/>
          </a:xfrm>
        </p:spPr>
        <p:txBody>
          <a:bodyPr/>
          <a:lstStyle>
            <a:lvl1pPr>
              <a:defRPr>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Click to edit Master title style</a:t>
            </a:r>
          </a:p>
        </p:txBody>
      </p:sp>
      <p:sp>
        <p:nvSpPr>
          <p:cNvPr id="6" name="TextBox 5">
            <a:extLst>
              <a:ext uri="{FF2B5EF4-FFF2-40B4-BE49-F238E27FC236}">
                <a16:creationId xmlns:a16="http://schemas.microsoft.com/office/drawing/2014/main" id="{7CFA671E-5ED1-465F-B11A-F65793E2F191}"/>
              </a:ext>
            </a:extLst>
          </p:cNvPr>
          <p:cNvSpPr txBox="1"/>
          <p:nvPr userDrawn="1"/>
        </p:nvSpPr>
        <p:spPr bwMode="black">
          <a:xfrm>
            <a:off x="6186616" y="6172201"/>
            <a:ext cx="4859225" cy="209791"/>
          </a:xfrm>
          <a:prstGeom prst="rect">
            <a:avLst/>
          </a:prstGeom>
          <a:noFill/>
        </p:spPr>
        <p:txBody>
          <a:bodyPr wrap="square" lIns="0" tIns="0" rIns="0" bIns="0" rtlCol="0" anchor="ctr" anchorCtr="0">
            <a:noAutofit/>
          </a:bodyPr>
          <a:lstStyle/>
          <a:p>
            <a:pPr algn="r"/>
            <a:r>
              <a:rPr lang="en-US" sz="1067" dirty="0">
                <a:solidFill>
                  <a:schemeClr val="tx1">
                    <a:lumMod val="25000"/>
                    <a:lumOff val="75000"/>
                  </a:schemeClr>
                </a:solidFill>
              </a:rPr>
              <a:t>© 2021 Amazon Web Services, Inc. or its affiliates. All rights reserved   </a:t>
            </a:r>
            <a:r>
              <a:rPr lang="en-US" sz="1067" b="1" dirty="0">
                <a:solidFill>
                  <a:schemeClr val="accent1"/>
                </a:solidFill>
              </a:rPr>
              <a:t>|</a:t>
            </a:r>
          </a:p>
        </p:txBody>
      </p:sp>
      <p:pic>
        <p:nvPicPr>
          <p:cNvPr id="5" name="Picture 4">
            <a:extLst>
              <a:ext uri="{FF2B5EF4-FFF2-40B4-BE49-F238E27FC236}">
                <a16:creationId xmlns:a16="http://schemas.microsoft.com/office/drawing/2014/main" id="{193FE595-3D3F-4136-BFF1-F4857F5F60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1" y="6381991"/>
            <a:ext cx="985135" cy="276600"/>
          </a:xfrm>
          <a:prstGeom prst="rect">
            <a:avLst/>
          </a:prstGeom>
        </p:spPr>
      </p:pic>
    </p:spTree>
    <p:extLst>
      <p:ext uri="{BB962C8B-B14F-4D97-AF65-F5344CB8AC3E}">
        <p14:creationId xmlns:p14="http://schemas.microsoft.com/office/powerpoint/2010/main" val="16868000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Cover slide gradient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BD4D8D4-CAB7-30A9-E0D1-FF90E1042C3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101" y="551423"/>
            <a:ext cx="1010270" cy="604149"/>
          </a:xfrm>
          <a:prstGeom prst="rect">
            <a:avLst/>
          </a:prstGeom>
        </p:spPr>
      </p:pic>
      <p:sp>
        <p:nvSpPr>
          <p:cNvPr id="34" name="Text Placeholder 11">
            <a:extLst>
              <a:ext uri="{FF2B5EF4-FFF2-40B4-BE49-F238E27FC236}">
                <a16:creationId xmlns:a16="http://schemas.microsoft.com/office/drawing/2014/main" id="{CC6394AE-9889-3497-D2CF-B3A13B83B639}"/>
              </a:ext>
            </a:extLst>
          </p:cNvPr>
          <p:cNvSpPr>
            <a:spLocks noGrp="1"/>
          </p:cNvSpPr>
          <p:nvPr>
            <p:ph type="body" sz="quarter" idx="14" hasCustomPrompt="1"/>
          </p:nvPr>
        </p:nvSpPr>
        <p:spPr>
          <a:xfrm>
            <a:off x="426595" y="4572926"/>
            <a:ext cx="3702329" cy="369332"/>
          </a:xfrm>
        </p:spPr>
        <p:txBody>
          <a:bodyPr/>
          <a:lstStyle>
            <a:lvl1pPr marL="0" indent="0">
              <a:buNone/>
              <a:defRPr sz="2000" b="1" cap="none" spc="0" baseline="0">
                <a:solidFill>
                  <a:schemeClr val="bg1"/>
                </a:solidFill>
              </a:defRPr>
            </a:lvl1pPr>
          </a:lstStyle>
          <a:p>
            <a:pPr lvl="0"/>
            <a:r>
              <a:rPr lang="en-US" dirty="0"/>
              <a:t>Speaker name (pronouns)</a:t>
            </a:r>
          </a:p>
        </p:txBody>
      </p:sp>
      <p:sp>
        <p:nvSpPr>
          <p:cNvPr id="35" name="Text Placeholder 15">
            <a:extLst>
              <a:ext uri="{FF2B5EF4-FFF2-40B4-BE49-F238E27FC236}">
                <a16:creationId xmlns:a16="http://schemas.microsoft.com/office/drawing/2014/main" id="{4558D9E7-4CE8-14F0-81B1-BC0FB89484F5}"/>
              </a:ext>
            </a:extLst>
          </p:cNvPr>
          <p:cNvSpPr>
            <a:spLocks noGrp="1"/>
          </p:cNvSpPr>
          <p:nvPr>
            <p:ph type="body" sz="quarter" idx="15" hasCustomPrompt="1"/>
          </p:nvPr>
        </p:nvSpPr>
        <p:spPr>
          <a:xfrm>
            <a:off x="426595" y="4946988"/>
            <a:ext cx="3702329" cy="535531"/>
          </a:xfrm>
        </p:spPr>
        <p:txBody>
          <a:bodyPr/>
          <a:lstStyle>
            <a:lvl1pPr marL="0" indent="0">
              <a:spcAft>
                <a:spcPts val="300"/>
              </a:spcAft>
              <a:buNone/>
              <a:defRPr sz="1600">
                <a:solidFill>
                  <a:schemeClr val="bg1"/>
                </a:solidFill>
              </a:defRPr>
            </a:lvl1pPr>
            <a:lvl2pPr marL="228600" indent="0">
              <a:buNone/>
              <a:defRPr/>
            </a:lvl2pPr>
            <a:lvl3pPr marL="457200" indent="0">
              <a:buNone/>
              <a:defRPr/>
            </a:lvl3pPr>
            <a:lvl4pPr marL="685800" indent="0">
              <a:buNone/>
              <a:defRPr/>
            </a:lvl4pPr>
            <a:lvl5pPr marL="685800" indent="0">
              <a:buNone/>
              <a:defRPr/>
            </a:lvl5pPr>
          </a:lstStyle>
          <a:p>
            <a:pPr lvl="0"/>
            <a:r>
              <a:rPr lang="en-US" dirty="0"/>
              <a:t>Speaker job title</a:t>
            </a:r>
            <a:br>
              <a:rPr lang="en-US" dirty="0"/>
            </a:br>
            <a:r>
              <a:rPr lang="en-US" dirty="0"/>
              <a:t>Speaker company</a:t>
            </a:r>
          </a:p>
        </p:txBody>
      </p:sp>
      <p:sp>
        <p:nvSpPr>
          <p:cNvPr id="2" name="TextBox 1">
            <a:extLst>
              <a:ext uri="{FF2B5EF4-FFF2-40B4-BE49-F238E27FC236}">
                <a16:creationId xmlns:a16="http://schemas.microsoft.com/office/drawing/2014/main" id="{AABDFDB3-98F4-4A70-E1E9-6DC287A939E1}"/>
              </a:ext>
            </a:extLst>
          </p:cNvPr>
          <p:cNvSpPr txBox="1"/>
          <p:nvPr userDrawn="1"/>
        </p:nvSpPr>
        <p:spPr>
          <a:xfrm>
            <a:off x="330617" y="6392988"/>
            <a:ext cx="2601994"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bg1"/>
                </a:solidFill>
                <a:effectLst/>
                <a:uLnTx/>
                <a:uFillTx/>
                <a:latin typeface="Amazon Ember Display"/>
                <a:ea typeface="+mn-ea"/>
                <a:cs typeface="+mn-cs"/>
              </a:rPr>
              <a:t>© 2024, Amazon Web Services, Inc. or its affiliates. All rights reserved</a:t>
            </a:r>
          </a:p>
        </p:txBody>
      </p:sp>
      <p:sp>
        <p:nvSpPr>
          <p:cNvPr id="13" name="Subtitle 2">
            <a:extLst>
              <a:ext uri="{FF2B5EF4-FFF2-40B4-BE49-F238E27FC236}">
                <a16:creationId xmlns:a16="http://schemas.microsoft.com/office/drawing/2014/main" id="{BA24688F-E4D3-455D-9B0B-AA55FFBE5DE2}"/>
              </a:ext>
            </a:extLst>
          </p:cNvPr>
          <p:cNvSpPr>
            <a:spLocks noGrp="1"/>
          </p:cNvSpPr>
          <p:nvPr>
            <p:ph type="subTitle" idx="1" hasCustomPrompt="1"/>
          </p:nvPr>
        </p:nvSpPr>
        <p:spPr>
          <a:xfrm>
            <a:off x="426595" y="3533486"/>
            <a:ext cx="6660005" cy="978729"/>
          </a:xfrm>
        </p:spPr>
        <p:txBody>
          <a:bodyPr wrap="square"/>
          <a:lstStyle>
            <a:lvl1pPr marL="0" indent="0" algn="l" defTabSz="914400" rtl="0" eaLnBrk="1" latinLnBrk="0" hangingPunct="1">
              <a:lnSpc>
                <a:spcPct val="90000"/>
              </a:lnSpc>
              <a:spcBef>
                <a:spcPts val="0"/>
              </a:spcBef>
              <a:spcAft>
                <a:spcPts val="0"/>
              </a:spcAft>
              <a:buClr>
                <a:schemeClr val="tx1"/>
              </a:buClr>
              <a:buSzPct val="90000"/>
              <a:buFont typeface="Arial" panose="020B0604020202020204" pitchFamily="34" charset="0"/>
              <a:buNone/>
              <a:tabLst/>
              <a:defRPr lang="en-US" sz="3200" b="0" i="0" kern="1200" cap="none" spc="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Customer outcome/approved PDP tagline</a:t>
            </a:r>
          </a:p>
        </p:txBody>
      </p:sp>
      <p:sp>
        <p:nvSpPr>
          <p:cNvPr id="17" name="Title 1">
            <a:extLst>
              <a:ext uri="{FF2B5EF4-FFF2-40B4-BE49-F238E27FC236}">
                <a16:creationId xmlns:a16="http://schemas.microsoft.com/office/drawing/2014/main" id="{79961D1F-6D82-4C7B-979E-00AB8FB74D9A}"/>
              </a:ext>
            </a:extLst>
          </p:cNvPr>
          <p:cNvSpPr>
            <a:spLocks noGrp="1"/>
          </p:cNvSpPr>
          <p:nvPr>
            <p:ph type="ctrTitle" hasCustomPrompt="1"/>
          </p:nvPr>
        </p:nvSpPr>
        <p:spPr>
          <a:xfrm>
            <a:off x="426596" y="2746988"/>
            <a:ext cx="6660004" cy="757130"/>
          </a:xfrm>
        </p:spPr>
        <p:txBody>
          <a:bodyPr wrap="square" anchor="t" anchorCtr="0"/>
          <a:lstStyle>
            <a:lvl1pPr algn="l">
              <a:defRPr sz="4800">
                <a:solidFill>
                  <a:schemeClr val="bg1"/>
                </a:solidFill>
                <a:latin typeface="+mj-lt"/>
              </a:defRPr>
            </a:lvl1pPr>
          </a:lstStyle>
          <a:p>
            <a:r>
              <a:rPr lang="en-US" dirty="0"/>
              <a:t>First-use service name</a:t>
            </a:r>
          </a:p>
        </p:txBody>
      </p:sp>
    </p:spTree>
    <p:extLst>
      <p:ext uri="{BB962C8B-B14F-4D97-AF65-F5344CB8AC3E}">
        <p14:creationId xmlns:p14="http://schemas.microsoft.com/office/powerpoint/2010/main" val="3906959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Cover slide gradient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blurry image of a colorful background&#10;&#10;Description automatically generated">
            <a:extLst>
              <a:ext uri="{FF2B5EF4-FFF2-40B4-BE49-F238E27FC236}">
                <a16:creationId xmlns:a16="http://schemas.microsoft.com/office/drawing/2014/main" id="{4B670B77-F474-EA8C-2FD8-D13C336DB27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a:stretch/>
        </p:blipFill>
        <p:spPr>
          <a:xfrm>
            <a:off x="1" y="-1"/>
            <a:ext cx="12192000" cy="6858001"/>
          </a:xfrm>
          <a:prstGeom prst="rect">
            <a:avLst/>
          </a:prstGeom>
        </p:spPr>
      </p:pic>
      <p:pic>
        <p:nvPicPr>
          <p:cNvPr id="24" name="Graphic 23">
            <a:extLst>
              <a:ext uri="{FF2B5EF4-FFF2-40B4-BE49-F238E27FC236}">
                <a16:creationId xmlns:a16="http://schemas.microsoft.com/office/drawing/2014/main" id="{A132D961-6013-D997-E7FA-8B088EFC76B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9101" y="551423"/>
            <a:ext cx="1010270" cy="604149"/>
          </a:xfrm>
          <a:prstGeom prst="rect">
            <a:avLst/>
          </a:prstGeom>
        </p:spPr>
      </p:pic>
      <p:sp>
        <p:nvSpPr>
          <p:cNvPr id="2" name="TextBox 1">
            <a:extLst>
              <a:ext uri="{FF2B5EF4-FFF2-40B4-BE49-F238E27FC236}">
                <a16:creationId xmlns:a16="http://schemas.microsoft.com/office/drawing/2014/main" id="{A371873D-140F-FD12-96E5-EA3769A5633A}"/>
              </a:ext>
            </a:extLst>
          </p:cNvPr>
          <p:cNvSpPr txBox="1"/>
          <p:nvPr userDrawn="1"/>
        </p:nvSpPr>
        <p:spPr>
          <a:xfrm>
            <a:off x="330617" y="6392988"/>
            <a:ext cx="2601994"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bg1"/>
                </a:solidFill>
                <a:effectLst/>
                <a:uLnTx/>
                <a:uFillTx/>
                <a:latin typeface="Amazon Ember Display"/>
                <a:ea typeface="+mn-ea"/>
                <a:cs typeface="+mn-cs"/>
              </a:rPr>
              <a:t>© 2024, Amazon Web Services, Inc. or its affiliates. All rights reserved</a:t>
            </a:r>
          </a:p>
        </p:txBody>
      </p:sp>
      <p:sp>
        <p:nvSpPr>
          <p:cNvPr id="9" name="Text Placeholder 11">
            <a:extLst>
              <a:ext uri="{FF2B5EF4-FFF2-40B4-BE49-F238E27FC236}">
                <a16:creationId xmlns:a16="http://schemas.microsoft.com/office/drawing/2014/main" id="{75D9CB6F-A0EE-4054-99DA-3953E48C73BA}"/>
              </a:ext>
            </a:extLst>
          </p:cNvPr>
          <p:cNvSpPr>
            <a:spLocks noGrp="1"/>
          </p:cNvSpPr>
          <p:nvPr>
            <p:ph type="body" sz="quarter" idx="14" hasCustomPrompt="1"/>
          </p:nvPr>
        </p:nvSpPr>
        <p:spPr>
          <a:xfrm>
            <a:off x="426595" y="4572926"/>
            <a:ext cx="3702329" cy="369332"/>
          </a:xfrm>
        </p:spPr>
        <p:txBody>
          <a:bodyPr/>
          <a:lstStyle>
            <a:lvl1pPr marL="0" indent="0">
              <a:buNone/>
              <a:defRPr sz="2000" b="1" cap="none" spc="0" baseline="0">
                <a:solidFill>
                  <a:schemeClr val="bg1"/>
                </a:solidFill>
              </a:defRPr>
            </a:lvl1pPr>
          </a:lstStyle>
          <a:p>
            <a:pPr lvl="0"/>
            <a:r>
              <a:rPr lang="en-US" dirty="0"/>
              <a:t>Speaker name (pronouns)</a:t>
            </a:r>
          </a:p>
        </p:txBody>
      </p:sp>
      <p:sp>
        <p:nvSpPr>
          <p:cNvPr id="11" name="Text Placeholder 15">
            <a:extLst>
              <a:ext uri="{FF2B5EF4-FFF2-40B4-BE49-F238E27FC236}">
                <a16:creationId xmlns:a16="http://schemas.microsoft.com/office/drawing/2014/main" id="{873FB102-BFBC-4E6E-A041-FBB002BA4B5F}"/>
              </a:ext>
            </a:extLst>
          </p:cNvPr>
          <p:cNvSpPr>
            <a:spLocks noGrp="1"/>
          </p:cNvSpPr>
          <p:nvPr>
            <p:ph type="body" sz="quarter" idx="15" hasCustomPrompt="1"/>
          </p:nvPr>
        </p:nvSpPr>
        <p:spPr>
          <a:xfrm>
            <a:off x="426595" y="4946988"/>
            <a:ext cx="3702329" cy="535531"/>
          </a:xfrm>
        </p:spPr>
        <p:txBody>
          <a:bodyPr/>
          <a:lstStyle>
            <a:lvl1pPr marL="0" indent="0">
              <a:spcAft>
                <a:spcPts val="300"/>
              </a:spcAft>
              <a:buNone/>
              <a:defRPr sz="1600">
                <a:solidFill>
                  <a:schemeClr val="bg1"/>
                </a:solidFill>
              </a:defRPr>
            </a:lvl1pPr>
            <a:lvl2pPr marL="228600" indent="0">
              <a:buNone/>
              <a:defRPr/>
            </a:lvl2pPr>
            <a:lvl3pPr marL="457200" indent="0">
              <a:buNone/>
              <a:defRPr/>
            </a:lvl3pPr>
            <a:lvl4pPr marL="685800" indent="0">
              <a:buNone/>
              <a:defRPr/>
            </a:lvl4pPr>
            <a:lvl5pPr marL="685800" indent="0">
              <a:buNone/>
              <a:defRPr/>
            </a:lvl5pPr>
          </a:lstStyle>
          <a:p>
            <a:pPr lvl="0"/>
            <a:r>
              <a:rPr lang="en-US" dirty="0"/>
              <a:t>Speaker job title</a:t>
            </a:r>
            <a:br>
              <a:rPr lang="en-US" dirty="0"/>
            </a:br>
            <a:r>
              <a:rPr lang="en-US" dirty="0"/>
              <a:t>Speaker company</a:t>
            </a:r>
          </a:p>
        </p:txBody>
      </p:sp>
      <p:sp>
        <p:nvSpPr>
          <p:cNvPr id="12" name="Title 1">
            <a:extLst>
              <a:ext uri="{FF2B5EF4-FFF2-40B4-BE49-F238E27FC236}">
                <a16:creationId xmlns:a16="http://schemas.microsoft.com/office/drawing/2014/main" id="{9519B66F-8E51-49C9-BFFD-FA5E8934C29E}"/>
              </a:ext>
            </a:extLst>
          </p:cNvPr>
          <p:cNvSpPr>
            <a:spLocks noGrp="1"/>
          </p:cNvSpPr>
          <p:nvPr>
            <p:ph type="ctrTitle" hasCustomPrompt="1"/>
          </p:nvPr>
        </p:nvSpPr>
        <p:spPr>
          <a:xfrm>
            <a:off x="426596" y="2746988"/>
            <a:ext cx="6660004" cy="757130"/>
          </a:xfrm>
        </p:spPr>
        <p:txBody>
          <a:bodyPr wrap="square" anchor="t" anchorCtr="0"/>
          <a:lstStyle>
            <a:lvl1pPr algn="l">
              <a:defRPr sz="4800">
                <a:solidFill>
                  <a:schemeClr val="bg1"/>
                </a:solidFill>
                <a:latin typeface="+mj-lt"/>
              </a:defRPr>
            </a:lvl1pPr>
          </a:lstStyle>
          <a:p>
            <a:r>
              <a:rPr lang="en-US" dirty="0"/>
              <a:t>First-use service name</a:t>
            </a:r>
          </a:p>
        </p:txBody>
      </p:sp>
      <p:sp>
        <p:nvSpPr>
          <p:cNvPr id="13" name="Subtitle 2">
            <a:extLst>
              <a:ext uri="{FF2B5EF4-FFF2-40B4-BE49-F238E27FC236}">
                <a16:creationId xmlns:a16="http://schemas.microsoft.com/office/drawing/2014/main" id="{1CCA407B-D14D-4B7D-8136-FEEF4F712AD8}"/>
              </a:ext>
            </a:extLst>
          </p:cNvPr>
          <p:cNvSpPr>
            <a:spLocks noGrp="1"/>
          </p:cNvSpPr>
          <p:nvPr>
            <p:ph type="subTitle" idx="1" hasCustomPrompt="1"/>
          </p:nvPr>
        </p:nvSpPr>
        <p:spPr>
          <a:xfrm>
            <a:off x="426595" y="3533486"/>
            <a:ext cx="6660005" cy="978729"/>
          </a:xfrm>
        </p:spPr>
        <p:txBody>
          <a:bodyPr wrap="square"/>
          <a:lstStyle>
            <a:lvl1pPr marL="0" indent="0" algn="l" defTabSz="914400" rtl="0" eaLnBrk="1" latinLnBrk="0" hangingPunct="1">
              <a:lnSpc>
                <a:spcPct val="90000"/>
              </a:lnSpc>
              <a:spcBef>
                <a:spcPts val="0"/>
              </a:spcBef>
              <a:spcAft>
                <a:spcPts val="0"/>
              </a:spcAft>
              <a:buClr>
                <a:schemeClr val="tx1"/>
              </a:buClr>
              <a:buSzPct val="90000"/>
              <a:buFont typeface="Arial" panose="020B0604020202020204" pitchFamily="34" charset="0"/>
              <a:buNone/>
              <a:tabLst/>
              <a:defRPr lang="en-US" sz="3200" b="0" i="0" kern="1200" cap="none" spc="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Customer outcome/approved PDP tagline</a:t>
            </a:r>
          </a:p>
        </p:txBody>
      </p:sp>
    </p:spTree>
    <p:extLst>
      <p:ext uri="{BB962C8B-B14F-4D97-AF65-F5344CB8AC3E}">
        <p14:creationId xmlns:p14="http://schemas.microsoft.com/office/powerpoint/2010/main" val="777254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Cover slide gradient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A132D961-6013-D997-E7FA-8B088EFC76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101" y="551423"/>
            <a:ext cx="1010270" cy="604149"/>
          </a:xfrm>
          <a:prstGeom prst="rect">
            <a:avLst/>
          </a:prstGeom>
        </p:spPr>
      </p:pic>
      <p:sp>
        <p:nvSpPr>
          <p:cNvPr id="2" name="TextBox 1">
            <a:extLst>
              <a:ext uri="{FF2B5EF4-FFF2-40B4-BE49-F238E27FC236}">
                <a16:creationId xmlns:a16="http://schemas.microsoft.com/office/drawing/2014/main" id="{ED9A09D1-FCAF-59C5-4E2E-599CA8F3C3B0}"/>
              </a:ext>
            </a:extLst>
          </p:cNvPr>
          <p:cNvSpPr txBox="1"/>
          <p:nvPr userDrawn="1"/>
        </p:nvSpPr>
        <p:spPr>
          <a:xfrm>
            <a:off x="330617" y="6392988"/>
            <a:ext cx="2601994"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bg1"/>
                </a:solidFill>
                <a:effectLst/>
                <a:uLnTx/>
                <a:uFillTx/>
                <a:latin typeface="Amazon Ember Display"/>
                <a:ea typeface="+mn-ea"/>
                <a:cs typeface="+mn-cs"/>
              </a:rPr>
              <a:t>© 2024, Amazon Web Services, Inc. or its affiliates. All rights reserved</a:t>
            </a:r>
          </a:p>
        </p:txBody>
      </p:sp>
      <p:sp>
        <p:nvSpPr>
          <p:cNvPr id="9" name="Text Placeholder 11">
            <a:extLst>
              <a:ext uri="{FF2B5EF4-FFF2-40B4-BE49-F238E27FC236}">
                <a16:creationId xmlns:a16="http://schemas.microsoft.com/office/drawing/2014/main" id="{934F628F-274B-453A-8328-B7BCA8FA3B40}"/>
              </a:ext>
            </a:extLst>
          </p:cNvPr>
          <p:cNvSpPr>
            <a:spLocks noGrp="1"/>
          </p:cNvSpPr>
          <p:nvPr>
            <p:ph type="body" sz="quarter" idx="14" hasCustomPrompt="1"/>
          </p:nvPr>
        </p:nvSpPr>
        <p:spPr>
          <a:xfrm>
            <a:off x="426595" y="4572926"/>
            <a:ext cx="3702329" cy="369332"/>
          </a:xfrm>
        </p:spPr>
        <p:txBody>
          <a:bodyPr/>
          <a:lstStyle>
            <a:lvl1pPr marL="0" indent="0">
              <a:buNone/>
              <a:defRPr sz="2000" b="1" cap="none" spc="0" baseline="0">
                <a:solidFill>
                  <a:schemeClr val="bg1"/>
                </a:solidFill>
              </a:defRPr>
            </a:lvl1pPr>
          </a:lstStyle>
          <a:p>
            <a:pPr lvl="0"/>
            <a:r>
              <a:rPr lang="en-US" dirty="0"/>
              <a:t>Speaker name (pronouns)</a:t>
            </a:r>
          </a:p>
        </p:txBody>
      </p:sp>
      <p:sp>
        <p:nvSpPr>
          <p:cNvPr id="11" name="Text Placeholder 15">
            <a:extLst>
              <a:ext uri="{FF2B5EF4-FFF2-40B4-BE49-F238E27FC236}">
                <a16:creationId xmlns:a16="http://schemas.microsoft.com/office/drawing/2014/main" id="{E082A4C1-D48F-4F5E-94DD-4780258ABACE}"/>
              </a:ext>
            </a:extLst>
          </p:cNvPr>
          <p:cNvSpPr>
            <a:spLocks noGrp="1"/>
          </p:cNvSpPr>
          <p:nvPr>
            <p:ph type="body" sz="quarter" idx="15" hasCustomPrompt="1"/>
          </p:nvPr>
        </p:nvSpPr>
        <p:spPr>
          <a:xfrm>
            <a:off x="426595" y="4946988"/>
            <a:ext cx="3702329" cy="535531"/>
          </a:xfrm>
        </p:spPr>
        <p:txBody>
          <a:bodyPr/>
          <a:lstStyle>
            <a:lvl1pPr marL="0" indent="0">
              <a:spcAft>
                <a:spcPts val="300"/>
              </a:spcAft>
              <a:buNone/>
              <a:defRPr sz="1600">
                <a:solidFill>
                  <a:schemeClr val="bg1"/>
                </a:solidFill>
              </a:defRPr>
            </a:lvl1pPr>
            <a:lvl2pPr marL="228600" indent="0">
              <a:buNone/>
              <a:defRPr/>
            </a:lvl2pPr>
            <a:lvl3pPr marL="457200" indent="0">
              <a:buNone/>
              <a:defRPr/>
            </a:lvl3pPr>
            <a:lvl4pPr marL="685800" indent="0">
              <a:buNone/>
              <a:defRPr/>
            </a:lvl4pPr>
            <a:lvl5pPr marL="685800" indent="0">
              <a:buNone/>
              <a:defRPr/>
            </a:lvl5pPr>
          </a:lstStyle>
          <a:p>
            <a:pPr lvl="0"/>
            <a:r>
              <a:rPr lang="en-US" dirty="0"/>
              <a:t>Speaker job title</a:t>
            </a:r>
            <a:br>
              <a:rPr lang="en-US" dirty="0"/>
            </a:br>
            <a:r>
              <a:rPr lang="en-US" dirty="0"/>
              <a:t>Speaker company</a:t>
            </a:r>
          </a:p>
        </p:txBody>
      </p:sp>
      <p:sp>
        <p:nvSpPr>
          <p:cNvPr id="12" name="Title 1">
            <a:extLst>
              <a:ext uri="{FF2B5EF4-FFF2-40B4-BE49-F238E27FC236}">
                <a16:creationId xmlns:a16="http://schemas.microsoft.com/office/drawing/2014/main" id="{49D5459A-A3F0-43A1-A353-20C1527EC2E6}"/>
              </a:ext>
            </a:extLst>
          </p:cNvPr>
          <p:cNvSpPr>
            <a:spLocks noGrp="1"/>
          </p:cNvSpPr>
          <p:nvPr>
            <p:ph type="ctrTitle" hasCustomPrompt="1"/>
          </p:nvPr>
        </p:nvSpPr>
        <p:spPr>
          <a:xfrm>
            <a:off x="426596" y="2746988"/>
            <a:ext cx="6660004" cy="757130"/>
          </a:xfrm>
        </p:spPr>
        <p:txBody>
          <a:bodyPr wrap="square" anchor="t" anchorCtr="0"/>
          <a:lstStyle>
            <a:lvl1pPr algn="l">
              <a:defRPr sz="4800">
                <a:solidFill>
                  <a:schemeClr val="bg1"/>
                </a:solidFill>
                <a:latin typeface="+mj-lt"/>
              </a:defRPr>
            </a:lvl1pPr>
          </a:lstStyle>
          <a:p>
            <a:r>
              <a:rPr lang="en-US" dirty="0"/>
              <a:t>First-use service name</a:t>
            </a:r>
          </a:p>
        </p:txBody>
      </p:sp>
      <p:sp>
        <p:nvSpPr>
          <p:cNvPr id="13" name="Subtitle 2">
            <a:extLst>
              <a:ext uri="{FF2B5EF4-FFF2-40B4-BE49-F238E27FC236}">
                <a16:creationId xmlns:a16="http://schemas.microsoft.com/office/drawing/2014/main" id="{FA895A05-431F-437C-B83D-07C7AD89A4B4}"/>
              </a:ext>
            </a:extLst>
          </p:cNvPr>
          <p:cNvSpPr>
            <a:spLocks noGrp="1"/>
          </p:cNvSpPr>
          <p:nvPr>
            <p:ph type="subTitle" idx="1" hasCustomPrompt="1"/>
          </p:nvPr>
        </p:nvSpPr>
        <p:spPr>
          <a:xfrm>
            <a:off x="426595" y="3533486"/>
            <a:ext cx="6660005" cy="978729"/>
          </a:xfrm>
        </p:spPr>
        <p:txBody>
          <a:bodyPr wrap="square"/>
          <a:lstStyle>
            <a:lvl1pPr marL="0" indent="0" algn="l" defTabSz="914400" rtl="0" eaLnBrk="1" latinLnBrk="0" hangingPunct="1">
              <a:lnSpc>
                <a:spcPct val="90000"/>
              </a:lnSpc>
              <a:spcBef>
                <a:spcPts val="0"/>
              </a:spcBef>
              <a:spcAft>
                <a:spcPts val="0"/>
              </a:spcAft>
              <a:buClr>
                <a:schemeClr val="tx1"/>
              </a:buClr>
              <a:buSzPct val="90000"/>
              <a:buFont typeface="Arial" panose="020B0604020202020204" pitchFamily="34" charset="0"/>
              <a:buNone/>
              <a:tabLst/>
              <a:defRPr lang="en-US" sz="3200" b="0" i="0" kern="1200" cap="none" spc="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Customer outcome/approved PDP tagline</a:t>
            </a:r>
          </a:p>
        </p:txBody>
      </p:sp>
    </p:spTree>
    <p:extLst>
      <p:ext uri="{BB962C8B-B14F-4D97-AF65-F5344CB8AC3E}">
        <p14:creationId xmlns:p14="http://schemas.microsoft.com/office/powerpoint/2010/main" val="5278112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 Color set 2 - block comp 1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1EAA7-E008-E93B-ED99-565142AEC5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8094" cy="6868583"/>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914401"/>
            <a:ext cx="8862391" cy="535531"/>
          </a:xfrm>
        </p:spPr>
        <p:txBody>
          <a:bodyPr/>
          <a:lstStyle>
            <a:lvl1pPr>
              <a:defRPr>
                <a:solidFill>
                  <a:schemeClr val="tx1"/>
                </a:solidFill>
              </a:defRPr>
            </a:lvl1pPr>
          </a:lstStyle>
          <a:p>
            <a:r>
              <a:rPr lang="en-US" dirty="0"/>
              <a:t>Title only layout with art</a:t>
            </a:r>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570D6EF3-2092-47AA-B987-26A756DDF4FD}"/>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5" name="Picture 4">
            <a:extLst>
              <a:ext uri="{FF2B5EF4-FFF2-40B4-BE49-F238E27FC236}">
                <a16:creationId xmlns:a16="http://schemas.microsoft.com/office/drawing/2014/main" id="{00450D29-39A0-ACA3-A5F2-A4C5A1B9C24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300309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Agenda_1">
    <p:bg>
      <p:bgPr>
        <a:solidFill>
          <a:schemeClr val="bg1"/>
        </a:solidFill>
        <a:effectLst/>
      </p:bgPr>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9E09F29F-FB70-4479-9632-85DE314617E2}"/>
              </a:ext>
            </a:extLst>
          </p:cNvPr>
          <p:cNvSpPr>
            <a:spLocks noGrp="1"/>
          </p:cNvSpPr>
          <p:nvPr>
            <p:ph type="body" sz="quarter" idx="10" hasCustomPrompt="1"/>
          </p:nvPr>
        </p:nvSpPr>
        <p:spPr>
          <a:xfrm>
            <a:off x="425038" y="1365662"/>
            <a:ext cx="11430000" cy="424732"/>
          </a:xfrm>
        </p:spPr>
        <p:txBody>
          <a:bodyPr vert="horz" wrap="square" lIns="0" tIns="45720" rIns="0" bIns="45720" rtlCol="0">
            <a:spAutoFit/>
          </a:bodyPr>
          <a:lstStyle>
            <a:lvl1pPr marL="0" indent="0">
              <a:spcAft>
                <a:spcPts val="3000"/>
              </a:spcAft>
              <a:buNone/>
              <a:defRPr lang="en-US" sz="2400" smtClean="0"/>
            </a:lvl1pPr>
            <a:lvl2pPr marL="0" indent="0">
              <a:spcAft>
                <a:spcPts val="3000"/>
              </a:spcAft>
              <a:buNone/>
              <a:defRPr lang="en-US" sz="2400" smtClean="0"/>
            </a:lvl2pPr>
            <a:lvl3pPr marL="0" indent="0">
              <a:spcAft>
                <a:spcPts val="3000"/>
              </a:spcAft>
              <a:buNone/>
              <a:defRPr lang="en-US" sz="2400" smtClean="0"/>
            </a:lvl3pPr>
            <a:lvl4pPr marL="0" indent="0">
              <a:spcAft>
                <a:spcPts val="3000"/>
              </a:spcAft>
              <a:buNone/>
              <a:defRPr lang="en-US" sz="2400" smtClean="0"/>
            </a:lvl4pPr>
            <a:lvl5pPr marL="0" indent="0">
              <a:spcAft>
                <a:spcPts val="3000"/>
              </a:spcAft>
              <a:buNone/>
              <a:defRPr lang="en-US" sz="2400"/>
            </a:lvl5pPr>
          </a:lstStyle>
          <a:p>
            <a:pPr marL="228600" lvl="0" indent="-228600">
              <a:spcAft>
                <a:spcPts val="3000"/>
              </a:spcAft>
              <a:buClr>
                <a:schemeClr val="tx1"/>
              </a:buClr>
            </a:pPr>
            <a:r>
              <a:rPr lang="en-US" dirty="0"/>
              <a:t>List high-level agenda items without bullets</a:t>
            </a:r>
          </a:p>
        </p:txBody>
      </p:sp>
      <p:sp>
        <p:nvSpPr>
          <p:cNvPr id="5" name="Title 1">
            <a:extLst>
              <a:ext uri="{FF2B5EF4-FFF2-40B4-BE49-F238E27FC236}">
                <a16:creationId xmlns:a16="http://schemas.microsoft.com/office/drawing/2014/main" id="{A175166B-DC8C-4D02-820A-E0D358716306}"/>
              </a:ext>
            </a:extLst>
          </p:cNvPr>
          <p:cNvSpPr>
            <a:spLocks noGrp="1"/>
          </p:cNvSpPr>
          <p:nvPr>
            <p:ph type="title" hasCustomPrompt="1"/>
          </p:nvPr>
        </p:nvSpPr>
        <p:spPr>
          <a:xfrm>
            <a:off x="425038" y="355377"/>
            <a:ext cx="11430000" cy="638175"/>
          </a:xfrm>
        </p:spPr>
        <p:txBody>
          <a:bodyPr/>
          <a:lstStyle>
            <a:lvl1pPr>
              <a:defRPr/>
            </a:lvl1pPr>
          </a:lstStyle>
          <a:p>
            <a:r>
              <a:rPr lang="en-US" dirty="0"/>
              <a:t>Agenda</a:t>
            </a:r>
          </a:p>
        </p:txBody>
      </p:sp>
    </p:spTree>
    <p:extLst>
      <p:ext uri="{BB962C8B-B14F-4D97-AF65-F5344CB8AC3E}">
        <p14:creationId xmlns:p14="http://schemas.microsoft.com/office/powerpoint/2010/main" val="380147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Agenda_2">
    <p:bg>
      <p:bgPr>
        <a:solidFill>
          <a:schemeClr val="bg1"/>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2C80C750-A3DA-DD57-9D7D-AE81CEF72200}"/>
              </a:ext>
            </a:extLst>
          </p:cNvPr>
          <p:cNvSpPr/>
          <p:nvPr userDrawn="1"/>
        </p:nvSpPr>
        <p:spPr>
          <a:xfrm>
            <a:off x="6096000" y="342900"/>
            <a:ext cx="5753100" cy="5867400"/>
          </a:xfrm>
          <a:prstGeom prst="roundRect">
            <a:avLst>
              <a:gd name="adj" fmla="val 416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 name="Text Placeholder 5">
            <a:extLst>
              <a:ext uri="{FF2B5EF4-FFF2-40B4-BE49-F238E27FC236}">
                <a16:creationId xmlns:a16="http://schemas.microsoft.com/office/drawing/2014/main" id="{9E09F29F-FB70-4479-9632-85DE314617E2}"/>
              </a:ext>
            </a:extLst>
          </p:cNvPr>
          <p:cNvSpPr>
            <a:spLocks noGrp="1"/>
          </p:cNvSpPr>
          <p:nvPr>
            <p:ph type="body" sz="quarter" idx="10" hasCustomPrompt="1"/>
          </p:nvPr>
        </p:nvSpPr>
        <p:spPr>
          <a:xfrm>
            <a:off x="6368415" y="582592"/>
            <a:ext cx="5246370" cy="5349916"/>
          </a:xfrm>
          <a:prstGeom prst="rect">
            <a:avLst/>
          </a:prstGeom>
          <a:noFill/>
        </p:spPr>
        <p:txBody>
          <a:bodyPr vert="horz" wrap="square" lIns="0" tIns="91440" rIns="0" bIns="274320" rtlCol="0">
            <a:normAutofit/>
          </a:bodyPr>
          <a:lstStyle>
            <a:lvl1pPr marL="0" indent="0">
              <a:spcAft>
                <a:spcPts val="3000"/>
              </a:spcAft>
              <a:buNone/>
              <a:defRPr lang="en-US" sz="2400" smtClean="0"/>
            </a:lvl1pPr>
            <a:lvl2pPr marL="0" indent="0">
              <a:spcAft>
                <a:spcPts val="3000"/>
              </a:spcAft>
              <a:buNone/>
              <a:defRPr lang="en-US" sz="2400" smtClean="0"/>
            </a:lvl2pPr>
            <a:lvl3pPr marL="0" indent="0">
              <a:spcAft>
                <a:spcPts val="3000"/>
              </a:spcAft>
              <a:buNone/>
              <a:defRPr lang="en-US" sz="2400" smtClean="0"/>
            </a:lvl3pPr>
            <a:lvl4pPr marL="0" indent="0">
              <a:spcAft>
                <a:spcPts val="3000"/>
              </a:spcAft>
              <a:buNone/>
              <a:defRPr lang="en-US" sz="2400" smtClean="0"/>
            </a:lvl4pPr>
            <a:lvl5pPr marL="0" indent="0">
              <a:spcAft>
                <a:spcPts val="3000"/>
              </a:spcAft>
              <a:buNone/>
              <a:defRPr lang="en-US" sz="2400"/>
            </a:lvl5pPr>
          </a:lstStyle>
          <a:p>
            <a:pPr marL="228600" lvl="0" indent="-228600">
              <a:spcAft>
                <a:spcPts val="3000"/>
              </a:spcAft>
              <a:buClr>
                <a:schemeClr val="tx1"/>
              </a:buClr>
            </a:pPr>
            <a:r>
              <a:rPr lang="en-US" dirty="0"/>
              <a:t>List high-level agenda items without bullets</a:t>
            </a:r>
          </a:p>
        </p:txBody>
      </p:sp>
      <p:sp>
        <p:nvSpPr>
          <p:cNvPr id="6" name="Title 1">
            <a:extLst>
              <a:ext uri="{FF2B5EF4-FFF2-40B4-BE49-F238E27FC236}">
                <a16:creationId xmlns:a16="http://schemas.microsoft.com/office/drawing/2014/main" id="{CC3DF3CF-43E4-4E15-A5F1-E550729CA285}"/>
              </a:ext>
            </a:extLst>
          </p:cNvPr>
          <p:cNvSpPr>
            <a:spLocks noGrp="1"/>
          </p:cNvSpPr>
          <p:nvPr>
            <p:ph type="title" hasCustomPrompt="1"/>
          </p:nvPr>
        </p:nvSpPr>
        <p:spPr>
          <a:xfrm>
            <a:off x="1295400" y="2938462"/>
            <a:ext cx="4349338" cy="638175"/>
          </a:xfrm>
        </p:spPr>
        <p:txBody>
          <a:bodyPr anchor="ctr"/>
          <a:lstStyle>
            <a:lvl1pPr>
              <a:defRPr sz="4000"/>
            </a:lvl1pPr>
          </a:lstStyle>
          <a:p>
            <a:r>
              <a:rPr lang="en-US" dirty="0"/>
              <a:t>Agenda</a:t>
            </a:r>
          </a:p>
        </p:txBody>
      </p:sp>
    </p:spTree>
    <p:extLst>
      <p:ext uri="{BB962C8B-B14F-4D97-AF65-F5344CB8AC3E}">
        <p14:creationId xmlns:p14="http://schemas.microsoft.com/office/powerpoint/2010/main" val="30385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Agenda_3">
    <p:bg>
      <p:bgPr>
        <a:solidFill>
          <a:schemeClr val="bg1"/>
        </a:solidFill>
        <a:effectLst/>
      </p:bgPr>
    </p:bg>
    <p:spTree>
      <p:nvGrpSpPr>
        <p:cNvPr id="1" name=""/>
        <p:cNvGrpSpPr/>
        <p:nvPr/>
      </p:nvGrpSpPr>
      <p:grpSpPr>
        <a:xfrm>
          <a:off x="0" y="0"/>
          <a:ext cx="0" cy="0"/>
          <a:chOff x="0" y="0"/>
          <a:chExt cx="0" cy="0"/>
        </a:xfrm>
      </p:grpSpPr>
      <p:sp>
        <p:nvSpPr>
          <p:cNvPr id="59" name="Rectangle: Rounded Corners 14">
            <a:extLst>
              <a:ext uri="{FF2B5EF4-FFF2-40B4-BE49-F238E27FC236}">
                <a16:creationId xmlns:a16="http://schemas.microsoft.com/office/drawing/2014/main" id="{90CAB64E-C3D8-D3B4-BDBE-B1CFA3F66B17}"/>
              </a:ext>
            </a:extLst>
          </p:cNvPr>
          <p:cNvSpPr/>
          <p:nvPr userDrawn="1"/>
        </p:nvSpPr>
        <p:spPr>
          <a:xfrm>
            <a:off x="421483" y="4085415"/>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9" name="Rectangle: Rounded Corners 14">
            <a:extLst>
              <a:ext uri="{FF2B5EF4-FFF2-40B4-BE49-F238E27FC236}">
                <a16:creationId xmlns:a16="http://schemas.microsoft.com/office/drawing/2014/main" id="{AC58A4AF-5F75-90B5-E2D5-B6AD307D8E47}"/>
              </a:ext>
            </a:extLst>
          </p:cNvPr>
          <p:cNvSpPr/>
          <p:nvPr userDrawn="1"/>
        </p:nvSpPr>
        <p:spPr>
          <a:xfrm>
            <a:off x="421483" y="1954198"/>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38" name="Text Placeholder 37">
            <a:extLst>
              <a:ext uri="{FF2B5EF4-FFF2-40B4-BE49-F238E27FC236}">
                <a16:creationId xmlns:a16="http://schemas.microsoft.com/office/drawing/2014/main" id="{2059F353-311B-F409-C62D-0FFAB22CC7EC}"/>
              </a:ext>
            </a:extLst>
          </p:cNvPr>
          <p:cNvSpPr>
            <a:spLocks noGrp="1"/>
          </p:cNvSpPr>
          <p:nvPr>
            <p:ph type="body" sz="quarter" idx="12" hasCustomPrompt="1"/>
          </p:nvPr>
        </p:nvSpPr>
        <p:spPr>
          <a:xfrm>
            <a:off x="1702543" y="2486421"/>
            <a:ext cx="1884680" cy="707886"/>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High-level agenda item</a:t>
            </a:r>
          </a:p>
        </p:txBody>
      </p:sp>
      <p:sp>
        <p:nvSpPr>
          <p:cNvPr id="39" name="Text Placeholder 37">
            <a:extLst>
              <a:ext uri="{FF2B5EF4-FFF2-40B4-BE49-F238E27FC236}">
                <a16:creationId xmlns:a16="http://schemas.microsoft.com/office/drawing/2014/main" id="{F7711304-137D-F984-FCB7-ABDFAF726FBF}"/>
              </a:ext>
            </a:extLst>
          </p:cNvPr>
          <p:cNvSpPr>
            <a:spLocks noGrp="1"/>
          </p:cNvSpPr>
          <p:nvPr>
            <p:ph type="body" sz="quarter" idx="13" hasCustomPrompt="1"/>
          </p:nvPr>
        </p:nvSpPr>
        <p:spPr>
          <a:xfrm>
            <a:off x="570756" y="2388859"/>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01</a:t>
            </a:r>
          </a:p>
        </p:txBody>
      </p:sp>
      <p:sp>
        <p:nvSpPr>
          <p:cNvPr id="47" name="Text Placeholder 37">
            <a:extLst>
              <a:ext uri="{FF2B5EF4-FFF2-40B4-BE49-F238E27FC236}">
                <a16:creationId xmlns:a16="http://schemas.microsoft.com/office/drawing/2014/main" id="{953B5177-9BDA-5DF1-2654-40F84CED969A}"/>
              </a:ext>
            </a:extLst>
          </p:cNvPr>
          <p:cNvSpPr>
            <a:spLocks noGrp="1"/>
          </p:cNvSpPr>
          <p:nvPr>
            <p:ph type="body" sz="quarter" idx="18" hasCustomPrompt="1"/>
          </p:nvPr>
        </p:nvSpPr>
        <p:spPr>
          <a:xfrm>
            <a:off x="1702543" y="4617638"/>
            <a:ext cx="1884680" cy="707886"/>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High-level agenda item</a:t>
            </a:r>
          </a:p>
        </p:txBody>
      </p:sp>
      <p:sp>
        <p:nvSpPr>
          <p:cNvPr id="48" name="Text Placeholder 37">
            <a:extLst>
              <a:ext uri="{FF2B5EF4-FFF2-40B4-BE49-F238E27FC236}">
                <a16:creationId xmlns:a16="http://schemas.microsoft.com/office/drawing/2014/main" id="{7BC2DADC-7A2D-0BE5-97F0-FB06ADCD454D}"/>
              </a:ext>
            </a:extLst>
          </p:cNvPr>
          <p:cNvSpPr>
            <a:spLocks noGrp="1"/>
          </p:cNvSpPr>
          <p:nvPr>
            <p:ph type="body" sz="quarter" idx="19" hasCustomPrompt="1"/>
          </p:nvPr>
        </p:nvSpPr>
        <p:spPr>
          <a:xfrm>
            <a:off x="570756" y="4520076"/>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04</a:t>
            </a:r>
          </a:p>
        </p:txBody>
      </p:sp>
      <p:sp>
        <p:nvSpPr>
          <p:cNvPr id="2" name="Title 1">
            <a:extLst>
              <a:ext uri="{FF2B5EF4-FFF2-40B4-BE49-F238E27FC236}">
                <a16:creationId xmlns:a16="http://schemas.microsoft.com/office/drawing/2014/main" id="{EA4D24A8-EBF2-4C49-BC69-1DFF588B45A9}"/>
              </a:ext>
            </a:extLst>
          </p:cNvPr>
          <p:cNvSpPr>
            <a:spLocks noGrp="1"/>
          </p:cNvSpPr>
          <p:nvPr>
            <p:ph type="title" hasCustomPrompt="1"/>
          </p:nvPr>
        </p:nvSpPr>
        <p:spPr>
          <a:xfrm>
            <a:off x="419100" y="361315"/>
            <a:ext cx="11430000" cy="638175"/>
          </a:xfrm>
        </p:spPr>
        <p:txBody>
          <a:bodyPr/>
          <a:lstStyle>
            <a:lvl1pPr>
              <a:defRPr/>
            </a:lvl1pPr>
          </a:lstStyle>
          <a:p>
            <a:r>
              <a:rPr lang="en-US" dirty="0"/>
              <a:t>Agenda</a:t>
            </a:r>
          </a:p>
        </p:txBody>
      </p:sp>
      <p:sp>
        <p:nvSpPr>
          <p:cNvPr id="3" name="Rectangle: Rounded Corners 14">
            <a:extLst>
              <a:ext uri="{FF2B5EF4-FFF2-40B4-BE49-F238E27FC236}">
                <a16:creationId xmlns:a16="http://schemas.microsoft.com/office/drawing/2014/main" id="{A5B475CB-72C2-5DA6-7F4B-A11AA9DCF4BD}"/>
              </a:ext>
            </a:extLst>
          </p:cNvPr>
          <p:cNvSpPr/>
          <p:nvPr userDrawn="1"/>
        </p:nvSpPr>
        <p:spPr>
          <a:xfrm>
            <a:off x="8248904" y="1954198"/>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4" name="Text Placeholder 37">
            <a:extLst>
              <a:ext uri="{FF2B5EF4-FFF2-40B4-BE49-F238E27FC236}">
                <a16:creationId xmlns:a16="http://schemas.microsoft.com/office/drawing/2014/main" id="{98BA58F2-33BE-123D-9CEF-7FFCF6EB2A59}"/>
              </a:ext>
            </a:extLst>
          </p:cNvPr>
          <p:cNvSpPr>
            <a:spLocks noGrp="1"/>
          </p:cNvSpPr>
          <p:nvPr>
            <p:ph type="body" sz="quarter" idx="20" hasCustomPrompt="1"/>
          </p:nvPr>
        </p:nvSpPr>
        <p:spPr>
          <a:xfrm>
            <a:off x="9529964" y="2486421"/>
            <a:ext cx="1884680" cy="707886"/>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High-level agenda item</a:t>
            </a:r>
          </a:p>
        </p:txBody>
      </p:sp>
      <p:sp>
        <p:nvSpPr>
          <p:cNvPr id="5" name="Text Placeholder 37">
            <a:extLst>
              <a:ext uri="{FF2B5EF4-FFF2-40B4-BE49-F238E27FC236}">
                <a16:creationId xmlns:a16="http://schemas.microsoft.com/office/drawing/2014/main" id="{7D8258AA-317E-2D75-0695-DAF7CA706EC7}"/>
              </a:ext>
            </a:extLst>
          </p:cNvPr>
          <p:cNvSpPr>
            <a:spLocks noGrp="1"/>
          </p:cNvSpPr>
          <p:nvPr>
            <p:ph type="body" sz="quarter" idx="21" hasCustomPrompt="1"/>
          </p:nvPr>
        </p:nvSpPr>
        <p:spPr>
          <a:xfrm>
            <a:off x="8398177" y="2388859"/>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03</a:t>
            </a:r>
          </a:p>
        </p:txBody>
      </p:sp>
      <p:sp>
        <p:nvSpPr>
          <p:cNvPr id="6" name="Rectangle: Rounded Corners 14">
            <a:extLst>
              <a:ext uri="{FF2B5EF4-FFF2-40B4-BE49-F238E27FC236}">
                <a16:creationId xmlns:a16="http://schemas.microsoft.com/office/drawing/2014/main" id="{6FC7776F-E0BD-07D6-3B13-FA34C298FA42}"/>
              </a:ext>
            </a:extLst>
          </p:cNvPr>
          <p:cNvSpPr/>
          <p:nvPr userDrawn="1"/>
        </p:nvSpPr>
        <p:spPr>
          <a:xfrm>
            <a:off x="4335193" y="1954198"/>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7" name="Text Placeholder 37">
            <a:extLst>
              <a:ext uri="{FF2B5EF4-FFF2-40B4-BE49-F238E27FC236}">
                <a16:creationId xmlns:a16="http://schemas.microsoft.com/office/drawing/2014/main" id="{22CD3051-126F-857F-1DC9-D67B4E2B2BE9}"/>
              </a:ext>
            </a:extLst>
          </p:cNvPr>
          <p:cNvSpPr>
            <a:spLocks noGrp="1"/>
          </p:cNvSpPr>
          <p:nvPr>
            <p:ph type="body" sz="quarter" idx="22" hasCustomPrompt="1"/>
          </p:nvPr>
        </p:nvSpPr>
        <p:spPr>
          <a:xfrm>
            <a:off x="5616253" y="2486421"/>
            <a:ext cx="1884680" cy="707886"/>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High-level agenda item</a:t>
            </a:r>
          </a:p>
        </p:txBody>
      </p:sp>
      <p:sp>
        <p:nvSpPr>
          <p:cNvPr id="8" name="Text Placeholder 37">
            <a:extLst>
              <a:ext uri="{FF2B5EF4-FFF2-40B4-BE49-F238E27FC236}">
                <a16:creationId xmlns:a16="http://schemas.microsoft.com/office/drawing/2014/main" id="{5B8DF3FE-9334-6C10-0274-C5A73AFEE1CE}"/>
              </a:ext>
            </a:extLst>
          </p:cNvPr>
          <p:cNvSpPr>
            <a:spLocks noGrp="1"/>
          </p:cNvSpPr>
          <p:nvPr>
            <p:ph type="body" sz="quarter" idx="23" hasCustomPrompt="1"/>
          </p:nvPr>
        </p:nvSpPr>
        <p:spPr>
          <a:xfrm>
            <a:off x="4484466" y="2388859"/>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02</a:t>
            </a:r>
          </a:p>
        </p:txBody>
      </p:sp>
      <p:sp>
        <p:nvSpPr>
          <p:cNvPr id="10" name="Rectangle: Rounded Corners 14">
            <a:extLst>
              <a:ext uri="{FF2B5EF4-FFF2-40B4-BE49-F238E27FC236}">
                <a16:creationId xmlns:a16="http://schemas.microsoft.com/office/drawing/2014/main" id="{F1D15092-6C97-448C-5A10-94969E090303}"/>
              </a:ext>
            </a:extLst>
          </p:cNvPr>
          <p:cNvSpPr/>
          <p:nvPr userDrawn="1"/>
        </p:nvSpPr>
        <p:spPr>
          <a:xfrm>
            <a:off x="4335193" y="4085415"/>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11" name="Text Placeholder 37">
            <a:extLst>
              <a:ext uri="{FF2B5EF4-FFF2-40B4-BE49-F238E27FC236}">
                <a16:creationId xmlns:a16="http://schemas.microsoft.com/office/drawing/2014/main" id="{73E22F3E-D239-535A-31BB-7FA69E425ACF}"/>
              </a:ext>
            </a:extLst>
          </p:cNvPr>
          <p:cNvSpPr>
            <a:spLocks noGrp="1"/>
          </p:cNvSpPr>
          <p:nvPr>
            <p:ph type="body" sz="quarter" idx="24" hasCustomPrompt="1"/>
          </p:nvPr>
        </p:nvSpPr>
        <p:spPr>
          <a:xfrm>
            <a:off x="5616253" y="4617638"/>
            <a:ext cx="1884680" cy="707886"/>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High-level agenda item</a:t>
            </a:r>
          </a:p>
        </p:txBody>
      </p:sp>
      <p:sp>
        <p:nvSpPr>
          <p:cNvPr id="12" name="Text Placeholder 37">
            <a:extLst>
              <a:ext uri="{FF2B5EF4-FFF2-40B4-BE49-F238E27FC236}">
                <a16:creationId xmlns:a16="http://schemas.microsoft.com/office/drawing/2014/main" id="{86E3BFD3-9F94-F9A8-81E8-0EB2B39F6B47}"/>
              </a:ext>
            </a:extLst>
          </p:cNvPr>
          <p:cNvSpPr>
            <a:spLocks noGrp="1"/>
          </p:cNvSpPr>
          <p:nvPr>
            <p:ph type="body" sz="quarter" idx="25" hasCustomPrompt="1"/>
          </p:nvPr>
        </p:nvSpPr>
        <p:spPr>
          <a:xfrm>
            <a:off x="4484466" y="4520076"/>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05</a:t>
            </a:r>
          </a:p>
        </p:txBody>
      </p:sp>
      <p:sp>
        <p:nvSpPr>
          <p:cNvPr id="13" name="Rectangle: Rounded Corners 14">
            <a:extLst>
              <a:ext uri="{FF2B5EF4-FFF2-40B4-BE49-F238E27FC236}">
                <a16:creationId xmlns:a16="http://schemas.microsoft.com/office/drawing/2014/main" id="{668F1842-A029-8577-1313-202C5B12D1E5}"/>
              </a:ext>
            </a:extLst>
          </p:cNvPr>
          <p:cNvSpPr/>
          <p:nvPr userDrawn="1"/>
        </p:nvSpPr>
        <p:spPr>
          <a:xfrm>
            <a:off x="8251327" y="4085415"/>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14" name="Text Placeholder 37">
            <a:extLst>
              <a:ext uri="{FF2B5EF4-FFF2-40B4-BE49-F238E27FC236}">
                <a16:creationId xmlns:a16="http://schemas.microsoft.com/office/drawing/2014/main" id="{DE014517-16BD-2C94-81FC-CDCCF037A972}"/>
              </a:ext>
            </a:extLst>
          </p:cNvPr>
          <p:cNvSpPr>
            <a:spLocks noGrp="1"/>
          </p:cNvSpPr>
          <p:nvPr>
            <p:ph type="body" sz="quarter" idx="26" hasCustomPrompt="1"/>
          </p:nvPr>
        </p:nvSpPr>
        <p:spPr>
          <a:xfrm>
            <a:off x="9532387" y="4617638"/>
            <a:ext cx="1884680" cy="707886"/>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High-level agenda item</a:t>
            </a:r>
          </a:p>
        </p:txBody>
      </p:sp>
      <p:sp>
        <p:nvSpPr>
          <p:cNvPr id="15" name="Text Placeholder 37">
            <a:extLst>
              <a:ext uri="{FF2B5EF4-FFF2-40B4-BE49-F238E27FC236}">
                <a16:creationId xmlns:a16="http://schemas.microsoft.com/office/drawing/2014/main" id="{9284299F-26A3-0F49-D21E-DA27D1F3DCB6}"/>
              </a:ext>
            </a:extLst>
          </p:cNvPr>
          <p:cNvSpPr>
            <a:spLocks noGrp="1"/>
          </p:cNvSpPr>
          <p:nvPr>
            <p:ph type="body" sz="quarter" idx="27" hasCustomPrompt="1"/>
          </p:nvPr>
        </p:nvSpPr>
        <p:spPr>
          <a:xfrm>
            <a:off x="8400600" y="4520076"/>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06</a:t>
            </a:r>
          </a:p>
        </p:txBody>
      </p:sp>
    </p:spTree>
    <p:extLst>
      <p:ext uri="{BB962C8B-B14F-4D97-AF65-F5344CB8AC3E}">
        <p14:creationId xmlns:p14="http://schemas.microsoft.com/office/powerpoint/2010/main" val="169606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F73FA-018C-42B4-99E2-A1521E83ABDD}"/>
              </a:ext>
            </a:extLst>
          </p:cNvPr>
          <p:cNvSpPr>
            <a:spLocks noGrp="1"/>
          </p:cNvSpPr>
          <p:nvPr>
            <p:ph type="title" hasCustomPrompt="1"/>
          </p:nvPr>
        </p:nvSpPr>
        <p:spPr>
          <a:xfrm>
            <a:off x="-1" y="-647700"/>
            <a:ext cx="12479867" cy="638175"/>
          </a:xfrm>
        </p:spPr>
        <p:txBody>
          <a:bodyPr/>
          <a:lstStyle>
            <a:lvl1pPr>
              <a:defRPr sz="2400">
                <a:solidFill>
                  <a:schemeClr val="bg1">
                    <a:lumMod val="65000"/>
                    <a:lumOff val="35000"/>
                  </a:schemeClr>
                </a:solidFill>
              </a:defRPr>
            </a:lvl1pPr>
          </a:lstStyle>
          <a:p>
            <a:r>
              <a:rPr lang="en-US"/>
              <a:t>Blank layout (enter descriptive title here for accessibility)</a:t>
            </a:r>
          </a:p>
        </p:txBody>
      </p:sp>
    </p:spTree>
    <p:extLst>
      <p:ext uri="{BB962C8B-B14F-4D97-AF65-F5344CB8AC3E}">
        <p14:creationId xmlns:p14="http://schemas.microsoft.com/office/powerpoint/2010/main" val="392719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425038" y="355015"/>
            <a:ext cx="11430001" cy="638175"/>
          </a:xfrm>
        </p:spPr>
        <p:txBody>
          <a:bodyPr/>
          <a:lstStyle>
            <a:lvl1pPr>
              <a:defRPr/>
            </a:lvl1pPr>
          </a:lstStyle>
          <a:p>
            <a:r>
              <a:rPr lang="en-US" dirty="0"/>
              <a:t>Title only layout</a:t>
            </a:r>
          </a:p>
        </p:txBody>
      </p:sp>
    </p:spTree>
    <p:extLst>
      <p:ext uri="{BB962C8B-B14F-4D97-AF65-F5344CB8AC3E}">
        <p14:creationId xmlns:p14="http://schemas.microsoft.com/office/powerpoint/2010/main" val="348551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02579A-F003-4256-9071-88F3CD2BA3E7}"/>
              </a:ext>
            </a:extLst>
          </p:cNvPr>
          <p:cNvSpPr>
            <a:spLocks noGrp="1"/>
          </p:cNvSpPr>
          <p:nvPr>
            <p:ph type="body" sz="quarter" idx="10" hasCustomPrompt="1"/>
          </p:nvPr>
        </p:nvSpPr>
        <p:spPr>
          <a:xfrm>
            <a:off x="425038" y="1051130"/>
            <a:ext cx="11416450"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8" name="Title 1">
            <a:extLst>
              <a:ext uri="{FF2B5EF4-FFF2-40B4-BE49-F238E27FC236}">
                <a16:creationId xmlns:a16="http://schemas.microsoft.com/office/drawing/2014/main" id="{5E353A7C-118D-EB9D-83D3-ABB36CA1BE19}"/>
              </a:ext>
            </a:extLst>
          </p:cNvPr>
          <p:cNvSpPr>
            <a:spLocks noGrp="1"/>
          </p:cNvSpPr>
          <p:nvPr>
            <p:ph type="title" hasCustomPrompt="1"/>
          </p:nvPr>
        </p:nvSpPr>
        <p:spPr>
          <a:xfrm>
            <a:off x="425038" y="355015"/>
            <a:ext cx="11430001" cy="638175"/>
          </a:xfrm>
        </p:spPr>
        <p:txBody>
          <a:bodyPr/>
          <a:lstStyle>
            <a:lvl1pPr>
              <a:defRPr/>
            </a:lvl1pPr>
          </a:lstStyle>
          <a:p>
            <a:r>
              <a:rPr lang="en-US" dirty="0"/>
              <a:t>Title and subtitle layout</a:t>
            </a:r>
          </a:p>
        </p:txBody>
      </p:sp>
    </p:spTree>
    <p:extLst>
      <p:ext uri="{BB962C8B-B14F-4D97-AF65-F5344CB8AC3E}">
        <p14:creationId xmlns:p14="http://schemas.microsoft.com/office/powerpoint/2010/main" val="31234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9B2D-B36B-40AC-9254-12739BCD5930}"/>
              </a:ext>
            </a:extLst>
          </p:cNvPr>
          <p:cNvSpPr>
            <a:spLocks noGrp="1"/>
          </p:cNvSpPr>
          <p:nvPr>
            <p:ph type="title" hasCustomPrompt="1"/>
          </p:nvPr>
        </p:nvSpPr>
        <p:spPr/>
        <p:txBody>
          <a:bodyPr/>
          <a:lstStyle>
            <a:lvl1pPr>
              <a:defRPr/>
            </a:lvl1pPr>
          </a:lstStyle>
          <a:p>
            <a:r>
              <a:rPr lang="en-US"/>
              <a:t>Title and content layout</a:t>
            </a:r>
          </a:p>
        </p:txBody>
      </p:sp>
      <p:sp>
        <p:nvSpPr>
          <p:cNvPr id="3" name="Content Placeholder 2">
            <a:extLst>
              <a:ext uri="{FF2B5EF4-FFF2-40B4-BE49-F238E27FC236}">
                <a16:creationId xmlns:a16="http://schemas.microsoft.com/office/drawing/2014/main" id="{704FFD8E-0DC3-4B8E-8C49-6A0F23E3D239}"/>
              </a:ext>
            </a:extLst>
          </p:cNvPr>
          <p:cNvSpPr>
            <a:spLocks noGrp="1"/>
          </p:cNvSpPr>
          <p:nvPr>
            <p:ph idx="1" hasCustomPrompt="1"/>
          </p:nvPr>
        </p:nvSpPr>
        <p:spPr>
          <a:xfrm>
            <a:off x="425038" y="1384288"/>
            <a:ext cx="11430001" cy="2154436"/>
          </a:xfrm>
        </p:spPr>
        <p:txBody>
          <a:bodyPr/>
          <a:lstStyle>
            <a:lvl1pPr marL="0" indent="0">
              <a:lnSpc>
                <a:spcPct val="100000"/>
              </a:lnSpc>
              <a:buNone/>
              <a:defRPr/>
            </a:lvl1pPr>
            <a:lvl2pPr marL="228600" indent="0">
              <a:lnSpc>
                <a:spcPct val="100000"/>
              </a:lnSpc>
              <a:buNone/>
              <a:defRPr/>
            </a:lvl2pPr>
            <a:lvl3pPr marL="457200" indent="0">
              <a:lnSpc>
                <a:spcPct val="100000"/>
              </a:lnSpc>
              <a:buNone/>
              <a:defRPr/>
            </a:lvl3pPr>
            <a:lvl4pPr marL="685800" indent="0">
              <a:lnSpc>
                <a:spcPct val="100000"/>
              </a:lnSpc>
              <a:buNone/>
              <a:defRPr/>
            </a:lvl4pPr>
            <a:lvl5pPr marL="685800" indent="0">
              <a:lnSpc>
                <a:spcPct val="100000"/>
              </a:lnSpc>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051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and Bullete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7D87-D3C3-4EBC-8F18-A1178903C794}"/>
              </a:ext>
            </a:extLst>
          </p:cNvPr>
          <p:cNvSpPr>
            <a:spLocks noGrp="1"/>
          </p:cNvSpPr>
          <p:nvPr>
            <p:ph type="title" hasCustomPrompt="1"/>
          </p:nvPr>
        </p:nvSpPr>
        <p:spPr/>
        <p:txBody>
          <a:bodyPr/>
          <a:lstStyle>
            <a:lvl1pPr>
              <a:defRPr/>
            </a:lvl1pPr>
          </a:lstStyle>
          <a:p>
            <a:r>
              <a:rPr lang="en-US"/>
              <a:t>Title and bulleted content layout</a:t>
            </a:r>
          </a:p>
        </p:txBody>
      </p:sp>
      <p:sp>
        <p:nvSpPr>
          <p:cNvPr id="7" name="Content Placeholder 6">
            <a:extLst>
              <a:ext uri="{FF2B5EF4-FFF2-40B4-BE49-F238E27FC236}">
                <a16:creationId xmlns:a16="http://schemas.microsoft.com/office/drawing/2014/main" id="{EA6700F0-47BA-4878-9AD3-6E38759C53FE}"/>
              </a:ext>
            </a:extLst>
          </p:cNvPr>
          <p:cNvSpPr>
            <a:spLocks noGrp="1"/>
          </p:cNvSpPr>
          <p:nvPr>
            <p:ph sz="quarter" idx="13" hasCustomPrompt="1"/>
          </p:nvPr>
        </p:nvSpPr>
        <p:spPr>
          <a:xfrm>
            <a:off x="419100" y="1379208"/>
            <a:ext cx="11430000" cy="2154436"/>
          </a:xfrm>
        </p:spPr>
        <p:txBody>
          <a:bodyPr/>
          <a:lstStyle>
            <a:lvl1pPr marL="344488" indent="-344488">
              <a:lnSpc>
                <a:spcPct val="100000"/>
              </a:lnSpc>
              <a:tabLst/>
              <a:defRPr/>
            </a:lvl1pPr>
            <a:lvl2pPr marL="577850" indent="-349250">
              <a:lnSpc>
                <a:spcPct val="100000"/>
              </a:lnSpc>
              <a:tabLst/>
              <a:defRPr/>
            </a:lvl2pPr>
            <a:lvl3pPr marL="750888" indent="-293688">
              <a:lnSpc>
                <a:spcPct val="100000"/>
              </a:lnSpc>
              <a:tabLst/>
              <a:defRPr/>
            </a:lvl3pPr>
            <a:lvl4pPr marL="923925" indent="-238125">
              <a:lnSpc>
                <a:spcPct val="100000"/>
              </a:lnSpc>
              <a:tabLst/>
              <a:defRPr/>
            </a:lvl4pPr>
            <a:lvl5pPr marL="923925" indent="-238125">
              <a:lnSpc>
                <a:spcPct val="100000"/>
              </a:lnSpc>
              <a:tabLst/>
              <a:defRPr/>
            </a:lvl5pPr>
          </a:lstStyle>
          <a:p>
            <a:pPr lvl="0"/>
            <a:r>
              <a:rPr lang="en-US" dirty="0"/>
              <a:t>Enter bulleted slide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257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Subtitle, and Content">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57A7C1-7536-4D4B-BE66-71930AD49764}"/>
              </a:ext>
            </a:extLst>
          </p:cNvPr>
          <p:cNvSpPr>
            <a:spLocks noGrp="1"/>
          </p:cNvSpPr>
          <p:nvPr>
            <p:ph sz="quarter" idx="11" hasCustomPrompt="1"/>
          </p:nvPr>
        </p:nvSpPr>
        <p:spPr>
          <a:xfrm>
            <a:off x="425038" y="1714500"/>
            <a:ext cx="11430000" cy="2215991"/>
          </a:xfrm>
        </p:spPr>
        <p:txBody>
          <a:bodyPr/>
          <a:lstStyle>
            <a:lvl1pPr marL="0" indent="0">
              <a:lnSpc>
                <a:spcPct val="100000"/>
              </a:lnSpc>
              <a:buNone/>
              <a:defRPr/>
            </a:lvl1pPr>
            <a:lvl2pPr marL="228600" indent="0">
              <a:lnSpc>
                <a:spcPct val="100000"/>
              </a:lnSpc>
              <a:buNone/>
              <a:defRPr/>
            </a:lvl2pPr>
            <a:lvl3pPr marL="457200" indent="0">
              <a:lnSpc>
                <a:spcPct val="100000"/>
              </a:lnSpc>
              <a:buNone/>
              <a:defRPr/>
            </a:lvl3pPr>
            <a:lvl4pPr marL="685800" indent="0">
              <a:lnSpc>
                <a:spcPct val="100000"/>
              </a:lnSpc>
              <a:buNone/>
              <a:defRPr/>
            </a:lvl4pPr>
            <a:lvl5pPr marL="685800" indent="0">
              <a:lnSpc>
                <a:spcPct val="100000"/>
              </a:lnSpc>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a:extLst>
              <a:ext uri="{FF2B5EF4-FFF2-40B4-BE49-F238E27FC236}">
                <a16:creationId xmlns:a16="http://schemas.microsoft.com/office/drawing/2014/main" id="{26533B27-C869-906A-42B9-A3B4EB3734F2}"/>
              </a:ext>
            </a:extLst>
          </p:cNvPr>
          <p:cNvSpPr>
            <a:spLocks noGrp="1"/>
          </p:cNvSpPr>
          <p:nvPr>
            <p:ph type="body" sz="quarter" idx="10" hasCustomPrompt="1"/>
          </p:nvPr>
        </p:nvSpPr>
        <p:spPr>
          <a:xfrm>
            <a:off x="425038" y="1051130"/>
            <a:ext cx="11416450"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9" name="Title 1">
            <a:extLst>
              <a:ext uri="{FF2B5EF4-FFF2-40B4-BE49-F238E27FC236}">
                <a16:creationId xmlns:a16="http://schemas.microsoft.com/office/drawing/2014/main" id="{5C245E11-CD57-0DC2-F98E-E23501A81549}"/>
              </a:ext>
            </a:extLst>
          </p:cNvPr>
          <p:cNvSpPr>
            <a:spLocks noGrp="1"/>
          </p:cNvSpPr>
          <p:nvPr>
            <p:ph type="title" hasCustomPrompt="1"/>
          </p:nvPr>
        </p:nvSpPr>
        <p:spPr>
          <a:xfrm>
            <a:off x="425038" y="355015"/>
            <a:ext cx="11430001" cy="638175"/>
          </a:xfrm>
        </p:spPr>
        <p:txBody>
          <a:bodyPr/>
          <a:lstStyle>
            <a:lvl1pPr>
              <a:defRPr/>
            </a:lvl1pPr>
          </a:lstStyle>
          <a:p>
            <a:r>
              <a:rPr lang="en-US" dirty="0"/>
              <a:t>Title, subtitle, and content layout</a:t>
            </a:r>
          </a:p>
        </p:txBody>
      </p:sp>
    </p:spTree>
    <p:extLst>
      <p:ext uri="{BB962C8B-B14F-4D97-AF65-F5344CB8AC3E}">
        <p14:creationId xmlns:p14="http://schemas.microsoft.com/office/powerpoint/2010/main" val="88343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434AC24-E85E-407F-973E-699BC706DC81}"/>
              </a:ext>
            </a:extLst>
          </p:cNvPr>
          <p:cNvSpPr>
            <a:spLocks noGrp="1"/>
          </p:cNvSpPr>
          <p:nvPr>
            <p:ph sz="quarter" idx="11" hasCustomPrompt="1"/>
          </p:nvPr>
        </p:nvSpPr>
        <p:spPr>
          <a:xfrm>
            <a:off x="432651" y="1718953"/>
            <a:ext cx="11428476"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bulleted slide content</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A897A4EB-DEC7-4ECF-C9F0-40FEC2CE8C10}"/>
              </a:ext>
            </a:extLst>
          </p:cNvPr>
          <p:cNvSpPr>
            <a:spLocks noGrp="1"/>
          </p:cNvSpPr>
          <p:nvPr>
            <p:ph type="body" sz="quarter" idx="10" hasCustomPrompt="1"/>
          </p:nvPr>
        </p:nvSpPr>
        <p:spPr>
          <a:xfrm>
            <a:off x="425038" y="1051130"/>
            <a:ext cx="11416450"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9" name="Title 1">
            <a:extLst>
              <a:ext uri="{FF2B5EF4-FFF2-40B4-BE49-F238E27FC236}">
                <a16:creationId xmlns:a16="http://schemas.microsoft.com/office/drawing/2014/main" id="{1BF3B587-2CF3-0A49-DC35-6C0270C94C3E}"/>
              </a:ext>
            </a:extLst>
          </p:cNvPr>
          <p:cNvSpPr>
            <a:spLocks noGrp="1"/>
          </p:cNvSpPr>
          <p:nvPr>
            <p:ph type="title" hasCustomPrompt="1"/>
          </p:nvPr>
        </p:nvSpPr>
        <p:spPr>
          <a:xfrm>
            <a:off x="425038" y="355015"/>
            <a:ext cx="11430001" cy="638175"/>
          </a:xfrm>
        </p:spPr>
        <p:txBody>
          <a:bodyPr/>
          <a:lstStyle>
            <a:lvl1pPr>
              <a:defRPr/>
            </a:lvl1pPr>
          </a:lstStyle>
          <a:p>
            <a:r>
              <a:rPr lang="en-US" dirty="0"/>
              <a:t>Title, subtitle, and bulleted content layout</a:t>
            </a:r>
          </a:p>
        </p:txBody>
      </p:sp>
    </p:spTree>
    <p:extLst>
      <p:ext uri="{BB962C8B-B14F-4D97-AF65-F5344CB8AC3E}">
        <p14:creationId xmlns:p14="http://schemas.microsoft.com/office/powerpoint/2010/main" val="4070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 Color set 2 - block comp 1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1EAA7-E008-E93B-ED99-565142AEC5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8094" cy="6868582"/>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914401"/>
            <a:ext cx="8862391" cy="535531"/>
          </a:xfrm>
        </p:spPr>
        <p:txBody>
          <a:bodyPr/>
          <a:lstStyle>
            <a:lvl1pPr>
              <a:defRPr>
                <a:solidFill>
                  <a:schemeClr val="tx1"/>
                </a:solidFill>
              </a:defRPr>
            </a:lvl1pPr>
          </a:lstStyle>
          <a:p>
            <a:r>
              <a:rPr lang="en-US" dirty="0"/>
              <a:t>Title only layout with art</a:t>
            </a:r>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3FB57696-F6B2-4DDB-844A-87D1A59FFFB5}"/>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5" name="Picture 4">
            <a:extLst>
              <a:ext uri="{FF2B5EF4-FFF2-40B4-BE49-F238E27FC236}">
                <a16:creationId xmlns:a16="http://schemas.microsoft.com/office/drawing/2014/main" id="{4FD44EFC-ACAE-DE70-6DE9-D9B82AC68AB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183190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plit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430976" y="2205761"/>
            <a:ext cx="4512969" cy="1223239"/>
          </a:xfrm>
        </p:spPr>
        <p:txBody>
          <a:bodyPr/>
          <a:lstStyle>
            <a:lvl1pPr>
              <a:lnSpc>
                <a:spcPct val="100000"/>
              </a:lnSpc>
              <a:defRPr/>
            </a:lvl1pPr>
          </a:lstStyle>
          <a:p>
            <a:r>
              <a:rPr lang="en-US"/>
              <a:t>Two-column split layout</a:t>
            </a:r>
          </a:p>
        </p:txBody>
      </p:sp>
      <p:sp>
        <p:nvSpPr>
          <p:cNvPr id="67" name="Content Placeholder 5">
            <a:extLst>
              <a:ext uri="{FF2B5EF4-FFF2-40B4-BE49-F238E27FC236}">
                <a16:creationId xmlns:a16="http://schemas.microsoft.com/office/drawing/2014/main" id="{026DE44C-E9F0-9274-C6EF-480B89C93754}"/>
              </a:ext>
            </a:extLst>
          </p:cNvPr>
          <p:cNvSpPr>
            <a:spLocks noGrp="1"/>
          </p:cNvSpPr>
          <p:nvPr>
            <p:ph sz="quarter" idx="11" hasCustomPrompt="1"/>
          </p:nvPr>
        </p:nvSpPr>
        <p:spPr>
          <a:xfrm>
            <a:off x="6210300" y="342900"/>
            <a:ext cx="5638800" cy="5867400"/>
          </a:xfrm>
        </p:spPr>
        <p:txBody>
          <a:bodyPr anchor="ctr">
            <a:noAutofit/>
          </a:bodyPr>
          <a:lstStyle>
            <a:lvl1pPr marL="0" indent="0">
              <a:lnSpc>
                <a:spcPct val="100000"/>
              </a:lnSpc>
              <a:buNone/>
              <a:defRPr sz="2200"/>
            </a:lvl1pPr>
            <a:lvl2pPr marL="228600" indent="0">
              <a:lnSpc>
                <a:spcPct val="100000"/>
              </a:lnSpc>
              <a:buNone/>
              <a:defRPr sz="2200"/>
            </a:lvl2pPr>
            <a:lvl3pPr marL="457200" indent="0">
              <a:lnSpc>
                <a:spcPct val="100000"/>
              </a:lnSpc>
              <a:buNone/>
              <a:defRPr sz="2200"/>
            </a:lvl3pPr>
            <a:lvl4pPr marL="685800" indent="0">
              <a:lnSpc>
                <a:spcPct val="100000"/>
              </a:lnSpc>
              <a:buNone/>
              <a:defRPr sz="2200"/>
            </a:lvl4pPr>
            <a:lvl5pPr marL="685800" indent="0">
              <a:lnSpc>
                <a:spcPct val="100000"/>
              </a:lnSpc>
              <a:buNone/>
              <a:defRPr sz="22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62A99E-A782-B58E-F99E-24FD392305D7}"/>
              </a:ext>
            </a:extLst>
          </p:cNvPr>
          <p:cNvSpPr>
            <a:spLocks noGrp="1"/>
          </p:cNvSpPr>
          <p:nvPr>
            <p:ph type="body" sz="quarter" idx="10" hasCustomPrompt="1"/>
          </p:nvPr>
        </p:nvSpPr>
        <p:spPr>
          <a:xfrm>
            <a:off x="432499" y="3491104"/>
            <a:ext cx="4511446"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Tree>
    <p:extLst>
      <p:ext uri="{BB962C8B-B14F-4D97-AF65-F5344CB8AC3E}">
        <p14:creationId xmlns:p14="http://schemas.microsoft.com/office/powerpoint/2010/main" val="389188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3768">
          <p15:clr>
            <a:srgbClr val="FBAE40"/>
          </p15:clr>
        </p15:guide>
        <p15:guide id="6" pos="3912">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photo, content">
    <p:bg>
      <p:bgPr>
        <a:solidFill>
          <a:schemeClr val="bg1"/>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75D90089-32EE-F5C2-4BB1-D9B6D2E65A8B}"/>
              </a:ext>
            </a:extLst>
          </p:cNvPr>
          <p:cNvSpPr>
            <a:spLocks noGrp="1"/>
          </p:cNvSpPr>
          <p:nvPr>
            <p:ph type="pic" sz="quarter" idx="12" hasCustomPrompt="1"/>
          </p:nvPr>
        </p:nvSpPr>
        <p:spPr>
          <a:xfrm>
            <a:off x="420624" y="1371600"/>
            <a:ext cx="5267952" cy="4838699"/>
          </a:xfrm>
          <a:prstGeom prst="roundRect">
            <a:avLst>
              <a:gd name="adj" fmla="val 3930"/>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3" name="Content Placeholder 3">
            <a:extLst>
              <a:ext uri="{FF2B5EF4-FFF2-40B4-BE49-F238E27FC236}">
                <a16:creationId xmlns:a16="http://schemas.microsoft.com/office/drawing/2014/main" id="{8CFB96E6-BBAC-AD0A-175B-7376E3B05072}"/>
              </a:ext>
            </a:extLst>
          </p:cNvPr>
          <p:cNvSpPr>
            <a:spLocks noGrp="1"/>
          </p:cNvSpPr>
          <p:nvPr>
            <p:ph sz="half" idx="13" hasCustomPrompt="1"/>
          </p:nvPr>
        </p:nvSpPr>
        <p:spPr>
          <a:xfrm>
            <a:off x="6206196" y="1375464"/>
            <a:ext cx="5642904" cy="4834835"/>
          </a:xfrm>
        </p:spPr>
        <p:txBody>
          <a:bodyPr/>
          <a:lstStyle>
            <a:lvl1pPr marL="0" indent="0">
              <a:lnSpc>
                <a:spcPct val="100000"/>
              </a:lnSpc>
              <a:spcAft>
                <a:spcPts val="800"/>
              </a:spcAft>
              <a:buNone/>
              <a:defRPr sz="2400"/>
            </a:lvl1pPr>
            <a:lvl2pPr marL="228600" indent="0">
              <a:lnSpc>
                <a:spcPct val="100000"/>
              </a:lnSpc>
              <a:spcAft>
                <a:spcPts val="600"/>
              </a:spcAft>
              <a:buNone/>
              <a:defRPr sz="2000"/>
            </a:lvl2pPr>
            <a:lvl3pPr marL="457200" indent="0">
              <a:lnSpc>
                <a:spcPct val="100000"/>
              </a:lnSpc>
              <a:buNone/>
              <a:defRPr sz="1800"/>
            </a:lvl3pPr>
            <a:lvl4pPr marL="685800" indent="0">
              <a:lnSpc>
                <a:spcPct val="100000"/>
              </a:lnSpc>
              <a:buNone/>
              <a:defRPr sz="1600"/>
            </a:lvl4pPr>
            <a:lvl5pPr marL="685800" indent="0">
              <a:lnSpc>
                <a:spcPct val="100000"/>
              </a:lnSpc>
              <a:buNone/>
              <a:defRPr sz="16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2AC20348-E270-3649-15FB-DBA2D6E8FA80}"/>
              </a:ext>
            </a:extLst>
          </p:cNvPr>
          <p:cNvSpPr>
            <a:spLocks noGrp="1"/>
          </p:cNvSpPr>
          <p:nvPr>
            <p:ph type="title" hasCustomPrompt="1"/>
          </p:nvPr>
        </p:nvSpPr>
        <p:spPr>
          <a:xfrm>
            <a:off x="425038" y="348838"/>
            <a:ext cx="11424062" cy="641762"/>
          </a:xfrm>
        </p:spPr>
        <p:txBody>
          <a:bodyPr anchor="t"/>
          <a:lstStyle>
            <a:lvl1pPr>
              <a:defRPr sz="3200"/>
            </a:lvl1pPr>
          </a:lstStyle>
          <a:p>
            <a:r>
              <a:rPr lang="en-US" dirty="0"/>
              <a:t>Image with text layout</a:t>
            </a:r>
          </a:p>
        </p:txBody>
      </p:sp>
    </p:spTree>
    <p:extLst>
      <p:ext uri="{BB962C8B-B14F-4D97-AF65-F5344CB8AC3E}">
        <p14:creationId xmlns:p14="http://schemas.microsoft.com/office/powerpoint/2010/main" val="259823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7ABE728A-88F0-A7F4-7EEB-7ECB91002550}"/>
              </a:ext>
            </a:extLst>
          </p:cNvPr>
          <p:cNvSpPr>
            <a:spLocks noGrp="1"/>
          </p:cNvSpPr>
          <p:nvPr>
            <p:ph type="pic" sz="quarter" idx="14" hasCustomPrompt="1"/>
          </p:nvPr>
        </p:nvSpPr>
        <p:spPr>
          <a:xfrm>
            <a:off x="6248400" y="0"/>
            <a:ext cx="5943600" cy="6858000"/>
          </a:xfrm>
        </p:spPr>
        <p:txBody>
          <a:bodyPr anchor="ctr">
            <a:noAutofit/>
          </a:bodyPr>
          <a:lstStyle>
            <a:lvl1pPr marL="0" indent="0" algn="ctr">
              <a:buNone/>
              <a:defRPr sz="1800"/>
            </a:lvl1pPr>
          </a:lstStyle>
          <a:p>
            <a:r>
              <a:rPr lang="en-US" dirty="0"/>
              <a:t>Click icon to add image</a:t>
            </a:r>
            <a:br>
              <a:rPr lang="en-US" dirty="0"/>
            </a:br>
            <a:br>
              <a:rPr lang="en-US" dirty="0"/>
            </a:br>
            <a:endParaRPr lang="en-US" dirty="0"/>
          </a:p>
          <a:p>
            <a:endParaRPr lang="en-US" dirty="0"/>
          </a:p>
        </p:txBody>
      </p:sp>
      <p:sp>
        <p:nvSpPr>
          <p:cNvPr id="12" name="Content Placeholder 10">
            <a:extLst>
              <a:ext uri="{FF2B5EF4-FFF2-40B4-BE49-F238E27FC236}">
                <a16:creationId xmlns:a16="http://schemas.microsoft.com/office/drawing/2014/main" id="{A07AADC7-4137-55D8-2DD5-7F564F3E6472}"/>
              </a:ext>
            </a:extLst>
          </p:cNvPr>
          <p:cNvSpPr>
            <a:spLocks noGrp="1"/>
          </p:cNvSpPr>
          <p:nvPr>
            <p:ph sz="quarter" idx="15" hasCustomPrompt="1"/>
          </p:nvPr>
        </p:nvSpPr>
        <p:spPr>
          <a:xfrm>
            <a:off x="419100" y="1371600"/>
            <a:ext cx="5524500" cy="4838700"/>
          </a:xfrm>
        </p:spPr>
        <p:txBody>
          <a:bodyPr>
            <a:noAutofit/>
          </a:bodyPr>
          <a:lstStyle>
            <a:lvl1pPr>
              <a:defRPr/>
            </a:lvl1pPr>
          </a:lstStyle>
          <a:p>
            <a:pPr lvl="0"/>
            <a:r>
              <a:rPr lang="en-US"/>
              <a:t>Enter slide content</a:t>
            </a:r>
          </a:p>
          <a:p>
            <a:pPr lvl="1"/>
            <a:r>
              <a:rPr lang="en-US"/>
              <a:t>Second level</a:t>
            </a:r>
          </a:p>
          <a:p>
            <a:pPr lvl="2"/>
            <a:r>
              <a:rPr lang="en-US"/>
              <a:t>Third level</a:t>
            </a:r>
          </a:p>
        </p:txBody>
      </p:sp>
      <p:sp>
        <p:nvSpPr>
          <p:cNvPr id="14" name="Title 1">
            <a:extLst>
              <a:ext uri="{FF2B5EF4-FFF2-40B4-BE49-F238E27FC236}">
                <a16:creationId xmlns:a16="http://schemas.microsoft.com/office/drawing/2014/main" id="{80A5EF2A-6B19-91E3-D4AC-C09B90F39C31}"/>
              </a:ext>
            </a:extLst>
          </p:cNvPr>
          <p:cNvSpPr>
            <a:spLocks noGrp="1"/>
          </p:cNvSpPr>
          <p:nvPr>
            <p:ph type="title" hasCustomPrompt="1"/>
          </p:nvPr>
        </p:nvSpPr>
        <p:spPr>
          <a:xfrm>
            <a:off x="426562" y="342900"/>
            <a:ext cx="11422538" cy="649159"/>
          </a:xfrm>
        </p:spPr>
        <p:txBody>
          <a:bodyPr/>
          <a:lstStyle>
            <a:lvl1pPr>
              <a:defRPr/>
            </a:lvl1pPr>
          </a:lstStyle>
          <a:p>
            <a:r>
              <a:rPr lang="en-US" dirty="0"/>
              <a:t>Title, content, image layout</a:t>
            </a:r>
          </a:p>
        </p:txBody>
      </p:sp>
    </p:spTree>
    <p:extLst>
      <p:ext uri="{BB962C8B-B14F-4D97-AF65-F5344CB8AC3E}">
        <p14:creationId xmlns:p14="http://schemas.microsoft.com/office/powerpoint/2010/main" val="333261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content, image_2">
    <p:bg>
      <p:bgPr>
        <a:solidFill>
          <a:schemeClr val="bg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8C8D795-EFA6-CAB2-DC1A-984AF693B336}"/>
              </a:ext>
            </a:extLst>
          </p:cNvPr>
          <p:cNvSpPr>
            <a:spLocks noGrp="1"/>
          </p:cNvSpPr>
          <p:nvPr>
            <p:ph idx="1" hasCustomPrompt="1"/>
          </p:nvPr>
        </p:nvSpPr>
        <p:spPr>
          <a:xfrm>
            <a:off x="425038" y="1615083"/>
            <a:ext cx="5791199" cy="4528542"/>
          </a:xfrm>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DE1E7C15-5FCB-D508-6617-48FD9D1E2380}"/>
              </a:ext>
            </a:extLst>
          </p:cNvPr>
          <p:cNvSpPr>
            <a:spLocks noGrp="1"/>
          </p:cNvSpPr>
          <p:nvPr>
            <p:ph type="title" hasCustomPrompt="1"/>
          </p:nvPr>
        </p:nvSpPr>
        <p:spPr>
          <a:xfrm>
            <a:off x="426562" y="342900"/>
            <a:ext cx="11422538" cy="649159"/>
          </a:xfrm>
        </p:spPr>
        <p:txBody>
          <a:bodyPr/>
          <a:lstStyle>
            <a:lvl1pPr>
              <a:defRPr/>
            </a:lvl1pPr>
          </a:lstStyle>
          <a:p>
            <a:r>
              <a:rPr lang="en-US" dirty="0"/>
              <a:t>Title, subtitle, content, image layout</a:t>
            </a:r>
          </a:p>
        </p:txBody>
      </p:sp>
      <p:sp>
        <p:nvSpPr>
          <p:cNvPr id="10" name="Text Placeholder 3">
            <a:extLst>
              <a:ext uri="{FF2B5EF4-FFF2-40B4-BE49-F238E27FC236}">
                <a16:creationId xmlns:a16="http://schemas.microsoft.com/office/drawing/2014/main" id="{B6D9906B-00A8-E965-4668-9C14C1AD8D70}"/>
              </a:ext>
            </a:extLst>
          </p:cNvPr>
          <p:cNvSpPr>
            <a:spLocks noGrp="1"/>
          </p:cNvSpPr>
          <p:nvPr>
            <p:ph type="body" sz="quarter" idx="11" hasCustomPrompt="1"/>
          </p:nvPr>
        </p:nvSpPr>
        <p:spPr>
          <a:xfrm>
            <a:off x="425038" y="1051130"/>
            <a:ext cx="11424062"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11" name="Picture Placeholder 6">
            <a:extLst>
              <a:ext uri="{FF2B5EF4-FFF2-40B4-BE49-F238E27FC236}">
                <a16:creationId xmlns:a16="http://schemas.microsoft.com/office/drawing/2014/main" id="{894C800D-263A-84AE-09B0-A12E69D8A1C2}"/>
              </a:ext>
            </a:extLst>
          </p:cNvPr>
          <p:cNvSpPr>
            <a:spLocks noGrp="1"/>
          </p:cNvSpPr>
          <p:nvPr>
            <p:ph type="pic" sz="quarter" idx="13" hasCustomPrompt="1"/>
          </p:nvPr>
        </p:nvSpPr>
        <p:spPr>
          <a:xfrm>
            <a:off x="6686566" y="342900"/>
            <a:ext cx="5162534" cy="5867400"/>
          </a:xfrm>
          <a:prstGeom prst="roundRect">
            <a:avLst>
              <a:gd name="adj" fmla="val 5034"/>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236914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Subtitle, photo">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C0FBAC3-DE1C-A165-12D1-A8AC06706DCD}"/>
              </a:ext>
            </a:extLst>
          </p:cNvPr>
          <p:cNvSpPr>
            <a:spLocks noGrp="1"/>
          </p:cNvSpPr>
          <p:nvPr>
            <p:ph type="pic" sz="quarter" idx="12" hasCustomPrompt="1"/>
          </p:nvPr>
        </p:nvSpPr>
        <p:spPr>
          <a:xfrm>
            <a:off x="1893477" y="1485898"/>
            <a:ext cx="8405047" cy="4724402"/>
          </a:xfrm>
          <a:prstGeom prst="roundRect">
            <a:avLst>
              <a:gd name="adj" fmla="val 3930"/>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8" name="Text Placeholder 3">
            <a:extLst>
              <a:ext uri="{FF2B5EF4-FFF2-40B4-BE49-F238E27FC236}">
                <a16:creationId xmlns:a16="http://schemas.microsoft.com/office/drawing/2014/main" id="{FCCAD4ED-2188-B627-6CDA-9539CE07D9A5}"/>
              </a:ext>
            </a:extLst>
          </p:cNvPr>
          <p:cNvSpPr>
            <a:spLocks noGrp="1"/>
          </p:cNvSpPr>
          <p:nvPr>
            <p:ph type="body" sz="quarter" idx="10" hasCustomPrompt="1"/>
          </p:nvPr>
        </p:nvSpPr>
        <p:spPr>
          <a:xfrm>
            <a:off x="425038" y="1051130"/>
            <a:ext cx="11424061"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9" name="Title 1">
            <a:extLst>
              <a:ext uri="{FF2B5EF4-FFF2-40B4-BE49-F238E27FC236}">
                <a16:creationId xmlns:a16="http://schemas.microsoft.com/office/drawing/2014/main" id="{D47BD224-F150-DFCA-ABDE-7F725FB4BD3C}"/>
              </a:ext>
            </a:extLst>
          </p:cNvPr>
          <p:cNvSpPr>
            <a:spLocks noGrp="1"/>
          </p:cNvSpPr>
          <p:nvPr>
            <p:ph type="title" hasCustomPrompt="1"/>
          </p:nvPr>
        </p:nvSpPr>
        <p:spPr>
          <a:xfrm>
            <a:off x="425038" y="355015"/>
            <a:ext cx="11424061" cy="638175"/>
          </a:xfrm>
        </p:spPr>
        <p:txBody>
          <a:bodyPr/>
          <a:lstStyle>
            <a:lvl1pPr>
              <a:defRPr/>
            </a:lvl1pPr>
          </a:lstStyle>
          <a:p>
            <a:r>
              <a:rPr lang="en-US" dirty="0"/>
              <a:t>Image with title and subtitle layout</a:t>
            </a:r>
          </a:p>
        </p:txBody>
      </p:sp>
    </p:spTree>
    <p:extLst>
      <p:ext uri="{BB962C8B-B14F-4D97-AF65-F5344CB8AC3E}">
        <p14:creationId xmlns:p14="http://schemas.microsoft.com/office/powerpoint/2010/main" val="205458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userDrawn="1">
  <p:cSld name="1_Full bleed photo">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A27BB3CF-1205-0027-049B-BD3567B2E330}"/>
              </a:ext>
            </a:extLst>
          </p:cNvPr>
          <p:cNvSpPr>
            <a:spLocks noGrp="1"/>
          </p:cNvSpPr>
          <p:nvPr>
            <p:ph type="pic" sz="quarter" idx="13" hasCustomPrompt="1"/>
          </p:nvPr>
        </p:nvSpPr>
        <p:spPr>
          <a:xfrm>
            <a:off x="0" y="0"/>
            <a:ext cx="12192000" cy="6858000"/>
          </a:xfrm>
          <a:prstGeom prst="rect">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0" name="Title 2">
            <a:extLst>
              <a:ext uri="{FF2B5EF4-FFF2-40B4-BE49-F238E27FC236}">
                <a16:creationId xmlns:a16="http://schemas.microsoft.com/office/drawing/2014/main" id="{8478C7A9-D31C-969E-487C-F31C96AF24FE}"/>
              </a:ext>
            </a:extLst>
          </p:cNvPr>
          <p:cNvSpPr>
            <a:spLocks noGrp="1"/>
          </p:cNvSpPr>
          <p:nvPr>
            <p:ph type="title" hasCustomPrompt="1"/>
          </p:nvPr>
        </p:nvSpPr>
        <p:spPr>
          <a:xfrm>
            <a:off x="0" y="-796413"/>
            <a:ext cx="12192000" cy="786888"/>
          </a:xfrm>
        </p:spPr>
        <p:txBody>
          <a:bodyPr/>
          <a:lstStyle>
            <a:lvl1pPr>
              <a:defRPr sz="2400">
                <a:solidFill>
                  <a:schemeClr val="bg1">
                    <a:lumMod val="65000"/>
                    <a:lumOff val="35000"/>
                  </a:schemeClr>
                </a:solidFill>
              </a:defRPr>
            </a:lvl1pPr>
          </a:lstStyle>
          <a:p>
            <a:r>
              <a:rPr lang="en-US" dirty="0"/>
              <a:t>Full-screen image layout (enter descriptive title here for accessibility)</a:t>
            </a:r>
          </a:p>
        </p:txBody>
      </p:sp>
      <p:sp>
        <p:nvSpPr>
          <p:cNvPr id="4" name="TextBox 3">
            <a:extLst>
              <a:ext uri="{FF2B5EF4-FFF2-40B4-BE49-F238E27FC236}">
                <a16:creationId xmlns:a16="http://schemas.microsoft.com/office/drawing/2014/main" id="{9A85B178-48DE-F116-DA62-DDDD0C02C33F}"/>
              </a:ext>
            </a:extLst>
          </p:cNvPr>
          <p:cNvSpPr txBox="1"/>
          <p:nvPr userDrawn="1"/>
        </p:nvSpPr>
        <p:spPr>
          <a:xfrm>
            <a:off x="1141084" y="6389813"/>
            <a:ext cx="2601994" cy="184666"/>
          </a:xfrm>
          <a:prstGeom prst="rect">
            <a:avLst/>
          </a:prstGeom>
          <a:noFill/>
        </p:spPr>
        <p:txBody>
          <a:bodyPr wrap="none" rtlCol="0">
            <a:spAutoFit/>
          </a:bodyPr>
          <a:lstStyle/>
          <a:p>
            <a:pPr algn="l"/>
            <a:r>
              <a:rPr lang="en-US" sz="600" dirty="0"/>
              <a:t>© 2024, Amazon Web Services, Inc. or its affiliates. All rights reserved</a:t>
            </a:r>
          </a:p>
        </p:txBody>
      </p:sp>
      <p:pic>
        <p:nvPicPr>
          <p:cNvPr id="5" name="Graphic 4">
            <a:extLst>
              <a:ext uri="{FF2B5EF4-FFF2-40B4-BE49-F238E27FC236}">
                <a16:creationId xmlns:a16="http://schemas.microsoft.com/office/drawing/2014/main" id="{5FFA95F2-4148-1F47-512A-7995E770EF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100" y="6338002"/>
            <a:ext cx="388818" cy="232516"/>
          </a:xfrm>
          <a:prstGeom prst="rect">
            <a:avLst/>
          </a:prstGeom>
        </p:spPr>
      </p:pic>
    </p:spTree>
    <p:extLst>
      <p:ext uri="{BB962C8B-B14F-4D97-AF65-F5344CB8AC3E}">
        <p14:creationId xmlns:p14="http://schemas.microsoft.com/office/powerpoint/2010/main" val="122892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with Bulle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FE80-980F-4BC9-94C9-A90DD04139E5}"/>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A62328A3-F00F-4DC0-B02A-392A2AB97F8A}"/>
              </a:ext>
            </a:extLst>
          </p:cNvPr>
          <p:cNvSpPr>
            <a:spLocks noGrp="1"/>
          </p:cNvSpPr>
          <p:nvPr>
            <p:ph sz="half" idx="1" hasCustomPrompt="1"/>
          </p:nvPr>
        </p:nvSpPr>
        <p:spPr>
          <a:xfrm>
            <a:off x="425038" y="1390203"/>
            <a:ext cx="5562600"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2E00FB0-23B9-4CB2-8C87-2533F333654B}"/>
              </a:ext>
            </a:extLst>
          </p:cNvPr>
          <p:cNvSpPr>
            <a:spLocks noGrp="1"/>
          </p:cNvSpPr>
          <p:nvPr>
            <p:ph sz="half" idx="2" hasCustomPrompt="1"/>
          </p:nvPr>
        </p:nvSpPr>
        <p:spPr>
          <a:xfrm>
            <a:off x="6216240" y="1390203"/>
            <a:ext cx="5638799"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495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47F764-8D3D-4D65-9DEE-EB4D76A91939}"/>
              </a:ext>
            </a:extLst>
          </p:cNvPr>
          <p:cNvSpPr>
            <a:spLocks noGrp="1"/>
          </p:cNvSpPr>
          <p:nvPr>
            <p:ph type="body" idx="1" hasCustomPrompt="1"/>
          </p:nvPr>
        </p:nvSpPr>
        <p:spPr>
          <a:xfrm>
            <a:off x="419100" y="1371600"/>
            <a:ext cx="5562597" cy="480131"/>
          </a:xfrm>
        </p:spPr>
        <p:txBody>
          <a:bodyPr anchor="b"/>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a:t>
            </a:r>
          </a:p>
        </p:txBody>
      </p:sp>
      <p:sp>
        <p:nvSpPr>
          <p:cNvPr id="4" name="Content Placeholder 3">
            <a:extLst>
              <a:ext uri="{FF2B5EF4-FFF2-40B4-BE49-F238E27FC236}">
                <a16:creationId xmlns:a16="http://schemas.microsoft.com/office/drawing/2014/main" id="{1FFD69C2-FBB8-4670-938B-F05693537C12}"/>
              </a:ext>
            </a:extLst>
          </p:cNvPr>
          <p:cNvSpPr>
            <a:spLocks noGrp="1"/>
          </p:cNvSpPr>
          <p:nvPr>
            <p:ph sz="half" idx="2" hasCustomPrompt="1"/>
          </p:nvPr>
        </p:nvSpPr>
        <p:spPr>
          <a:xfrm>
            <a:off x="419100" y="2041412"/>
            <a:ext cx="5562597" cy="2000548"/>
          </a:xfrm>
        </p:spPr>
        <p:txBody>
          <a:bodyPr/>
          <a:lstStyle>
            <a:lvl1pPr marL="342900" indent="-342900">
              <a:lnSpc>
                <a:spcPct val="100000"/>
              </a:lnSpc>
              <a:buFont typeface="Arial" panose="020B0604020202020204" pitchFamily="34" charset="0"/>
              <a:buChar char="•"/>
              <a:defRPr sz="2400"/>
            </a:lvl1pPr>
            <a:lvl2pPr marL="571500" indent="-342900">
              <a:lnSpc>
                <a:spcPct val="100000"/>
              </a:lnSpc>
              <a:buFont typeface="Arial" panose="020B0604020202020204" pitchFamily="34" charset="0"/>
              <a:buChar char="•"/>
              <a:defRPr sz="2000"/>
            </a:lvl2pPr>
            <a:lvl3pPr marL="742950" indent="-285750">
              <a:lnSpc>
                <a:spcPct val="100000"/>
              </a:lnSpc>
              <a:buFont typeface="Arial" panose="020B0604020202020204" pitchFamily="34" charset="0"/>
              <a:buChar char="•"/>
              <a:defRPr sz="1800"/>
            </a:lvl3pPr>
            <a:lvl4pPr marL="971550" indent="-285750">
              <a:lnSpc>
                <a:spcPct val="100000"/>
              </a:lnSpc>
              <a:buFont typeface="Arial" panose="020B0604020202020204" pitchFamily="34" charset="0"/>
              <a:buChar char="•"/>
              <a:defRPr sz="1600"/>
            </a:lvl4pPr>
            <a:lvl5pPr marL="971550" indent="-285750">
              <a:lnSpc>
                <a:spcPct val="100000"/>
              </a:lnSpc>
              <a:buFont typeface="Arial" panose="020B0604020202020204" pitchFamily="34" charset="0"/>
              <a:buChar char="•"/>
              <a:defRPr sz="1600"/>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122A0D-CA84-4D80-B7CB-26EC3C0607BA}"/>
              </a:ext>
            </a:extLst>
          </p:cNvPr>
          <p:cNvSpPr>
            <a:spLocks noGrp="1"/>
          </p:cNvSpPr>
          <p:nvPr>
            <p:ph type="body" sz="quarter" idx="3" hasCustomPrompt="1"/>
          </p:nvPr>
        </p:nvSpPr>
        <p:spPr>
          <a:xfrm>
            <a:off x="6210304" y="1371600"/>
            <a:ext cx="5638798" cy="480131"/>
          </a:xfrm>
        </p:spPr>
        <p:txBody>
          <a:bodyPr anchor="b"/>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a:t>
            </a:r>
          </a:p>
        </p:txBody>
      </p:sp>
      <p:sp>
        <p:nvSpPr>
          <p:cNvPr id="6" name="Content Placeholder 5">
            <a:extLst>
              <a:ext uri="{FF2B5EF4-FFF2-40B4-BE49-F238E27FC236}">
                <a16:creationId xmlns:a16="http://schemas.microsoft.com/office/drawing/2014/main" id="{7521A746-02E0-4C53-AAE0-D0AE61EBDA6B}"/>
              </a:ext>
            </a:extLst>
          </p:cNvPr>
          <p:cNvSpPr>
            <a:spLocks noGrp="1"/>
          </p:cNvSpPr>
          <p:nvPr>
            <p:ph sz="quarter" idx="4" hasCustomPrompt="1"/>
          </p:nvPr>
        </p:nvSpPr>
        <p:spPr>
          <a:xfrm>
            <a:off x="6210303" y="2041412"/>
            <a:ext cx="5638797" cy="2000548"/>
          </a:xfrm>
        </p:spPr>
        <p:txBody>
          <a:bodyPr/>
          <a:lstStyle>
            <a:lvl1pPr marL="342900" indent="-342900">
              <a:lnSpc>
                <a:spcPct val="100000"/>
              </a:lnSpc>
              <a:buFont typeface="Arial" panose="020B0604020202020204" pitchFamily="34" charset="0"/>
              <a:buChar char="•"/>
              <a:defRPr sz="2400"/>
            </a:lvl1pPr>
            <a:lvl2pPr marL="571500" indent="-342900">
              <a:lnSpc>
                <a:spcPct val="100000"/>
              </a:lnSpc>
              <a:buFont typeface="Arial" panose="020B0604020202020204" pitchFamily="34" charset="0"/>
              <a:buChar char="•"/>
              <a:defRPr sz="2000"/>
            </a:lvl2pPr>
            <a:lvl3pPr marL="742950" indent="-285750">
              <a:lnSpc>
                <a:spcPct val="100000"/>
              </a:lnSpc>
              <a:buFont typeface="Arial" panose="020B0604020202020204" pitchFamily="34" charset="0"/>
              <a:buChar char="•"/>
              <a:defRPr sz="1800"/>
            </a:lvl3pPr>
            <a:lvl4pPr marL="971550" indent="-285750">
              <a:lnSpc>
                <a:spcPct val="100000"/>
              </a:lnSpc>
              <a:buFont typeface="Arial" panose="020B0604020202020204" pitchFamily="34" charset="0"/>
              <a:buChar char="•"/>
              <a:defRPr sz="1600"/>
            </a:lvl4pPr>
            <a:lvl5pPr marL="971550" indent="-285750">
              <a:lnSpc>
                <a:spcPct val="100000"/>
              </a:lnSpc>
              <a:buFont typeface="Arial" panose="020B0604020202020204" pitchFamily="34" charset="0"/>
              <a:buChar char="•"/>
              <a:defRPr sz="16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28D7165-8EDA-CC8C-3250-C5B8025510A5}"/>
              </a:ext>
            </a:extLst>
          </p:cNvPr>
          <p:cNvSpPr>
            <a:spLocks noGrp="1"/>
          </p:cNvSpPr>
          <p:nvPr>
            <p:ph type="title" hasCustomPrompt="1"/>
          </p:nvPr>
        </p:nvSpPr>
        <p:spPr>
          <a:xfrm>
            <a:off x="425038" y="355015"/>
            <a:ext cx="11430001" cy="638175"/>
          </a:xfrm>
        </p:spPr>
        <p:txBody>
          <a:bodyPr/>
          <a:lstStyle>
            <a:lvl1pPr>
              <a:defRPr/>
            </a:lvl1pPr>
          </a:lstStyle>
          <a:p>
            <a:r>
              <a:rPr lang="en-US" dirty="0"/>
              <a:t>Comparison layout</a:t>
            </a:r>
          </a:p>
        </p:txBody>
      </p:sp>
    </p:spTree>
    <p:extLst>
      <p:ext uri="{BB962C8B-B14F-4D97-AF65-F5344CB8AC3E}">
        <p14:creationId xmlns:p14="http://schemas.microsoft.com/office/powerpoint/2010/main" val="242995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Split content with header">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4FFD8E-0DC3-4B8E-8C49-6A0F23E3D239}"/>
              </a:ext>
            </a:extLst>
          </p:cNvPr>
          <p:cNvSpPr>
            <a:spLocks noGrp="1"/>
          </p:cNvSpPr>
          <p:nvPr>
            <p:ph idx="1" hasCustomPrompt="1"/>
          </p:nvPr>
        </p:nvSpPr>
        <p:spPr>
          <a:xfrm>
            <a:off x="425039" y="1379022"/>
            <a:ext cx="11429999" cy="1231106"/>
          </a:xfrm>
        </p:spPr>
        <p:txBody>
          <a:bodyPr/>
          <a:lstStyle>
            <a:lvl1pPr marL="0" indent="0">
              <a:lnSpc>
                <a:spcPct val="100000"/>
              </a:lnSpc>
              <a:buNone/>
              <a:defRPr sz="2000"/>
            </a:lvl1pPr>
            <a:lvl2pPr marL="228600" indent="0">
              <a:lnSpc>
                <a:spcPct val="100000"/>
              </a:lnSpc>
              <a:buNone/>
              <a:defRPr sz="1800"/>
            </a:lvl2pPr>
            <a:lvl3pPr marL="457200" indent="0">
              <a:lnSpc>
                <a:spcPct val="100000"/>
              </a:lnSpc>
              <a:buNone/>
              <a:defRPr sz="1600"/>
            </a:lvl3pPr>
            <a:lvl4pPr marL="685800" indent="0">
              <a:buNone/>
              <a:defRPr sz="1400"/>
            </a:lvl4pPr>
            <a:lvl5pPr marL="685800" indent="0">
              <a:buNone/>
              <a:defRPr sz="1400"/>
            </a:lvl5pPr>
          </a:lstStyle>
          <a:p>
            <a:pPr lvl="0"/>
            <a:r>
              <a:rPr lang="en-US" dirty="0"/>
              <a:t>Enter slide content</a:t>
            </a:r>
          </a:p>
          <a:p>
            <a:pPr lvl="1"/>
            <a:r>
              <a:rPr lang="en-US" dirty="0"/>
              <a:t>Second level</a:t>
            </a:r>
          </a:p>
          <a:p>
            <a:pPr lvl="2"/>
            <a:r>
              <a:rPr lang="en-US" dirty="0"/>
              <a:t>Third level</a:t>
            </a:r>
          </a:p>
        </p:txBody>
      </p:sp>
      <p:sp>
        <p:nvSpPr>
          <p:cNvPr id="5" name="Content Placeholder 2">
            <a:extLst>
              <a:ext uri="{FF2B5EF4-FFF2-40B4-BE49-F238E27FC236}">
                <a16:creationId xmlns:a16="http://schemas.microsoft.com/office/drawing/2014/main" id="{F6AACF00-959A-2B82-CD02-0DA478B13B18}"/>
              </a:ext>
            </a:extLst>
          </p:cNvPr>
          <p:cNvSpPr>
            <a:spLocks noGrp="1"/>
          </p:cNvSpPr>
          <p:nvPr>
            <p:ph sz="half" idx="10" hasCustomPrompt="1"/>
          </p:nvPr>
        </p:nvSpPr>
        <p:spPr>
          <a:xfrm>
            <a:off x="425038" y="2984229"/>
            <a:ext cx="5448300" cy="1815882"/>
          </a:xfrm>
        </p:spPr>
        <p:txBody>
          <a:bodyPr/>
          <a:lstStyle>
            <a:lvl1pPr>
              <a:lnSpc>
                <a:spcPct val="100000"/>
              </a:lnSpc>
              <a:defRPr sz="2000"/>
            </a:lvl1pPr>
            <a:lvl2pPr>
              <a:lnSpc>
                <a:spcPct val="100000"/>
              </a:lnSpc>
              <a:defRPr sz="1800"/>
            </a:lvl2pPr>
            <a:lvl3pPr>
              <a:lnSpc>
                <a:spcPct val="100000"/>
              </a:lnSpc>
              <a:defRPr sz="1600"/>
            </a:lvl3pPr>
            <a:lvl4pPr>
              <a:lnSpc>
                <a:spcPct val="100000"/>
              </a:lnSpc>
              <a:defRPr sz="1400"/>
            </a:lvl4pPr>
            <a:lvl5pPr>
              <a:lnSpc>
                <a:spcPct val="100000"/>
              </a:lnSpc>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74962A34-26C7-E1E9-09A4-2844AB099321}"/>
              </a:ext>
            </a:extLst>
          </p:cNvPr>
          <p:cNvSpPr>
            <a:spLocks noGrp="1"/>
          </p:cNvSpPr>
          <p:nvPr>
            <p:ph sz="half" idx="2" hasCustomPrompt="1"/>
          </p:nvPr>
        </p:nvSpPr>
        <p:spPr>
          <a:xfrm>
            <a:off x="6292438" y="2984229"/>
            <a:ext cx="5562600" cy="1815882"/>
          </a:xfrm>
        </p:spPr>
        <p:txBody>
          <a:bodyPr/>
          <a:lstStyle>
            <a:lvl1pPr>
              <a:lnSpc>
                <a:spcPct val="100000"/>
              </a:lnSpc>
              <a:defRPr sz="2000"/>
            </a:lvl1pPr>
            <a:lvl2pPr>
              <a:lnSpc>
                <a:spcPct val="100000"/>
              </a:lnSpc>
              <a:defRPr sz="1800"/>
            </a:lvl2pPr>
            <a:lvl3pPr>
              <a:lnSpc>
                <a:spcPct val="100000"/>
              </a:lnSpc>
              <a:defRPr sz="1600"/>
            </a:lvl3pPr>
            <a:lvl4pPr>
              <a:lnSpc>
                <a:spcPct val="100000"/>
              </a:lnSpc>
              <a:defRPr sz="1400"/>
            </a:lvl4pPr>
            <a:lvl5pPr>
              <a:lnSpc>
                <a:spcPct val="100000"/>
              </a:lnSpc>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1AA73074-962E-13D2-2EF9-82F3F36E515A}"/>
              </a:ext>
            </a:extLst>
          </p:cNvPr>
          <p:cNvSpPr>
            <a:spLocks noGrp="1"/>
          </p:cNvSpPr>
          <p:nvPr>
            <p:ph type="title" hasCustomPrompt="1"/>
          </p:nvPr>
        </p:nvSpPr>
        <p:spPr>
          <a:xfrm>
            <a:off x="425038" y="355015"/>
            <a:ext cx="11430001" cy="638175"/>
          </a:xfrm>
        </p:spPr>
        <p:txBody>
          <a:bodyPr/>
          <a:lstStyle>
            <a:lvl1pPr>
              <a:defRPr/>
            </a:lvl1pPr>
          </a:lstStyle>
          <a:p>
            <a:r>
              <a:rPr lang="en-US" dirty="0"/>
              <a:t>Title, content, and two-column layout</a:t>
            </a:r>
          </a:p>
        </p:txBody>
      </p:sp>
    </p:spTree>
    <p:extLst>
      <p:ext uri="{BB962C8B-B14F-4D97-AF65-F5344CB8AC3E}">
        <p14:creationId xmlns:p14="http://schemas.microsoft.com/office/powerpoint/2010/main" val="327987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wo Content with Subtitle">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434AC24-E85E-407F-973E-699BC706DC81}"/>
              </a:ext>
            </a:extLst>
          </p:cNvPr>
          <p:cNvSpPr>
            <a:spLocks noGrp="1"/>
          </p:cNvSpPr>
          <p:nvPr>
            <p:ph sz="quarter" idx="11" hasCustomPrompt="1"/>
          </p:nvPr>
        </p:nvSpPr>
        <p:spPr>
          <a:xfrm>
            <a:off x="420624" y="1714500"/>
            <a:ext cx="5561076" cy="2154436"/>
          </a:xfrm>
        </p:spPr>
        <p:txBody>
          <a:bodyPr/>
          <a:lstStyle>
            <a:lvl1pPr marL="0" indent="0">
              <a:lnSpc>
                <a:spcPct val="100000"/>
              </a:lnSpc>
              <a:buNone/>
              <a:defRPr/>
            </a:lvl1pPr>
            <a:lvl2pPr marL="228600" indent="0">
              <a:lnSpc>
                <a:spcPct val="100000"/>
              </a:lnSpc>
              <a:buNone/>
              <a:defRPr/>
            </a:lvl2pPr>
            <a:lvl3pPr marL="457200" indent="0">
              <a:lnSpc>
                <a:spcPct val="100000"/>
              </a:lnSpc>
              <a:buNone/>
              <a:defRPr/>
            </a:lvl3pPr>
            <a:lvl4pPr marL="685800" indent="0">
              <a:lnSpc>
                <a:spcPct val="100000"/>
              </a:lnSpc>
              <a:buNone/>
              <a:defRPr/>
            </a:lvl4pPr>
            <a:lvl5pPr marL="685800" indent="0">
              <a:lnSpc>
                <a:spcPct val="100000"/>
              </a:lnSpc>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04959F6-41EE-4D17-B71F-BB0F4BB3DB42}"/>
              </a:ext>
            </a:extLst>
          </p:cNvPr>
          <p:cNvSpPr>
            <a:spLocks noGrp="1"/>
          </p:cNvSpPr>
          <p:nvPr>
            <p:ph sz="quarter" idx="12" hasCustomPrompt="1"/>
          </p:nvPr>
        </p:nvSpPr>
        <p:spPr>
          <a:xfrm>
            <a:off x="6210300" y="1714500"/>
            <a:ext cx="5638800" cy="2154436"/>
          </a:xfrm>
        </p:spPr>
        <p:txBody>
          <a:bodyPr/>
          <a:lstStyle>
            <a:lvl1pPr marL="0" indent="0">
              <a:lnSpc>
                <a:spcPct val="100000"/>
              </a:lnSpc>
              <a:buNone/>
              <a:defRPr/>
            </a:lvl1pPr>
            <a:lvl2pPr marL="228600" indent="0">
              <a:lnSpc>
                <a:spcPct val="100000"/>
              </a:lnSpc>
              <a:buNone/>
              <a:defRPr/>
            </a:lvl2pPr>
            <a:lvl3pPr marL="457200" indent="0">
              <a:lnSpc>
                <a:spcPct val="100000"/>
              </a:lnSpc>
              <a:buNone/>
              <a:defRPr/>
            </a:lvl3pPr>
            <a:lvl4pPr marL="685800" indent="0">
              <a:lnSpc>
                <a:spcPct val="100000"/>
              </a:lnSpc>
              <a:buNone/>
              <a:defRPr/>
            </a:lvl4pPr>
            <a:lvl5pPr marL="685800" indent="0">
              <a:lnSpc>
                <a:spcPct val="100000"/>
              </a:lnSpc>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746169A4-A79D-A352-C55C-454B12379E4F}"/>
              </a:ext>
            </a:extLst>
          </p:cNvPr>
          <p:cNvSpPr>
            <a:spLocks noGrp="1"/>
          </p:cNvSpPr>
          <p:nvPr>
            <p:ph type="body" sz="quarter" idx="10" hasCustomPrompt="1"/>
          </p:nvPr>
        </p:nvSpPr>
        <p:spPr>
          <a:xfrm>
            <a:off x="425038" y="1051130"/>
            <a:ext cx="11416448"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10" name="Title 1">
            <a:extLst>
              <a:ext uri="{FF2B5EF4-FFF2-40B4-BE49-F238E27FC236}">
                <a16:creationId xmlns:a16="http://schemas.microsoft.com/office/drawing/2014/main" id="{0777CA96-CA32-986F-575E-A03423534F03}"/>
              </a:ext>
            </a:extLst>
          </p:cNvPr>
          <p:cNvSpPr>
            <a:spLocks noGrp="1"/>
          </p:cNvSpPr>
          <p:nvPr>
            <p:ph type="title" hasCustomPrompt="1"/>
          </p:nvPr>
        </p:nvSpPr>
        <p:spPr>
          <a:xfrm>
            <a:off x="425038" y="355015"/>
            <a:ext cx="11424061" cy="638175"/>
          </a:xfrm>
        </p:spPr>
        <p:txBody>
          <a:bodyPr/>
          <a:lstStyle>
            <a:lvl1pPr>
              <a:defRPr/>
            </a:lvl1pPr>
          </a:lstStyle>
          <a:p>
            <a:r>
              <a:rPr lang="en-US" dirty="0"/>
              <a:t>Two-column with subtitle layout</a:t>
            </a:r>
          </a:p>
        </p:txBody>
      </p:sp>
    </p:spTree>
    <p:extLst>
      <p:ext uri="{BB962C8B-B14F-4D97-AF65-F5344CB8AC3E}">
        <p14:creationId xmlns:p14="http://schemas.microsoft.com/office/powerpoint/2010/main" val="55450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3768">
          <p15:clr>
            <a:srgbClr val="FBAE40"/>
          </p15:clr>
        </p15:guide>
        <p15:guide id="6" pos="391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 Color set 2 - block comp 1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1EAA7-E008-E93B-ED99-565142AEC5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 y="0"/>
            <a:ext cx="12198092" cy="6868582"/>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914401"/>
            <a:ext cx="8862391" cy="535531"/>
          </a:xfrm>
        </p:spPr>
        <p:txBody>
          <a:bodyPr/>
          <a:lstStyle>
            <a:lvl1pPr>
              <a:defRPr>
                <a:solidFill>
                  <a:schemeClr val="tx1"/>
                </a:solidFill>
              </a:defRPr>
            </a:lvl1pPr>
          </a:lstStyle>
          <a:p>
            <a:r>
              <a:rPr lang="en-US" dirty="0"/>
              <a:t>Title only layout with art</a:t>
            </a:r>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BDCCE1F1-D166-4924-AB6F-3A1997FFD26B}"/>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5" name="Picture 4">
            <a:extLst>
              <a:ext uri="{FF2B5EF4-FFF2-40B4-BE49-F238E27FC236}">
                <a16:creationId xmlns:a16="http://schemas.microsoft.com/office/drawing/2014/main" id="{10AAEB5D-1F49-9E77-80BA-904DEB2D1D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200665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3117784-3939-47DC-817E-56BA8ACDF9B6}"/>
              </a:ext>
            </a:extLst>
          </p:cNvPr>
          <p:cNvSpPr>
            <a:spLocks noGrp="1"/>
          </p:cNvSpPr>
          <p:nvPr>
            <p:ph sz="quarter" idx="11" hasCustomPrompt="1"/>
          </p:nvPr>
        </p:nvSpPr>
        <p:spPr>
          <a:xfrm>
            <a:off x="420624" y="1714500"/>
            <a:ext cx="5561076"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3DD8E906-2D5C-440E-979E-D7FE653CDD23}"/>
              </a:ext>
            </a:extLst>
          </p:cNvPr>
          <p:cNvSpPr>
            <a:spLocks noGrp="1"/>
          </p:cNvSpPr>
          <p:nvPr>
            <p:ph sz="quarter" idx="12" hasCustomPrompt="1"/>
          </p:nvPr>
        </p:nvSpPr>
        <p:spPr>
          <a:xfrm>
            <a:off x="6210300" y="1714500"/>
            <a:ext cx="5638800"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FA801EF7-628F-A649-5DFF-3BD0E55F813E}"/>
              </a:ext>
            </a:extLst>
          </p:cNvPr>
          <p:cNvSpPr>
            <a:spLocks noGrp="1"/>
          </p:cNvSpPr>
          <p:nvPr>
            <p:ph type="body" sz="quarter" idx="10" hasCustomPrompt="1"/>
          </p:nvPr>
        </p:nvSpPr>
        <p:spPr>
          <a:xfrm>
            <a:off x="425038" y="1051130"/>
            <a:ext cx="11416448"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10" name="Title 1">
            <a:extLst>
              <a:ext uri="{FF2B5EF4-FFF2-40B4-BE49-F238E27FC236}">
                <a16:creationId xmlns:a16="http://schemas.microsoft.com/office/drawing/2014/main" id="{049251E6-BE95-4702-8DE8-B00B145CAFA6}"/>
              </a:ext>
            </a:extLst>
          </p:cNvPr>
          <p:cNvSpPr>
            <a:spLocks noGrp="1"/>
          </p:cNvSpPr>
          <p:nvPr>
            <p:ph type="title" hasCustomPrompt="1"/>
          </p:nvPr>
        </p:nvSpPr>
        <p:spPr>
          <a:xfrm>
            <a:off x="425038" y="355015"/>
            <a:ext cx="11424061" cy="638175"/>
          </a:xfrm>
        </p:spPr>
        <p:txBody>
          <a:bodyPr/>
          <a:lstStyle>
            <a:lvl1pPr>
              <a:defRPr/>
            </a:lvl1pPr>
          </a:lstStyle>
          <a:p>
            <a:r>
              <a:rPr lang="en-US" dirty="0"/>
              <a:t>Two-column list with subtitle layout</a:t>
            </a:r>
          </a:p>
        </p:txBody>
      </p:sp>
    </p:spTree>
    <p:extLst>
      <p:ext uri="{BB962C8B-B14F-4D97-AF65-F5344CB8AC3E}">
        <p14:creationId xmlns:p14="http://schemas.microsoft.com/office/powerpoint/2010/main" val="397322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3768">
          <p15:clr>
            <a:srgbClr val="FBAE40"/>
          </p15:clr>
        </p15:guide>
        <p15:guide id="6" pos="3912">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wo Content with images">
    <p:bg>
      <p:bgPr>
        <a:solidFill>
          <a:schemeClr val="bg1"/>
        </a:solidFill>
        <a:effectLst/>
      </p:bgPr>
    </p:bg>
    <p:spTree>
      <p:nvGrpSpPr>
        <p:cNvPr id="1" name=""/>
        <p:cNvGrpSpPr/>
        <p:nvPr/>
      </p:nvGrpSpPr>
      <p:grpSpPr>
        <a:xfrm>
          <a:off x="0" y="0"/>
          <a:ext cx="0" cy="0"/>
          <a:chOff x="0" y="0"/>
          <a:chExt cx="0" cy="0"/>
        </a:xfrm>
      </p:grpSpPr>
      <p:sp>
        <p:nvSpPr>
          <p:cNvPr id="20" name="Rectangle: Rounded Corners 8">
            <a:extLst>
              <a:ext uri="{FF2B5EF4-FFF2-40B4-BE49-F238E27FC236}">
                <a16:creationId xmlns:a16="http://schemas.microsoft.com/office/drawing/2014/main" id="{52A9D721-E861-5726-ED15-D85B27E33079}"/>
              </a:ext>
            </a:extLst>
          </p:cNvPr>
          <p:cNvSpPr/>
          <p:nvPr userDrawn="1"/>
        </p:nvSpPr>
        <p:spPr>
          <a:xfrm>
            <a:off x="419100" y="1371600"/>
            <a:ext cx="5531138" cy="4724400"/>
          </a:xfrm>
          <a:prstGeom prst="roundRect">
            <a:avLst>
              <a:gd name="adj" fmla="val 297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1" name="Rectangle: Rounded Corners 9">
            <a:extLst>
              <a:ext uri="{FF2B5EF4-FFF2-40B4-BE49-F238E27FC236}">
                <a16:creationId xmlns:a16="http://schemas.microsoft.com/office/drawing/2014/main" id="{EAD1E70E-986D-7358-8938-DF58B1437DC4}"/>
              </a:ext>
            </a:extLst>
          </p:cNvPr>
          <p:cNvSpPr/>
          <p:nvPr userDrawn="1"/>
        </p:nvSpPr>
        <p:spPr>
          <a:xfrm>
            <a:off x="6317962" y="1371600"/>
            <a:ext cx="5531138" cy="4724400"/>
          </a:xfrm>
          <a:prstGeom prst="roundRect">
            <a:avLst>
              <a:gd name="adj" fmla="val 281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2" name="Content Placeholder 2">
            <a:extLst>
              <a:ext uri="{FF2B5EF4-FFF2-40B4-BE49-F238E27FC236}">
                <a16:creationId xmlns:a16="http://schemas.microsoft.com/office/drawing/2014/main" id="{1528BA9E-5164-0A8B-BB33-4098B73E9960}"/>
              </a:ext>
            </a:extLst>
          </p:cNvPr>
          <p:cNvSpPr>
            <a:spLocks noGrp="1"/>
          </p:cNvSpPr>
          <p:nvPr>
            <p:ph sz="half" idx="1" hasCustomPrompt="1"/>
          </p:nvPr>
        </p:nvSpPr>
        <p:spPr>
          <a:xfrm>
            <a:off x="562841" y="4227283"/>
            <a:ext cx="5160818" cy="1687641"/>
          </a:xfrm>
        </p:spPr>
        <p:txBody>
          <a:bodyPr/>
          <a:lstStyle>
            <a:lvl1pPr marL="0" indent="0">
              <a:lnSpc>
                <a:spcPct val="100000"/>
              </a:lnSpc>
              <a:spcAft>
                <a:spcPts val="800"/>
              </a:spcAft>
              <a:buNone/>
              <a:defRPr sz="2000"/>
            </a:lvl1pPr>
            <a:lvl2pPr marL="228600" indent="0">
              <a:lnSpc>
                <a:spcPct val="100000"/>
              </a:lnSpc>
              <a:spcAft>
                <a:spcPts val="600"/>
              </a:spcAft>
              <a:buNone/>
              <a:defRPr sz="1800"/>
            </a:lvl2pPr>
            <a:lvl3pPr marL="457200" indent="0">
              <a:lnSpc>
                <a:spcPct val="100000"/>
              </a:lnSpc>
              <a:buNone/>
              <a:defRPr sz="1600"/>
            </a:lvl3pPr>
            <a:lvl4pPr marL="685800" indent="0">
              <a:lnSpc>
                <a:spcPct val="100000"/>
              </a:lnSpc>
              <a:buNone/>
              <a:defRPr sz="1400"/>
            </a:lvl4pPr>
            <a:lvl5pPr marL="685800" indent="0">
              <a:lnSpc>
                <a:spcPct val="100000"/>
              </a:lnSpc>
              <a:buNone/>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23" name="Content Placeholder 3">
            <a:extLst>
              <a:ext uri="{FF2B5EF4-FFF2-40B4-BE49-F238E27FC236}">
                <a16:creationId xmlns:a16="http://schemas.microsoft.com/office/drawing/2014/main" id="{B3602169-7114-BC70-13CF-6B0B928430A8}"/>
              </a:ext>
            </a:extLst>
          </p:cNvPr>
          <p:cNvSpPr>
            <a:spLocks noGrp="1"/>
          </p:cNvSpPr>
          <p:nvPr>
            <p:ph sz="half" idx="2" hasCustomPrompt="1"/>
          </p:nvPr>
        </p:nvSpPr>
        <p:spPr>
          <a:xfrm>
            <a:off x="6468341" y="4227283"/>
            <a:ext cx="5160818" cy="1687641"/>
          </a:xfrm>
        </p:spPr>
        <p:txBody>
          <a:bodyPr/>
          <a:lstStyle>
            <a:lvl1pPr marL="0" indent="0">
              <a:lnSpc>
                <a:spcPct val="100000"/>
              </a:lnSpc>
              <a:spcAft>
                <a:spcPts val="800"/>
              </a:spcAft>
              <a:buNone/>
              <a:defRPr sz="2000"/>
            </a:lvl1pPr>
            <a:lvl2pPr marL="228600" indent="0">
              <a:lnSpc>
                <a:spcPct val="100000"/>
              </a:lnSpc>
              <a:spcAft>
                <a:spcPts val="600"/>
              </a:spcAft>
              <a:buNone/>
              <a:defRPr sz="1800"/>
            </a:lvl2pPr>
            <a:lvl3pPr marL="457200" indent="0">
              <a:lnSpc>
                <a:spcPct val="100000"/>
              </a:lnSpc>
              <a:buNone/>
              <a:defRPr sz="1600"/>
            </a:lvl3pPr>
            <a:lvl4pPr marL="685800" indent="0">
              <a:lnSpc>
                <a:spcPct val="100000"/>
              </a:lnSpc>
              <a:buNone/>
              <a:defRPr sz="1400"/>
            </a:lvl4pPr>
            <a:lvl5pPr marL="685800" indent="0">
              <a:lnSpc>
                <a:spcPct val="100000"/>
              </a:lnSpc>
              <a:buNone/>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24" name="Picture Placeholder 6">
            <a:extLst>
              <a:ext uri="{FF2B5EF4-FFF2-40B4-BE49-F238E27FC236}">
                <a16:creationId xmlns:a16="http://schemas.microsoft.com/office/drawing/2014/main" id="{057719C2-D02D-5139-3712-7EAE10AD07BC}"/>
              </a:ext>
            </a:extLst>
          </p:cNvPr>
          <p:cNvSpPr>
            <a:spLocks noGrp="1"/>
          </p:cNvSpPr>
          <p:nvPr>
            <p:ph type="pic" sz="quarter" idx="10" hasCustomPrompt="1"/>
          </p:nvPr>
        </p:nvSpPr>
        <p:spPr>
          <a:xfrm>
            <a:off x="419100" y="1371600"/>
            <a:ext cx="5528604" cy="2748116"/>
          </a:xfrm>
          <a:prstGeom prst="roundRect">
            <a:avLst>
              <a:gd name="adj" fmla="val 5983"/>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5" name="Picture Placeholder 6">
            <a:extLst>
              <a:ext uri="{FF2B5EF4-FFF2-40B4-BE49-F238E27FC236}">
                <a16:creationId xmlns:a16="http://schemas.microsoft.com/office/drawing/2014/main" id="{B43301AC-6A90-E344-31FF-1B62EF56090B}"/>
              </a:ext>
            </a:extLst>
          </p:cNvPr>
          <p:cNvSpPr>
            <a:spLocks noGrp="1"/>
          </p:cNvSpPr>
          <p:nvPr>
            <p:ph type="pic" sz="quarter" idx="11" hasCustomPrompt="1"/>
          </p:nvPr>
        </p:nvSpPr>
        <p:spPr>
          <a:xfrm>
            <a:off x="6320496" y="1371600"/>
            <a:ext cx="5528604" cy="2748116"/>
          </a:xfrm>
          <a:prstGeom prst="roundRect">
            <a:avLst>
              <a:gd name="adj" fmla="val 5034"/>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7" name="Title 1">
            <a:extLst>
              <a:ext uri="{FF2B5EF4-FFF2-40B4-BE49-F238E27FC236}">
                <a16:creationId xmlns:a16="http://schemas.microsoft.com/office/drawing/2014/main" id="{02B09DC9-F71B-505C-799E-74C56AC7767B}"/>
              </a:ext>
            </a:extLst>
          </p:cNvPr>
          <p:cNvSpPr>
            <a:spLocks noGrp="1"/>
          </p:cNvSpPr>
          <p:nvPr>
            <p:ph type="title" hasCustomPrompt="1"/>
          </p:nvPr>
        </p:nvSpPr>
        <p:spPr>
          <a:xfrm>
            <a:off x="426562" y="342900"/>
            <a:ext cx="11422538" cy="649159"/>
          </a:xfrm>
        </p:spPr>
        <p:txBody>
          <a:bodyPr/>
          <a:lstStyle>
            <a:lvl1pPr>
              <a:defRPr/>
            </a:lvl1pPr>
          </a:lstStyle>
          <a:p>
            <a:r>
              <a:rPr lang="en-US" dirty="0"/>
              <a:t>Two-column with images layout</a:t>
            </a:r>
          </a:p>
        </p:txBody>
      </p:sp>
    </p:spTree>
    <p:extLst>
      <p:ext uri="{BB962C8B-B14F-4D97-AF65-F5344CB8AC3E}">
        <p14:creationId xmlns:p14="http://schemas.microsoft.com/office/powerpoint/2010/main" val="309880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wo images split">
    <p:bg>
      <p:bgPr>
        <a:solidFill>
          <a:schemeClr val="bg1"/>
        </a:solidFill>
        <a:effectLst/>
      </p:bgPr>
    </p:bg>
    <p:spTree>
      <p:nvGrpSpPr>
        <p:cNvPr id="1" name=""/>
        <p:cNvGrpSpPr/>
        <p:nvPr/>
      </p:nvGrpSpPr>
      <p:grpSpPr>
        <a:xfrm>
          <a:off x="0" y="0"/>
          <a:ext cx="0" cy="0"/>
          <a:chOff x="0" y="0"/>
          <a:chExt cx="0" cy="0"/>
        </a:xfrm>
      </p:grpSpPr>
      <p:sp>
        <p:nvSpPr>
          <p:cNvPr id="12" name="Rectangle: Rounded Corners 8">
            <a:extLst>
              <a:ext uri="{FF2B5EF4-FFF2-40B4-BE49-F238E27FC236}">
                <a16:creationId xmlns:a16="http://schemas.microsoft.com/office/drawing/2014/main" id="{1E2270C4-C33E-1E7D-CD57-F6F5C9565DE6}"/>
              </a:ext>
            </a:extLst>
          </p:cNvPr>
          <p:cNvSpPr/>
          <p:nvPr userDrawn="1"/>
        </p:nvSpPr>
        <p:spPr>
          <a:xfrm>
            <a:off x="411042" y="1371600"/>
            <a:ext cx="11438059"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3" name="Title 1">
            <a:extLst>
              <a:ext uri="{FF2B5EF4-FFF2-40B4-BE49-F238E27FC236}">
                <a16:creationId xmlns:a16="http://schemas.microsoft.com/office/drawing/2014/main" id="{3EF7DF84-B876-2E67-626C-7A3C9B4BEB1D}"/>
              </a:ext>
            </a:extLst>
          </p:cNvPr>
          <p:cNvSpPr>
            <a:spLocks noGrp="1"/>
          </p:cNvSpPr>
          <p:nvPr>
            <p:ph type="title" hasCustomPrompt="1"/>
          </p:nvPr>
        </p:nvSpPr>
        <p:spPr>
          <a:xfrm>
            <a:off x="419100" y="342901"/>
            <a:ext cx="11429999" cy="647176"/>
          </a:xfrm>
        </p:spPr>
        <p:txBody>
          <a:bodyPr vert="horz" lIns="0" tIns="45720" rIns="0" bIns="45720" rtlCol="0" anchor="ctr" anchorCtr="0">
            <a:noAutofit/>
          </a:bodyPr>
          <a:lstStyle>
            <a:lvl1pPr>
              <a:defRPr lang="en-US" dirty="0"/>
            </a:lvl1pPr>
          </a:lstStyle>
          <a:p>
            <a:pPr lvl="0"/>
            <a:r>
              <a:rPr lang="en-US" dirty="0"/>
              <a:t>Two-row with images layout</a:t>
            </a:r>
          </a:p>
        </p:txBody>
      </p:sp>
      <p:sp>
        <p:nvSpPr>
          <p:cNvPr id="14" name="Content Placeholder 2">
            <a:extLst>
              <a:ext uri="{FF2B5EF4-FFF2-40B4-BE49-F238E27FC236}">
                <a16:creationId xmlns:a16="http://schemas.microsoft.com/office/drawing/2014/main" id="{2E03A313-10D1-62E5-3C71-19884C97BE07}"/>
              </a:ext>
            </a:extLst>
          </p:cNvPr>
          <p:cNvSpPr>
            <a:spLocks noGrp="1"/>
          </p:cNvSpPr>
          <p:nvPr>
            <p:ph sz="half" idx="1" hasCustomPrompt="1"/>
          </p:nvPr>
        </p:nvSpPr>
        <p:spPr>
          <a:xfrm>
            <a:off x="4425949" y="1593925"/>
            <a:ext cx="7086600" cy="1612749"/>
          </a:xfrm>
        </p:spPr>
        <p:txBody>
          <a:bodyPr anchor="ctr" anchorCtr="0">
            <a:normAutofit/>
          </a:bodyPr>
          <a:lstStyle>
            <a:lvl1pPr marL="0" indent="0">
              <a:lnSpc>
                <a:spcPct val="100000"/>
              </a:lnSpc>
              <a:spcAft>
                <a:spcPts val="800"/>
              </a:spcAft>
              <a:buNone/>
              <a:defRPr sz="2000"/>
            </a:lvl1pPr>
            <a:lvl2pPr marL="228600" indent="0">
              <a:lnSpc>
                <a:spcPct val="100000"/>
              </a:lnSpc>
              <a:spcAft>
                <a:spcPts val="600"/>
              </a:spcAft>
              <a:buNone/>
              <a:defRPr sz="1800"/>
            </a:lvl2pPr>
            <a:lvl3pPr marL="457200" indent="0">
              <a:lnSpc>
                <a:spcPct val="100000"/>
              </a:lnSpc>
              <a:buNone/>
              <a:defRPr sz="1600"/>
            </a:lvl3pPr>
            <a:lvl4pPr marL="685800" indent="0">
              <a:lnSpc>
                <a:spcPct val="100000"/>
              </a:lnSpc>
              <a:buNone/>
              <a:defRPr sz="1400"/>
            </a:lvl4pPr>
            <a:lvl5pPr marL="685800" indent="0">
              <a:lnSpc>
                <a:spcPct val="100000"/>
              </a:lnSpc>
              <a:buNone/>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15" name="Picture Placeholder 6">
            <a:extLst>
              <a:ext uri="{FF2B5EF4-FFF2-40B4-BE49-F238E27FC236}">
                <a16:creationId xmlns:a16="http://schemas.microsoft.com/office/drawing/2014/main" id="{A66E6441-C4C4-1249-71FD-25B0A089D4A7}"/>
              </a:ext>
            </a:extLst>
          </p:cNvPr>
          <p:cNvSpPr>
            <a:spLocks noGrp="1"/>
          </p:cNvSpPr>
          <p:nvPr>
            <p:ph type="pic" sz="quarter" idx="10" hasCustomPrompt="1"/>
          </p:nvPr>
        </p:nvSpPr>
        <p:spPr>
          <a:xfrm>
            <a:off x="419100" y="1371600"/>
            <a:ext cx="3543300" cy="2040194"/>
          </a:xfrm>
          <a:prstGeom prst="roundRect">
            <a:avLst>
              <a:gd name="adj" fmla="val 5983"/>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17" name="Rectangle: Rounded Corners 8">
            <a:extLst>
              <a:ext uri="{FF2B5EF4-FFF2-40B4-BE49-F238E27FC236}">
                <a16:creationId xmlns:a16="http://schemas.microsoft.com/office/drawing/2014/main" id="{F3F76BC6-823E-9CC3-7246-B2C206464005}"/>
              </a:ext>
            </a:extLst>
          </p:cNvPr>
          <p:cNvSpPr/>
          <p:nvPr userDrawn="1"/>
        </p:nvSpPr>
        <p:spPr>
          <a:xfrm>
            <a:off x="411042" y="3810000"/>
            <a:ext cx="11438059"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8" name="Content Placeholder 2">
            <a:extLst>
              <a:ext uri="{FF2B5EF4-FFF2-40B4-BE49-F238E27FC236}">
                <a16:creationId xmlns:a16="http://schemas.microsoft.com/office/drawing/2014/main" id="{9E62E40E-E95B-6738-E419-7ED7C1080292}"/>
              </a:ext>
            </a:extLst>
          </p:cNvPr>
          <p:cNvSpPr>
            <a:spLocks noGrp="1"/>
          </p:cNvSpPr>
          <p:nvPr>
            <p:ph sz="half" idx="11" hasCustomPrompt="1"/>
          </p:nvPr>
        </p:nvSpPr>
        <p:spPr>
          <a:xfrm>
            <a:off x="679859" y="4032325"/>
            <a:ext cx="7086600" cy="1612749"/>
          </a:xfrm>
        </p:spPr>
        <p:txBody>
          <a:bodyPr anchor="ctr" anchorCtr="0">
            <a:normAutofit/>
          </a:bodyPr>
          <a:lstStyle>
            <a:lvl1pPr marL="0" indent="0">
              <a:lnSpc>
                <a:spcPct val="100000"/>
              </a:lnSpc>
              <a:spcAft>
                <a:spcPts val="800"/>
              </a:spcAft>
              <a:buNone/>
              <a:defRPr sz="2000"/>
            </a:lvl1pPr>
            <a:lvl2pPr marL="228600" indent="0">
              <a:lnSpc>
                <a:spcPct val="100000"/>
              </a:lnSpc>
              <a:spcAft>
                <a:spcPts val="600"/>
              </a:spcAft>
              <a:buNone/>
              <a:defRPr sz="1800"/>
            </a:lvl2pPr>
            <a:lvl3pPr marL="457200" indent="0">
              <a:lnSpc>
                <a:spcPct val="100000"/>
              </a:lnSpc>
              <a:buNone/>
              <a:defRPr sz="1600"/>
            </a:lvl3pPr>
            <a:lvl4pPr marL="685800" indent="0">
              <a:lnSpc>
                <a:spcPct val="100000"/>
              </a:lnSpc>
              <a:buNone/>
              <a:defRPr sz="1400"/>
            </a:lvl4pPr>
            <a:lvl5pPr marL="685800" indent="0">
              <a:lnSpc>
                <a:spcPct val="100000"/>
              </a:lnSpc>
              <a:buNone/>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19" name="Picture Placeholder 6">
            <a:extLst>
              <a:ext uri="{FF2B5EF4-FFF2-40B4-BE49-F238E27FC236}">
                <a16:creationId xmlns:a16="http://schemas.microsoft.com/office/drawing/2014/main" id="{E1C64382-C500-09BE-522A-7DFF8894CAD8}"/>
              </a:ext>
            </a:extLst>
          </p:cNvPr>
          <p:cNvSpPr>
            <a:spLocks noGrp="1"/>
          </p:cNvSpPr>
          <p:nvPr>
            <p:ph type="pic" sz="quarter" idx="12" hasCustomPrompt="1"/>
          </p:nvPr>
        </p:nvSpPr>
        <p:spPr>
          <a:xfrm>
            <a:off x="8305800" y="3810000"/>
            <a:ext cx="3543300" cy="2040194"/>
          </a:xfrm>
          <a:prstGeom prst="roundRect">
            <a:avLst>
              <a:gd name="adj" fmla="val 5983"/>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172293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hree pillars_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DB79-7DA4-A7DA-FFAA-D970F473BC02}"/>
              </a:ext>
            </a:extLst>
          </p:cNvPr>
          <p:cNvSpPr>
            <a:spLocks noGrp="1"/>
          </p:cNvSpPr>
          <p:nvPr>
            <p:ph type="title" hasCustomPrompt="1"/>
          </p:nvPr>
        </p:nvSpPr>
        <p:spPr/>
        <p:txBody>
          <a:bodyPr/>
          <a:lstStyle>
            <a:lvl1pPr>
              <a:defRPr/>
            </a:lvl1pPr>
          </a:lstStyle>
          <a:p>
            <a:r>
              <a:rPr lang="en-US" dirty="0"/>
              <a:t>Three-column with square images layout</a:t>
            </a:r>
          </a:p>
        </p:txBody>
      </p:sp>
      <p:sp>
        <p:nvSpPr>
          <p:cNvPr id="6" name="Text Placeholder 2">
            <a:extLst>
              <a:ext uri="{FF2B5EF4-FFF2-40B4-BE49-F238E27FC236}">
                <a16:creationId xmlns:a16="http://schemas.microsoft.com/office/drawing/2014/main" id="{10BFD12E-90CE-C652-D318-19A128794C78}"/>
              </a:ext>
            </a:extLst>
          </p:cNvPr>
          <p:cNvSpPr>
            <a:spLocks noGrp="1"/>
          </p:cNvSpPr>
          <p:nvPr>
            <p:ph type="body" idx="1" hasCustomPrompt="1"/>
          </p:nvPr>
        </p:nvSpPr>
        <p:spPr>
          <a:xfrm>
            <a:off x="419101" y="3429129"/>
            <a:ext cx="3483864" cy="369332"/>
          </a:xfrm>
        </p:spPr>
        <p:txBody>
          <a:bodyPr anchor="t"/>
          <a:lstStyle>
            <a:lvl1pPr marL="0" indent="0" algn="ctr">
              <a:buNone/>
              <a:defRPr sz="2000" b="1">
                <a:solidFill>
                  <a:srgbClr val="42B4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7" name="Content Placeholder 3">
            <a:extLst>
              <a:ext uri="{FF2B5EF4-FFF2-40B4-BE49-F238E27FC236}">
                <a16:creationId xmlns:a16="http://schemas.microsoft.com/office/drawing/2014/main" id="{06DC1607-DD34-92DA-9340-AF0A334035F1}"/>
              </a:ext>
            </a:extLst>
          </p:cNvPr>
          <p:cNvSpPr>
            <a:spLocks noGrp="1"/>
          </p:cNvSpPr>
          <p:nvPr>
            <p:ph sz="half" idx="2" hasCustomPrompt="1"/>
          </p:nvPr>
        </p:nvSpPr>
        <p:spPr>
          <a:xfrm>
            <a:off x="419100" y="3959942"/>
            <a:ext cx="3483864" cy="933589"/>
          </a:xfrm>
        </p:spPr>
        <p:txBody>
          <a:bodyPr/>
          <a:lstStyle>
            <a:lvl1pPr marL="0" indent="0" algn="ctr">
              <a:lnSpc>
                <a:spcPct val="100000"/>
              </a:lnSpc>
              <a:spcAft>
                <a:spcPts val="400"/>
              </a:spcAft>
              <a:buNone/>
              <a:defRPr sz="1800"/>
            </a:lvl1pPr>
            <a:lvl2pPr marL="285750" indent="0" algn="ctr">
              <a:lnSpc>
                <a:spcPct val="100000"/>
              </a:lnSpc>
              <a:spcAft>
                <a:spcPts val="400"/>
              </a:spcAft>
              <a:buNone/>
              <a:defRPr sz="1600"/>
            </a:lvl2pPr>
            <a:lvl3pPr marL="628650" indent="0" algn="ctr">
              <a:lnSpc>
                <a:spcPct val="100000"/>
              </a:lnSpc>
              <a:spcAft>
                <a:spcPts val="4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33293554-A33B-9D32-3DB3-3828AE7DF76D}"/>
              </a:ext>
            </a:extLst>
          </p:cNvPr>
          <p:cNvSpPr>
            <a:spLocks noGrp="1"/>
          </p:cNvSpPr>
          <p:nvPr>
            <p:ph type="body" sz="quarter" idx="3" hasCustomPrompt="1"/>
          </p:nvPr>
        </p:nvSpPr>
        <p:spPr>
          <a:xfrm>
            <a:off x="4392168" y="3429129"/>
            <a:ext cx="3483864" cy="369332"/>
          </a:xfrm>
        </p:spPr>
        <p:txBody>
          <a:bodyPr anchor="t"/>
          <a:lstStyle>
            <a:lvl1pPr marL="0" indent="0" algn="ctr">
              <a:buNone/>
              <a:defRPr sz="2000" b="1">
                <a:solidFill>
                  <a:srgbClr val="42B4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9" name="Content Placeholder 5">
            <a:extLst>
              <a:ext uri="{FF2B5EF4-FFF2-40B4-BE49-F238E27FC236}">
                <a16:creationId xmlns:a16="http://schemas.microsoft.com/office/drawing/2014/main" id="{AA3C4F7F-E583-C292-6FE3-AB2BFFC18C1A}"/>
              </a:ext>
            </a:extLst>
          </p:cNvPr>
          <p:cNvSpPr>
            <a:spLocks noGrp="1"/>
          </p:cNvSpPr>
          <p:nvPr>
            <p:ph sz="quarter" idx="4" hasCustomPrompt="1"/>
          </p:nvPr>
        </p:nvSpPr>
        <p:spPr>
          <a:xfrm>
            <a:off x="4392167" y="3959942"/>
            <a:ext cx="3483864" cy="933589"/>
          </a:xfrm>
        </p:spPr>
        <p:txBody>
          <a:bodyPr/>
          <a:lstStyle>
            <a:lvl1pPr marL="0" indent="0" algn="ctr">
              <a:lnSpc>
                <a:spcPct val="100000"/>
              </a:lnSpc>
              <a:spcAft>
                <a:spcPts val="400"/>
              </a:spcAft>
              <a:buNone/>
              <a:defRPr sz="1800"/>
            </a:lvl1pPr>
            <a:lvl2pPr marL="285750" indent="0" algn="ctr">
              <a:lnSpc>
                <a:spcPct val="100000"/>
              </a:lnSpc>
              <a:spcAft>
                <a:spcPts val="400"/>
              </a:spcAft>
              <a:buNone/>
              <a:defRPr sz="1600"/>
            </a:lvl2pPr>
            <a:lvl3pPr marL="628650" indent="0" algn="ctr">
              <a:lnSpc>
                <a:spcPct val="100000"/>
              </a:lnSpc>
              <a:spcAft>
                <a:spcPts val="4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A0C2E7C7-6272-7C9E-61CC-4BA5EEECCA8E}"/>
              </a:ext>
            </a:extLst>
          </p:cNvPr>
          <p:cNvSpPr>
            <a:spLocks noGrp="1"/>
          </p:cNvSpPr>
          <p:nvPr>
            <p:ph type="body" sz="quarter" idx="13" hasCustomPrompt="1"/>
          </p:nvPr>
        </p:nvSpPr>
        <p:spPr>
          <a:xfrm>
            <a:off x="8365236" y="3429129"/>
            <a:ext cx="3483864" cy="369332"/>
          </a:xfrm>
        </p:spPr>
        <p:txBody>
          <a:bodyPr anchor="t"/>
          <a:lstStyle>
            <a:lvl1pPr marL="0" indent="0" algn="ctr">
              <a:buNone/>
              <a:defRPr sz="2000" b="1">
                <a:solidFill>
                  <a:srgbClr val="42B4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1" name="Content Placeholder 5">
            <a:extLst>
              <a:ext uri="{FF2B5EF4-FFF2-40B4-BE49-F238E27FC236}">
                <a16:creationId xmlns:a16="http://schemas.microsoft.com/office/drawing/2014/main" id="{043B2FDF-2149-9868-48CF-68AF0B50E748}"/>
              </a:ext>
            </a:extLst>
          </p:cNvPr>
          <p:cNvSpPr>
            <a:spLocks noGrp="1"/>
          </p:cNvSpPr>
          <p:nvPr>
            <p:ph sz="quarter" idx="14" hasCustomPrompt="1"/>
          </p:nvPr>
        </p:nvSpPr>
        <p:spPr>
          <a:xfrm>
            <a:off x="8365236" y="3959942"/>
            <a:ext cx="3483864" cy="933589"/>
          </a:xfrm>
        </p:spPr>
        <p:txBody>
          <a:bodyPr/>
          <a:lstStyle>
            <a:lvl1pPr marL="0" indent="0" algn="ctr">
              <a:lnSpc>
                <a:spcPct val="100000"/>
              </a:lnSpc>
              <a:spcAft>
                <a:spcPts val="400"/>
              </a:spcAft>
              <a:buNone/>
              <a:defRPr sz="1800"/>
            </a:lvl1pPr>
            <a:lvl2pPr marL="285750" indent="0" algn="ctr">
              <a:lnSpc>
                <a:spcPct val="100000"/>
              </a:lnSpc>
              <a:spcAft>
                <a:spcPts val="400"/>
              </a:spcAft>
              <a:buNone/>
              <a:defRPr sz="1600"/>
            </a:lvl2pPr>
            <a:lvl3pPr marL="628650" indent="0" algn="ctr">
              <a:lnSpc>
                <a:spcPct val="100000"/>
              </a:lnSpc>
              <a:spcAft>
                <a:spcPts val="4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Picture Placeholder 12">
            <a:extLst>
              <a:ext uri="{FF2B5EF4-FFF2-40B4-BE49-F238E27FC236}">
                <a16:creationId xmlns:a16="http://schemas.microsoft.com/office/drawing/2014/main" id="{1759E99C-9391-1568-8D11-F0380A352E09}"/>
              </a:ext>
            </a:extLst>
          </p:cNvPr>
          <p:cNvSpPr>
            <a:spLocks noGrp="1"/>
          </p:cNvSpPr>
          <p:nvPr>
            <p:ph type="pic" sz="quarter" idx="15" hasCustomPrompt="1"/>
          </p:nvPr>
        </p:nvSpPr>
        <p:spPr>
          <a:xfrm>
            <a:off x="1655950" y="2107943"/>
            <a:ext cx="1010166" cy="954046"/>
          </a:xfrm>
        </p:spPr>
        <p:txBody>
          <a:bodyPr>
            <a:noAutofit/>
          </a:bodyPr>
          <a:lstStyle>
            <a:lvl1pPr marL="0" indent="0">
              <a:buNone/>
              <a:defRPr sz="1800"/>
            </a:lvl1pPr>
          </a:lstStyle>
          <a:p>
            <a:r>
              <a:rPr lang="en-US"/>
              <a:t>Click icon to add image</a:t>
            </a:r>
          </a:p>
        </p:txBody>
      </p:sp>
      <p:sp>
        <p:nvSpPr>
          <p:cNvPr id="13" name="Picture Placeholder 12">
            <a:extLst>
              <a:ext uri="{FF2B5EF4-FFF2-40B4-BE49-F238E27FC236}">
                <a16:creationId xmlns:a16="http://schemas.microsoft.com/office/drawing/2014/main" id="{657E8662-78AD-974B-E4CE-E3BF5371AC9D}"/>
              </a:ext>
            </a:extLst>
          </p:cNvPr>
          <p:cNvSpPr>
            <a:spLocks noGrp="1"/>
          </p:cNvSpPr>
          <p:nvPr>
            <p:ph type="pic" sz="quarter" idx="16" hasCustomPrompt="1"/>
          </p:nvPr>
        </p:nvSpPr>
        <p:spPr>
          <a:xfrm>
            <a:off x="5629017" y="2107943"/>
            <a:ext cx="1010166" cy="954046"/>
          </a:xfrm>
        </p:spPr>
        <p:txBody>
          <a:bodyPr>
            <a:noAutofit/>
          </a:bodyPr>
          <a:lstStyle>
            <a:lvl1pPr marL="0" indent="0">
              <a:buNone/>
              <a:defRPr sz="1800"/>
            </a:lvl1pPr>
          </a:lstStyle>
          <a:p>
            <a:r>
              <a:rPr lang="en-US"/>
              <a:t>Click icon to add image</a:t>
            </a:r>
          </a:p>
        </p:txBody>
      </p:sp>
      <p:sp>
        <p:nvSpPr>
          <p:cNvPr id="14" name="Picture Placeholder 12">
            <a:extLst>
              <a:ext uri="{FF2B5EF4-FFF2-40B4-BE49-F238E27FC236}">
                <a16:creationId xmlns:a16="http://schemas.microsoft.com/office/drawing/2014/main" id="{12123810-DB8B-DEDE-3CC0-864B7B3DE382}"/>
              </a:ext>
            </a:extLst>
          </p:cNvPr>
          <p:cNvSpPr>
            <a:spLocks noGrp="1"/>
          </p:cNvSpPr>
          <p:nvPr>
            <p:ph type="pic" sz="quarter" idx="17" hasCustomPrompt="1"/>
          </p:nvPr>
        </p:nvSpPr>
        <p:spPr>
          <a:xfrm>
            <a:off x="9602085" y="2107943"/>
            <a:ext cx="1010166" cy="954046"/>
          </a:xfrm>
        </p:spPr>
        <p:txBody>
          <a:bodyPr>
            <a:noAutofit/>
          </a:bodyPr>
          <a:lstStyle>
            <a:lvl1pPr marL="0" indent="0">
              <a:buNone/>
              <a:defRPr sz="1800"/>
            </a:lvl1pPr>
          </a:lstStyle>
          <a:p>
            <a:r>
              <a:rPr lang="en-US"/>
              <a:t>Click icon to add image</a:t>
            </a:r>
          </a:p>
        </p:txBody>
      </p:sp>
    </p:spTree>
    <p:extLst>
      <p:ext uri="{BB962C8B-B14F-4D97-AF65-F5344CB8AC3E}">
        <p14:creationId xmlns:p14="http://schemas.microsoft.com/office/powerpoint/2010/main" val="80815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hree pillars_2">
    <p:bg>
      <p:bgPr>
        <a:solidFill>
          <a:schemeClr val="bg1"/>
        </a:solidFill>
        <a:effectLst/>
      </p:bgPr>
    </p:bg>
    <p:spTree>
      <p:nvGrpSpPr>
        <p:cNvPr id="1" name=""/>
        <p:cNvGrpSpPr/>
        <p:nvPr/>
      </p:nvGrpSpPr>
      <p:grpSpPr>
        <a:xfrm>
          <a:off x="0" y="0"/>
          <a:ext cx="0" cy="0"/>
          <a:chOff x="0" y="0"/>
          <a:chExt cx="0" cy="0"/>
        </a:xfrm>
      </p:grpSpPr>
      <p:sp>
        <p:nvSpPr>
          <p:cNvPr id="16" name="Rectangle: Rounded Corners 14">
            <a:extLst>
              <a:ext uri="{FF2B5EF4-FFF2-40B4-BE49-F238E27FC236}">
                <a16:creationId xmlns:a16="http://schemas.microsoft.com/office/drawing/2014/main" id="{03AC0CE5-EA06-CE55-4FDD-17CBF3749294}"/>
              </a:ext>
            </a:extLst>
          </p:cNvPr>
          <p:cNvSpPr/>
          <p:nvPr userDrawn="1"/>
        </p:nvSpPr>
        <p:spPr>
          <a:xfrm>
            <a:off x="419100"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6" name="Rectangle: Rounded Corners 14">
            <a:extLst>
              <a:ext uri="{FF2B5EF4-FFF2-40B4-BE49-F238E27FC236}">
                <a16:creationId xmlns:a16="http://schemas.microsoft.com/office/drawing/2014/main" id="{EB721D76-2A3B-04BD-C8AD-2C622769B14E}"/>
              </a:ext>
            </a:extLst>
          </p:cNvPr>
          <p:cNvSpPr/>
          <p:nvPr userDrawn="1"/>
        </p:nvSpPr>
        <p:spPr>
          <a:xfrm>
            <a:off x="8292988"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4" name="Rectangle: Rounded Corners 14">
            <a:extLst>
              <a:ext uri="{FF2B5EF4-FFF2-40B4-BE49-F238E27FC236}">
                <a16:creationId xmlns:a16="http://schemas.microsoft.com/office/drawing/2014/main" id="{35159C79-D169-526F-6B2B-00661856BB78}"/>
              </a:ext>
            </a:extLst>
          </p:cNvPr>
          <p:cNvSpPr/>
          <p:nvPr userDrawn="1"/>
        </p:nvSpPr>
        <p:spPr>
          <a:xfrm>
            <a:off x="4356044"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2" name="Oval 21">
            <a:extLst>
              <a:ext uri="{FF2B5EF4-FFF2-40B4-BE49-F238E27FC236}">
                <a16:creationId xmlns:a16="http://schemas.microsoft.com/office/drawing/2014/main" id="{74139584-772E-F4B5-3BA6-29C630CEFB08}"/>
              </a:ext>
            </a:extLst>
          </p:cNvPr>
          <p:cNvSpPr/>
          <p:nvPr userDrawn="1"/>
        </p:nvSpPr>
        <p:spPr>
          <a:xfrm>
            <a:off x="9290573" y="1885183"/>
            <a:ext cx="1541891" cy="1541891"/>
          </a:xfrm>
          <a:prstGeom prst="ellipse">
            <a:avLst/>
          </a:prstGeom>
          <a:noFill/>
          <a:ln w="25400">
            <a:gradFill>
              <a:gsLst>
                <a:gs pos="0">
                  <a:schemeClr val="accent6"/>
                </a:gs>
                <a:gs pos="30000">
                  <a:schemeClr val="accent1"/>
                </a:gs>
                <a:gs pos="99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3" name="Oval 22">
            <a:extLst>
              <a:ext uri="{FF2B5EF4-FFF2-40B4-BE49-F238E27FC236}">
                <a16:creationId xmlns:a16="http://schemas.microsoft.com/office/drawing/2014/main" id="{09EE79C9-321B-6695-3A01-8B60577F77AE}"/>
              </a:ext>
            </a:extLst>
          </p:cNvPr>
          <p:cNvSpPr/>
          <p:nvPr userDrawn="1"/>
        </p:nvSpPr>
        <p:spPr>
          <a:xfrm>
            <a:off x="5358392" y="1885183"/>
            <a:ext cx="1541891" cy="1541891"/>
          </a:xfrm>
          <a:prstGeom prst="ellipse">
            <a:avLst/>
          </a:prstGeom>
          <a:noFill/>
          <a:ln w="25400">
            <a:gradFill>
              <a:gsLst>
                <a:gs pos="0">
                  <a:schemeClr val="accent6"/>
                </a:gs>
                <a:gs pos="30000">
                  <a:schemeClr val="accent1"/>
                </a:gs>
                <a:gs pos="99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4" name="Oval 23">
            <a:extLst>
              <a:ext uri="{FF2B5EF4-FFF2-40B4-BE49-F238E27FC236}">
                <a16:creationId xmlns:a16="http://schemas.microsoft.com/office/drawing/2014/main" id="{B7B9492E-B553-986C-DCD6-ABAEC0787099}"/>
              </a:ext>
            </a:extLst>
          </p:cNvPr>
          <p:cNvSpPr/>
          <p:nvPr userDrawn="1"/>
        </p:nvSpPr>
        <p:spPr>
          <a:xfrm>
            <a:off x="1426211" y="1885183"/>
            <a:ext cx="1541891" cy="1541891"/>
          </a:xfrm>
          <a:prstGeom prst="ellipse">
            <a:avLst/>
          </a:prstGeom>
          <a:noFill/>
          <a:ln w="25400">
            <a:gradFill>
              <a:gsLst>
                <a:gs pos="0">
                  <a:schemeClr val="accent6"/>
                </a:gs>
                <a:gs pos="30000">
                  <a:schemeClr val="accent1"/>
                </a:gs>
                <a:gs pos="99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B23BDB79-7DA4-A7DA-FFAA-D970F473BC02}"/>
              </a:ext>
            </a:extLst>
          </p:cNvPr>
          <p:cNvSpPr>
            <a:spLocks noGrp="1"/>
          </p:cNvSpPr>
          <p:nvPr userDrawn="1">
            <p:ph type="title" hasCustomPrompt="1"/>
          </p:nvPr>
        </p:nvSpPr>
        <p:spPr/>
        <p:txBody>
          <a:bodyPr/>
          <a:lstStyle/>
          <a:p>
            <a:r>
              <a:rPr lang="en-US" dirty="0"/>
              <a:t>Three-column with circular icons layout</a:t>
            </a:r>
          </a:p>
        </p:txBody>
      </p:sp>
      <p:cxnSp>
        <p:nvCxnSpPr>
          <p:cNvPr id="11" name="Straight Connector 10">
            <a:extLst>
              <a:ext uri="{FF2B5EF4-FFF2-40B4-BE49-F238E27FC236}">
                <a16:creationId xmlns:a16="http://schemas.microsoft.com/office/drawing/2014/main" id="{6EF3FA1E-28A2-2A44-2C1D-7A1EF81ABD03}"/>
              </a:ext>
            </a:extLst>
          </p:cNvPr>
          <p:cNvCxnSpPr>
            <a:cxnSpLocks/>
          </p:cNvCxnSpPr>
          <p:nvPr userDrawn="1"/>
        </p:nvCxnSpPr>
        <p:spPr>
          <a:xfrm>
            <a:off x="1739956" y="4440265"/>
            <a:ext cx="914400"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B1848BA4-D0B6-9ABC-82C6-933BFFFAE0F2}"/>
              </a:ext>
            </a:extLst>
          </p:cNvPr>
          <p:cNvSpPr>
            <a:spLocks noGrp="1"/>
          </p:cNvSpPr>
          <p:nvPr userDrawn="1">
            <p:ph type="body" sz="quarter" idx="14" hasCustomPrompt="1"/>
          </p:nvPr>
        </p:nvSpPr>
        <p:spPr>
          <a:xfrm>
            <a:off x="733690" y="4633436"/>
            <a:ext cx="2926932"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21" name="Text Placeholder 2">
            <a:extLst>
              <a:ext uri="{FF2B5EF4-FFF2-40B4-BE49-F238E27FC236}">
                <a16:creationId xmlns:a16="http://schemas.microsoft.com/office/drawing/2014/main" id="{D3556C88-4E70-B0A6-86D9-2CF5F271DCB5}"/>
              </a:ext>
            </a:extLst>
          </p:cNvPr>
          <p:cNvSpPr>
            <a:spLocks noGrp="1"/>
          </p:cNvSpPr>
          <p:nvPr userDrawn="1">
            <p:ph type="body" idx="1" hasCustomPrompt="1"/>
          </p:nvPr>
        </p:nvSpPr>
        <p:spPr>
          <a:xfrm>
            <a:off x="733690" y="3877761"/>
            <a:ext cx="2926932"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cxnSp>
        <p:nvCxnSpPr>
          <p:cNvPr id="8" name="Straight Connector 7">
            <a:extLst>
              <a:ext uri="{FF2B5EF4-FFF2-40B4-BE49-F238E27FC236}">
                <a16:creationId xmlns:a16="http://schemas.microsoft.com/office/drawing/2014/main" id="{1C9073B9-455D-C10B-7B33-B2CA64C32A74}"/>
              </a:ext>
            </a:extLst>
          </p:cNvPr>
          <p:cNvCxnSpPr>
            <a:cxnSpLocks/>
          </p:cNvCxnSpPr>
          <p:nvPr userDrawn="1"/>
        </p:nvCxnSpPr>
        <p:spPr>
          <a:xfrm>
            <a:off x="9613844" y="4440265"/>
            <a:ext cx="914400"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12">
            <a:extLst>
              <a:ext uri="{FF2B5EF4-FFF2-40B4-BE49-F238E27FC236}">
                <a16:creationId xmlns:a16="http://schemas.microsoft.com/office/drawing/2014/main" id="{D54A302D-4223-5925-8CEA-0BEE1E1125ED}"/>
              </a:ext>
            </a:extLst>
          </p:cNvPr>
          <p:cNvSpPr>
            <a:spLocks noGrp="1"/>
          </p:cNvSpPr>
          <p:nvPr userDrawn="1">
            <p:ph type="body" sz="quarter" idx="17" hasCustomPrompt="1"/>
          </p:nvPr>
        </p:nvSpPr>
        <p:spPr>
          <a:xfrm>
            <a:off x="8607578" y="4633436"/>
            <a:ext cx="2926932"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13" name="Text Placeholder 2">
            <a:extLst>
              <a:ext uri="{FF2B5EF4-FFF2-40B4-BE49-F238E27FC236}">
                <a16:creationId xmlns:a16="http://schemas.microsoft.com/office/drawing/2014/main" id="{EF16AF30-7B37-1297-47E4-EF0C23B0DBF2}"/>
              </a:ext>
            </a:extLst>
          </p:cNvPr>
          <p:cNvSpPr>
            <a:spLocks noGrp="1"/>
          </p:cNvSpPr>
          <p:nvPr userDrawn="1">
            <p:ph type="body" idx="18" hasCustomPrompt="1"/>
          </p:nvPr>
        </p:nvSpPr>
        <p:spPr>
          <a:xfrm>
            <a:off x="8607578" y="3877761"/>
            <a:ext cx="2926932"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cxnSp>
        <p:nvCxnSpPr>
          <p:cNvPr id="17" name="Straight Connector 16">
            <a:extLst>
              <a:ext uri="{FF2B5EF4-FFF2-40B4-BE49-F238E27FC236}">
                <a16:creationId xmlns:a16="http://schemas.microsoft.com/office/drawing/2014/main" id="{F08F87B0-A732-A5D0-3978-C84778E6D744}"/>
              </a:ext>
            </a:extLst>
          </p:cNvPr>
          <p:cNvCxnSpPr>
            <a:cxnSpLocks/>
          </p:cNvCxnSpPr>
          <p:nvPr userDrawn="1"/>
        </p:nvCxnSpPr>
        <p:spPr>
          <a:xfrm>
            <a:off x="5676900" y="4440265"/>
            <a:ext cx="914400"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12">
            <a:extLst>
              <a:ext uri="{FF2B5EF4-FFF2-40B4-BE49-F238E27FC236}">
                <a16:creationId xmlns:a16="http://schemas.microsoft.com/office/drawing/2014/main" id="{2C1879FC-3649-DC7B-2874-F383D5CD44C7}"/>
              </a:ext>
            </a:extLst>
          </p:cNvPr>
          <p:cNvSpPr>
            <a:spLocks noGrp="1"/>
          </p:cNvSpPr>
          <p:nvPr userDrawn="1">
            <p:ph type="body" sz="quarter" idx="20" hasCustomPrompt="1"/>
          </p:nvPr>
        </p:nvSpPr>
        <p:spPr>
          <a:xfrm>
            <a:off x="4670634" y="4633436"/>
            <a:ext cx="2926932"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33" name="Text Placeholder 2">
            <a:extLst>
              <a:ext uri="{FF2B5EF4-FFF2-40B4-BE49-F238E27FC236}">
                <a16:creationId xmlns:a16="http://schemas.microsoft.com/office/drawing/2014/main" id="{121D4A74-0C75-63EE-E996-862CBFFE4904}"/>
              </a:ext>
            </a:extLst>
          </p:cNvPr>
          <p:cNvSpPr>
            <a:spLocks noGrp="1"/>
          </p:cNvSpPr>
          <p:nvPr userDrawn="1">
            <p:ph type="body" idx="21" hasCustomPrompt="1"/>
          </p:nvPr>
        </p:nvSpPr>
        <p:spPr>
          <a:xfrm>
            <a:off x="4670634" y="3877761"/>
            <a:ext cx="2926932"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 name="Picture Placeholder 12">
            <a:extLst>
              <a:ext uri="{FF2B5EF4-FFF2-40B4-BE49-F238E27FC236}">
                <a16:creationId xmlns:a16="http://schemas.microsoft.com/office/drawing/2014/main" id="{C707F6A4-4D18-F3BE-1996-FA147CB634D3}"/>
              </a:ext>
            </a:extLst>
          </p:cNvPr>
          <p:cNvSpPr>
            <a:spLocks noGrp="1"/>
          </p:cNvSpPr>
          <p:nvPr>
            <p:ph type="pic" sz="quarter" idx="15" hasCustomPrompt="1"/>
          </p:nvPr>
        </p:nvSpPr>
        <p:spPr>
          <a:xfrm>
            <a:off x="1426211" y="1894831"/>
            <a:ext cx="1541891" cy="1541891"/>
          </a:xfrm>
          <a:prstGeom prst="ellipse">
            <a:avLst/>
          </a:prstGeom>
        </p:spPr>
        <p:txBody>
          <a:bodyPr>
            <a:noAutofit/>
          </a:bodyPr>
          <a:lstStyle>
            <a:lvl1pPr marL="0" indent="0">
              <a:buNone/>
              <a:defRPr sz="1800"/>
            </a:lvl1pPr>
          </a:lstStyle>
          <a:p>
            <a:r>
              <a:rPr lang="en-US" dirty="0"/>
              <a:t>Click icon to add image</a:t>
            </a:r>
          </a:p>
        </p:txBody>
      </p:sp>
      <p:sp>
        <p:nvSpPr>
          <p:cNvPr id="4" name="Picture Placeholder 12">
            <a:extLst>
              <a:ext uri="{FF2B5EF4-FFF2-40B4-BE49-F238E27FC236}">
                <a16:creationId xmlns:a16="http://schemas.microsoft.com/office/drawing/2014/main" id="{FF694DD8-C8F5-07D4-2208-578B44E5F005}"/>
              </a:ext>
            </a:extLst>
          </p:cNvPr>
          <p:cNvSpPr>
            <a:spLocks noGrp="1"/>
          </p:cNvSpPr>
          <p:nvPr>
            <p:ph type="pic" sz="quarter" idx="25" hasCustomPrompt="1"/>
          </p:nvPr>
        </p:nvSpPr>
        <p:spPr>
          <a:xfrm>
            <a:off x="5363155" y="1894831"/>
            <a:ext cx="1541891" cy="1541891"/>
          </a:xfrm>
          <a:prstGeom prst="ellipse">
            <a:avLst/>
          </a:prstGeom>
        </p:spPr>
        <p:txBody>
          <a:bodyPr>
            <a:noAutofit/>
          </a:bodyPr>
          <a:lstStyle>
            <a:lvl1pPr marL="0" indent="0">
              <a:buNone/>
              <a:defRPr sz="1800"/>
            </a:lvl1pPr>
          </a:lstStyle>
          <a:p>
            <a:r>
              <a:rPr lang="en-US"/>
              <a:t>Click icon to add image</a:t>
            </a:r>
          </a:p>
        </p:txBody>
      </p:sp>
      <p:sp>
        <p:nvSpPr>
          <p:cNvPr id="5" name="Picture Placeholder 12">
            <a:extLst>
              <a:ext uri="{FF2B5EF4-FFF2-40B4-BE49-F238E27FC236}">
                <a16:creationId xmlns:a16="http://schemas.microsoft.com/office/drawing/2014/main" id="{8767C8BD-3DD0-49B5-2AF0-B5E3A61BC9AF}"/>
              </a:ext>
            </a:extLst>
          </p:cNvPr>
          <p:cNvSpPr>
            <a:spLocks noGrp="1"/>
          </p:cNvSpPr>
          <p:nvPr>
            <p:ph type="pic" sz="quarter" idx="26" hasCustomPrompt="1"/>
          </p:nvPr>
        </p:nvSpPr>
        <p:spPr>
          <a:xfrm>
            <a:off x="9300099" y="1894831"/>
            <a:ext cx="1541891" cy="1541891"/>
          </a:xfrm>
          <a:prstGeom prst="ellipse">
            <a:avLst/>
          </a:prstGeom>
        </p:spPr>
        <p:txBody>
          <a:bodyPr>
            <a:noAutofit/>
          </a:bodyPr>
          <a:lstStyle>
            <a:lvl1pPr marL="0" indent="0">
              <a:buNone/>
              <a:defRPr sz="1800"/>
            </a:lvl1pPr>
          </a:lstStyle>
          <a:p>
            <a:r>
              <a:rPr lang="en-US"/>
              <a:t>Click icon to add image</a:t>
            </a:r>
          </a:p>
        </p:txBody>
      </p:sp>
    </p:spTree>
    <p:extLst>
      <p:ext uri="{BB962C8B-B14F-4D97-AF65-F5344CB8AC3E}">
        <p14:creationId xmlns:p14="http://schemas.microsoft.com/office/powerpoint/2010/main" val="85005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hree pillars_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DB79-7DA4-A7DA-FFAA-D970F473BC02}"/>
              </a:ext>
            </a:extLst>
          </p:cNvPr>
          <p:cNvSpPr>
            <a:spLocks noGrp="1"/>
          </p:cNvSpPr>
          <p:nvPr>
            <p:ph type="title" hasCustomPrompt="1"/>
          </p:nvPr>
        </p:nvSpPr>
        <p:spPr/>
        <p:txBody>
          <a:bodyPr/>
          <a:lstStyle/>
          <a:p>
            <a:r>
              <a:rPr lang="en-US" dirty="0"/>
              <a:t>Three-column with eyebrows layout</a:t>
            </a:r>
          </a:p>
        </p:txBody>
      </p:sp>
      <p:sp>
        <p:nvSpPr>
          <p:cNvPr id="16" name="Rectangle: Rounded Corners 14">
            <a:extLst>
              <a:ext uri="{FF2B5EF4-FFF2-40B4-BE49-F238E27FC236}">
                <a16:creationId xmlns:a16="http://schemas.microsoft.com/office/drawing/2014/main" id="{03AC0CE5-EA06-CE55-4FDD-17CBF3749294}"/>
              </a:ext>
            </a:extLst>
          </p:cNvPr>
          <p:cNvSpPr/>
          <p:nvPr userDrawn="1"/>
        </p:nvSpPr>
        <p:spPr>
          <a:xfrm>
            <a:off x="419100"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35" name="Text Placeholder 2">
            <a:extLst>
              <a:ext uri="{FF2B5EF4-FFF2-40B4-BE49-F238E27FC236}">
                <a16:creationId xmlns:a16="http://schemas.microsoft.com/office/drawing/2014/main" id="{09E632FC-0C0B-A67C-A85C-8206A1A51074}"/>
              </a:ext>
            </a:extLst>
          </p:cNvPr>
          <p:cNvSpPr>
            <a:spLocks noGrp="1"/>
          </p:cNvSpPr>
          <p:nvPr>
            <p:ph type="body" idx="1" hasCustomPrompt="1"/>
          </p:nvPr>
        </p:nvSpPr>
        <p:spPr>
          <a:xfrm>
            <a:off x="733690" y="2900915"/>
            <a:ext cx="2926932" cy="369332"/>
          </a:xfrm>
        </p:spPr>
        <p:txBody>
          <a:bodyPr anchor="t"/>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7" name="Rectangle: Rounded Corners 14">
            <a:extLst>
              <a:ext uri="{FF2B5EF4-FFF2-40B4-BE49-F238E27FC236}">
                <a16:creationId xmlns:a16="http://schemas.microsoft.com/office/drawing/2014/main" id="{462E4AA4-1F9A-4B65-017C-81AAB49744B9}"/>
              </a:ext>
            </a:extLst>
          </p:cNvPr>
          <p:cNvSpPr/>
          <p:nvPr userDrawn="1"/>
        </p:nvSpPr>
        <p:spPr>
          <a:xfrm>
            <a:off x="8292988"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39" name="Text Placeholder 2">
            <a:extLst>
              <a:ext uri="{FF2B5EF4-FFF2-40B4-BE49-F238E27FC236}">
                <a16:creationId xmlns:a16="http://schemas.microsoft.com/office/drawing/2014/main" id="{F27B2543-1791-CE3E-5D92-A32148B8B4A6}"/>
              </a:ext>
            </a:extLst>
          </p:cNvPr>
          <p:cNvSpPr>
            <a:spLocks noGrp="1"/>
          </p:cNvSpPr>
          <p:nvPr>
            <p:ph type="body" idx="16" hasCustomPrompt="1"/>
          </p:nvPr>
        </p:nvSpPr>
        <p:spPr>
          <a:xfrm>
            <a:off x="8607578" y="2900915"/>
            <a:ext cx="2926932" cy="369332"/>
          </a:xfrm>
        </p:spPr>
        <p:txBody>
          <a:bodyPr anchor="t"/>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1" name="Rectangle: Rounded Corners 14">
            <a:extLst>
              <a:ext uri="{FF2B5EF4-FFF2-40B4-BE49-F238E27FC236}">
                <a16:creationId xmlns:a16="http://schemas.microsoft.com/office/drawing/2014/main" id="{29682F97-F604-3EA6-1614-4AD9EA8EBD33}"/>
              </a:ext>
            </a:extLst>
          </p:cNvPr>
          <p:cNvSpPr/>
          <p:nvPr userDrawn="1"/>
        </p:nvSpPr>
        <p:spPr>
          <a:xfrm>
            <a:off x="4356044"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43" name="Text Placeholder 2">
            <a:extLst>
              <a:ext uri="{FF2B5EF4-FFF2-40B4-BE49-F238E27FC236}">
                <a16:creationId xmlns:a16="http://schemas.microsoft.com/office/drawing/2014/main" id="{AD311DF5-CAB0-119A-BEB3-CD860F0E8E69}"/>
              </a:ext>
            </a:extLst>
          </p:cNvPr>
          <p:cNvSpPr>
            <a:spLocks noGrp="1"/>
          </p:cNvSpPr>
          <p:nvPr>
            <p:ph type="body" idx="19" hasCustomPrompt="1"/>
          </p:nvPr>
        </p:nvSpPr>
        <p:spPr>
          <a:xfrm>
            <a:off x="4670634" y="2900915"/>
            <a:ext cx="2926932" cy="369332"/>
          </a:xfrm>
        </p:spPr>
        <p:txBody>
          <a:bodyPr anchor="t"/>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6" name="Text Placeholder 12">
            <a:extLst>
              <a:ext uri="{FF2B5EF4-FFF2-40B4-BE49-F238E27FC236}">
                <a16:creationId xmlns:a16="http://schemas.microsoft.com/office/drawing/2014/main" id="{B5974954-D39B-EA11-2394-C3638EFE8763}"/>
              </a:ext>
            </a:extLst>
          </p:cNvPr>
          <p:cNvSpPr>
            <a:spLocks noGrp="1"/>
          </p:cNvSpPr>
          <p:nvPr>
            <p:ph type="body" sz="quarter" idx="22" hasCustomPrompt="1"/>
          </p:nvPr>
        </p:nvSpPr>
        <p:spPr>
          <a:xfrm>
            <a:off x="733690" y="2158248"/>
            <a:ext cx="1737360" cy="359474"/>
          </a:xfrm>
          <a:prstGeom prst="roundRect">
            <a:avLst>
              <a:gd name="adj" fmla="val 18151"/>
            </a:avLst>
          </a:prstGeom>
          <a:gradFill flip="none" rotWithShape="1">
            <a:gsLst>
              <a:gs pos="0">
                <a:schemeClr val="accent1"/>
              </a:gs>
              <a:gs pos="100000">
                <a:schemeClr val="accent5"/>
              </a:gs>
            </a:gsLst>
            <a:lin ang="2700000" scaled="1"/>
            <a:tileRect/>
          </a:gradFill>
        </p:spPr>
        <p:txBody>
          <a:bodyPr anchor="ctr"/>
          <a:lstStyle>
            <a:lvl1pPr marL="0" indent="0" algn="ctr">
              <a:buNone/>
              <a:defRPr lang="en-US" sz="1600" b="1" i="0" kern="1200" spc="400" baseline="0" dirty="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EYEBROW</a:t>
            </a:r>
          </a:p>
        </p:txBody>
      </p:sp>
      <p:sp>
        <p:nvSpPr>
          <p:cNvPr id="47" name="Text Placeholder 12">
            <a:extLst>
              <a:ext uri="{FF2B5EF4-FFF2-40B4-BE49-F238E27FC236}">
                <a16:creationId xmlns:a16="http://schemas.microsoft.com/office/drawing/2014/main" id="{AD9BE854-F816-4000-5D2D-80A4E7C51B72}"/>
              </a:ext>
            </a:extLst>
          </p:cNvPr>
          <p:cNvSpPr>
            <a:spLocks noGrp="1"/>
          </p:cNvSpPr>
          <p:nvPr>
            <p:ph type="body" sz="quarter" idx="23" hasCustomPrompt="1"/>
          </p:nvPr>
        </p:nvSpPr>
        <p:spPr>
          <a:xfrm>
            <a:off x="4670634" y="2158248"/>
            <a:ext cx="1737360" cy="359474"/>
          </a:xfrm>
          <a:prstGeom prst="roundRect">
            <a:avLst>
              <a:gd name="adj" fmla="val 18151"/>
            </a:avLst>
          </a:prstGeom>
          <a:gradFill flip="none" rotWithShape="1">
            <a:gsLst>
              <a:gs pos="0">
                <a:schemeClr val="accent1"/>
              </a:gs>
              <a:gs pos="100000">
                <a:schemeClr val="accent5"/>
              </a:gs>
            </a:gsLst>
            <a:lin ang="2700000" scaled="1"/>
            <a:tileRect/>
          </a:gradFill>
        </p:spPr>
        <p:txBody>
          <a:bodyPr anchor="ctr"/>
          <a:lstStyle>
            <a:lvl1pPr marL="0" indent="0" algn="ctr">
              <a:buNone/>
              <a:defRPr lang="en-US" sz="1600" b="1" i="0" kern="1200" spc="400" baseline="0" dirty="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EYEBROW</a:t>
            </a:r>
          </a:p>
        </p:txBody>
      </p:sp>
      <p:sp>
        <p:nvSpPr>
          <p:cNvPr id="48" name="Text Placeholder 12">
            <a:extLst>
              <a:ext uri="{FF2B5EF4-FFF2-40B4-BE49-F238E27FC236}">
                <a16:creationId xmlns:a16="http://schemas.microsoft.com/office/drawing/2014/main" id="{51E6FFF8-A8A7-3C71-837B-9C417CC66E39}"/>
              </a:ext>
            </a:extLst>
          </p:cNvPr>
          <p:cNvSpPr>
            <a:spLocks noGrp="1"/>
          </p:cNvSpPr>
          <p:nvPr>
            <p:ph type="body" sz="quarter" idx="24" hasCustomPrompt="1"/>
          </p:nvPr>
        </p:nvSpPr>
        <p:spPr>
          <a:xfrm>
            <a:off x="8607578" y="2158248"/>
            <a:ext cx="1737360" cy="359474"/>
          </a:xfrm>
          <a:prstGeom prst="roundRect">
            <a:avLst>
              <a:gd name="adj" fmla="val 18151"/>
            </a:avLst>
          </a:prstGeom>
          <a:gradFill flip="none" rotWithShape="1">
            <a:gsLst>
              <a:gs pos="0">
                <a:schemeClr val="accent1"/>
              </a:gs>
              <a:gs pos="100000">
                <a:schemeClr val="accent5"/>
              </a:gs>
            </a:gsLst>
            <a:lin ang="2700000" scaled="1"/>
            <a:tileRect/>
          </a:gradFill>
        </p:spPr>
        <p:txBody>
          <a:bodyPr anchor="ctr"/>
          <a:lstStyle>
            <a:lvl1pPr marL="0" indent="0" algn="ctr">
              <a:buNone/>
              <a:defRPr lang="en-US" sz="1600" b="1" i="0" kern="1200" spc="400" baseline="0" dirty="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EYEBROW</a:t>
            </a:r>
          </a:p>
        </p:txBody>
      </p:sp>
      <p:sp>
        <p:nvSpPr>
          <p:cNvPr id="15" name="Text Placeholder 12">
            <a:extLst>
              <a:ext uri="{FF2B5EF4-FFF2-40B4-BE49-F238E27FC236}">
                <a16:creationId xmlns:a16="http://schemas.microsoft.com/office/drawing/2014/main" id="{568A5C1F-7C14-4797-B9E1-767D9F747284}"/>
              </a:ext>
            </a:extLst>
          </p:cNvPr>
          <p:cNvSpPr>
            <a:spLocks noGrp="1"/>
          </p:cNvSpPr>
          <p:nvPr>
            <p:ph type="body" sz="quarter" idx="14" hasCustomPrompt="1"/>
          </p:nvPr>
        </p:nvSpPr>
        <p:spPr>
          <a:xfrm>
            <a:off x="733690" y="3429000"/>
            <a:ext cx="2926932" cy="2552700"/>
          </a:xfrm>
        </p:spPr>
        <p:txBody>
          <a:bodyPr anchor="t"/>
          <a:lstStyle>
            <a:lvl1pPr marL="0" indent="0" algn="l">
              <a:lnSpc>
                <a:spcPct val="100000"/>
              </a:lnSpc>
              <a:buNone/>
              <a:defRPr lang="en-US" sz="18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17" name="Text Placeholder 12">
            <a:extLst>
              <a:ext uri="{FF2B5EF4-FFF2-40B4-BE49-F238E27FC236}">
                <a16:creationId xmlns:a16="http://schemas.microsoft.com/office/drawing/2014/main" id="{F162436A-50E0-4592-B569-0BA0BA1322FA}"/>
              </a:ext>
            </a:extLst>
          </p:cNvPr>
          <p:cNvSpPr>
            <a:spLocks noGrp="1"/>
          </p:cNvSpPr>
          <p:nvPr>
            <p:ph type="body" sz="quarter" idx="17" hasCustomPrompt="1"/>
          </p:nvPr>
        </p:nvSpPr>
        <p:spPr>
          <a:xfrm>
            <a:off x="8607578" y="3429000"/>
            <a:ext cx="2926932" cy="2552700"/>
          </a:xfrm>
        </p:spPr>
        <p:txBody>
          <a:bodyPr anchor="t"/>
          <a:lstStyle>
            <a:lvl1pPr marL="0" indent="0" algn="l">
              <a:lnSpc>
                <a:spcPct val="100000"/>
              </a:lnSpc>
              <a:buNone/>
              <a:defRPr lang="en-US" sz="18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18" name="Text Placeholder 12">
            <a:extLst>
              <a:ext uri="{FF2B5EF4-FFF2-40B4-BE49-F238E27FC236}">
                <a16:creationId xmlns:a16="http://schemas.microsoft.com/office/drawing/2014/main" id="{1F24B680-0C4C-46D9-95A3-865795779CC3}"/>
              </a:ext>
            </a:extLst>
          </p:cNvPr>
          <p:cNvSpPr>
            <a:spLocks noGrp="1"/>
          </p:cNvSpPr>
          <p:nvPr>
            <p:ph type="body" sz="quarter" idx="20" hasCustomPrompt="1"/>
          </p:nvPr>
        </p:nvSpPr>
        <p:spPr>
          <a:xfrm>
            <a:off x="4670634" y="3429000"/>
            <a:ext cx="2926932" cy="2552700"/>
          </a:xfrm>
        </p:spPr>
        <p:txBody>
          <a:bodyPr anchor="t"/>
          <a:lstStyle>
            <a:lvl1pPr marL="0" indent="0" algn="l">
              <a:lnSpc>
                <a:spcPct val="100000"/>
              </a:lnSpc>
              <a:buNone/>
              <a:defRPr lang="en-US" sz="18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Tree>
    <p:extLst>
      <p:ext uri="{BB962C8B-B14F-4D97-AF65-F5344CB8AC3E}">
        <p14:creationId xmlns:p14="http://schemas.microsoft.com/office/powerpoint/2010/main" val="349139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hree Column with Subheadings">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419100" y="1371600"/>
            <a:ext cx="3621024" cy="4838700"/>
          </a:xfrm>
          <a:prstGeom prst="roundRect">
            <a:avLst>
              <a:gd name="adj" fmla="val 4751"/>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Three-column with headings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592836" y="1600200"/>
            <a:ext cx="3273552"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592836" y="2133600"/>
            <a:ext cx="3273552" cy="3943350"/>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30" name="Rectangle: Rounded Corners 14">
            <a:extLst>
              <a:ext uri="{FF2B5EF4-FFF2-40B4-BE49-F238E27FC236}">
                <a16:creationId xmlns:a16="http://schemas.microsoft.com/office/drawing/2014/main" id="{CDA630CA-AC91-9937-3BDE-708242D99EE2}"/>
              </a:ext>
            </a:extLst>
          </p:cNvPr>
          <p:cNvSpPr/>
          <p:nvPr userDrawn="1"/>
        </p:nvSpPr>
        <p:spPr>
          <a:xfrm>
            <a:off x="4319928" y="1371600"/>
            <a:ext cx="3621024" cy="4838700"/>
          </a:xfrm>
          <a:prstGeom prst="roundRect">
            <a:avLst>
              <a:gd name="adj" fmla="val 4751"/>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1" name="Rectangle: Rounded Corners 14">
            <a:extLst>
              <a:ext uri="{FF2B5EF4-FFF2-40B4-BE49-F238E27FC236}">
                <a16:creationId xmlns:a16="http://schemas.microsoft.com/office/drawing/2014/main" id="{D9FE9A6B-FC2A-9A04-C60A-5FF8E588915F}"/>
              </a:ext>
            </a:extLst>
          </p:cNvPr>
          <p:cNvSpPr/>
          <p:nvPr userDrawn="1"/>
        </p:nvSpPr>
        <p:spPr>
          <a:xfrm>
            <a:off x="8220755" y="1371600"/>
            <a:ext cx="3621024" cy="4838700"/>
          </a:xfrm>
          <a:prstGeom prst="roundRect">
            <a:avLst>
              <a:gd name="adj" fmla="val 4751"/>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3" name="Text Placeholder 2">
            <a:extLst>
              <a:ext uri="{FF2B5EF4-FFF2-40B4-BE49-F238E27FC236}">
                <a16:creationId xmlns:a16="http://schemas.microsoft.com/office/drawing/2014/main" id="{8ACFE3EF-31FB-9767-3942-855DA022D2D0}"/>
              </a:ext>
            </a:extLst>
          </p:cNvPr>
          <p:cNvSpPr>
            <a:spLocks noGrp="1"/>
          </p:cNvSpPr>
          <p:nvPr>
            <p:ph type="body" idx="13" hasCustomPrompt="1"/>
          </p:nvPr>
        </p:nvSpPr>
        <p:spPr>
          <a:xfrm>
            <a:off x="4493664" y="1600200"/>
            <a:ext cx="3273552"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34" name="Content Placeholder 3">
            <a:extLst>
              <a:ext uri="{FF2B5EF4-FFF2-40B4-BE49-F238E27FC236}">
                <a16:creationId xmlns:a16="http://schemas.microsoft.com/office/drawing/2014/main" id="{5100FB44-5917-E2FA-F2F6-B9595E8BAE93}"/>
              </a:ext>
            </a:extLst>
          </p:cNvPr>
          <p:cNvSpPr>
            <a:spLocks noGrp="1"/>
          </p:cNvSpPr>
          <p:nvPr>
            <p:ph sz="half" idx="14" hasCustomPrompt="1"/>
          </p:nvPr>
        </p:nvSpPr>
        <p:spPr>
          <a:xfrm>
            <a:off x="4493664" y="2133600"/>
            <a:ext cx="3273552" cy="3943350"/>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5" name="Text Placeholder 2">
            <a:extLst>
              <a:ext uri="{FF2B5EF4-FFF2-40B4-BE49-F238E27FC236}">
                <a16:creationId xmlns:a16="http://schemas.microsoft.com/office/drawing/2014/main" id="{25C4A104-65E1-D9DA-FB3D-FB3069741FD4}"/>
              </a:ext>
            </a:extLst>
          </p:cNvPr>
          <p:cNvSpPr>
            <a:spLocks noGrp="1"/>
          </p:cNvSpPr>
          <p:nvPr>
            <p:ph type="body" idx="15" hasCustomPrompt="1"/>
          </p:nvPr>
        </p:nvSpPr>
        <p:spPr>
          <a:xfrm>
            <a:off x="8394491" y="1600200"/>
            <a:ext cx="3273552"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36" name="Content Placeholder 3">
            <a:extLst>
              <a:ext uri="{FF2B5EF4-FFF2-40B4-BE49-F238E27FC236}">
                <a16:creationId xmlns:a16="http://schemas.microsoft.com/office/drawing/2014/main" id="{83755C07-4451-FB89-D4A0-6F1401349EE7}"/>
              </a:ext>
            </a:extLst>
          </p:cNvPr>
          <p:cNvSpPr>
            <a:spLocks noGrp="1"/>
          </p:cNvSpPr>
          <p:nvPr>
            <p:ph sz="half" idx="16" hasCustomPrompt="1"/>
          </p:nvPr>
        </p:nvSpPr>
        <p:spPr>
          <a:xfrm>
            <a:off x="8394491" y="2133600"/>
            <a:ext cx="3273552" cy="3943350"/>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50724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hree images">
    <p:bg>
      <p:bgPr>
        <a:solidFill>
          <a:schemeClr val="bg1"/>
        </a:solidFill>
        <a:effectLst/>
      </p:bgPr>
    </p:bg>
    <p:spTree>
      <p:nvGrpSpPr>
        <p:cNvPr id="1" name=""/>
        <p:cNvGrpSpPr/>
        <p:nvPr/>
      </p:nvGrpSpPr>
      <p:grpSpPr>
        <a:xfrm>
          <a:off x="0" y="0"/>
          <a:ext cx="0" cy="0"/>
          <a:chOff x="0" y="0"/>
          <a:chExt cx="0" cy="0"/>
        </a:xfrm>
      </p:grpSpPr>
      <p:sp>
        <p:nvSpPr>
          <p:cNvPr id="6" name="Rectangle: Rounded Corners 14">
            <a:extLst>
              <a:ext uri="{FF2B5EF4-FFF2-40B4-BE49-F238E27FC236}">
                <a16:creationId xmlns:a16="http://schemas.microsoft.com/office/drawing/2014/main" id="{422327CD-07D1-1CAF-46C3-09EBBAA08919}"/>
              </a:ext>
            </a:extLst>
          </p:cNvPr>
          <p:cNvSpPr/>
          <p:nvPr userDrawn="1"/>
        </p:nvSpPr>
        <p:spPr>
          <a:xfrm>
            <a:off x="419100" y="1371600"/>
            <a:ext cx="3650025" cy="4838699"/>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Rectangle: Rounded Corners 15">
            <a:extLst>
              <a:ext uri="{FF2B5EF4-FFF2-40B4-BE49-F238E27FC236}">
                <a16:creationId xmlns:a16="http://schemas.microsoft.com/office/drawing/2014/main" id="{64275C19-EB6A-D5A4-A6A1-C8D890AC76C0}"/>
              </a:ext>
            </a:extLst>
          </p:cNvPr>
          <p:cNvSpPr/>
          <p:nvPr userDrawn="1"/>
        </p:nvSpPr>
        <p:spPr>
          <a:xfrm>
            <a:off x="4315092" y="1371600"/>
            <a:ext cx="3650025" cy="4838699"/>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Rectangle: Rounded Corners 16">
            <a:extLst>
              <a:ext uri="{FF2B5EF4-FFF2-40B4-BE49-F238E27FC236}">
                <a16:creationId xmlns:a16="http://schemas.microsoft.com/office/drawing/2014/main" id="{9CAB5F3F-9289-6BA8-3B6A-9D79956FEAC7}"/>
              </a:ext>
            </a:extLst>
          </p:cNvPr>
          <p:cNvSpPr/>
          <p:nvPr userDrawn="1"/>
        </p:nvSpPr>
        <p:spPr>
          <a:xfrm>
            <a:off x="8199075" y="1371601"/>
            <a:ext cx="3650025" cy="4838698"/>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8" name="Title 1">
            <a:extLst>
              <a:ext uri="{FF2B5EF4-FFF2-40B4-BE49-F238E27FC236}">
                <a16:creationId xmlns:a16="http://schemas.microsoft.com/office/drawing/2014/main" id="{91059391-7A3F-14D9-37B8-EE42ACEADC6B}"/>
              </a:ext>
            </a:extLst>
          </p:cNvPr>
          <p:cNvSpPr>
            <a:spLocks noGrp="1"/>
          </p:cNvSpPr>
          <p:nvPr>
            <p:ph type="title" hasCustomPrompt="1"/>
          </p:nvPr>
        </p:nvSpPr>
        <p:spPr>
          <a:xfrm>
            <a:off x="419100" y="342901"/>
            <a:ext cx="11430000" cy="647176"/>
          </a:xfrm>
        </p:spPr>
        <p:txBody>
          <a:bodyPr/>
          <a:lstStyle/>
          <a:p>
            <a:r>
              <a:rPr lang="en-US" dirty="0"/>
              <a:t>Three-column with content and images layout</a:t>
            </a:r>
          </a:p>
        </p:txBody>
      </p:sp>
      <p:sp>
        <p:nvSpPr>
          <p:cNvPr id="20" name="Content Placeholder 3">
            <a:extLst>
              <a:ext uri="{FF2B5EF4-FFF2-40B4-BE49-F238E27FC236}">
                <a16:creationId xmlns:a16="http://schemas.microsoft.com/office/drawing/2014/main" id="{C3F45658-52EB-AE68-7DD2-00BA9C802475}"/>
              </a:ext>
            </a:extLst>
          </p:cNvPr>
          <p:cNvSpPr>
            <a:spLocks noGrp="1"/>
          </p:cNvSpPr>
          <p:nvPr>
            <p:ph sz="half" idx="2" hasCustomPrompt="1"/>
          </p:nvPr>
        </p:nvSpPr>
        <p:spPr>
          <a:xfrm>
            <a:off x="643912" y="4197351"/>
            <a:ext cx="3200400" cy="1645920"/>
          </a:xfrm>
          <a:noFill/>
        </p:spPr>
        <p:txBody>
          <a:bodyPr tIns="0" bIns="0">
            <a:normAutofit/>
          </a:bodyPr>
          <a:lstStyle>
            <a:lvl1pPr marL="0" indent="0">
              <a:lnSpc>
                <a:spcPct val="100000"/>
              </a:lnSpc>
              <a:spcAft>
                <a:spcPts val="600"/>
              </a:spcAft>
              <a:buNone/>
              <a:defRPr sz="1800"/>
            </a:lvl1pPr>
            <a:lvl2pPr marL="285750" indent="0">
              <a:lnSpc>
                <a:spcPct val="100000"/>
              </a:lnSpc>
              <a:spcAft>
                <a:spcPts val="600"/>
              </a:spcAft>
              <a:buNone/>
              <a:defRPr sz="1600"/>
            </a:lvl2pPr>
            <a:lvl3pPr marL="628650"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1" name="Content Placeholder 5">
            <a:extLst>
              <a:ext uri="{FF2B5EF4-FFF2-40B4-BE49-F238E27FC236}">
                <a16:creationId xmlns:a16="http://schemas.microsoft.com/office/drawing/2014/main" id="{FCACC78A-CE4C-D779-A4B8-103E819B2A63}"/>
              </a:ext>
            </a:extLst>
          </p:cNvPr>
          <p:cNvSpPr>
            <a:spLocks noGrp="1"/>
          </p:cNvSpPr>
          <p:nvPr>
            <p:ph sz="quarter" idx="4" hasCustomPrompt="1"/>
          </p:nvPr>
        </p:nvSpPr>
        <p:spPr>
          <a:xfrm>
            <a:off x="4539904" y="4197351"/>
            <a:ext cx="3200400" cy="1645920"/>
          </a:xfrm>
          <a:noFill/>
        </p:spPr>
        <p:txBody>
          <a:bodyPr tIns="0" bIns="0">
            <a:normAutofit/>
          </a:bodyPr>
          <a:lstStyle>
            <a:lvl1pPr marL="0" indent="0">
              <a:lnSpc>
                <a:spcPct val="100000"/>
              </a:lnSpc>
              <a:spcAft>
                <a:spcPts val="600"/>
              </a:spcAft>
              <a:buNone/>
              <a:defRPr sz="1800"/>
            </a:lvl1pPr>
            <a:lvl2pPr marL="285750" indent="0">
              <a:lnSpc>
                <a:spcPct val="100000"/>
              </a:lnSpc>
              <a:spcAft>
                <a:spcPts val="600"/>
              </a:spcAft>
              <a:buNone/>
              <a:defRPr sz="1600"/>
            </a:lvl2pPr>
            <a:lvl3pPr marL="628650"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2" name="Content Placeholder 5">
            <a:extLst>
              <a:ext uri="{FF2B5EF4-FFF2-40B4-BE49-F238E27FC236}">
                <a16:creationId xmlns:a16="http://schemas.microsoft.com/office/drawing/2014/main" id="{3A4D9EEC-CF9D-5FCF-D3D9-BD9838490EB1}"/>
              </a:ext>
            </a:extLst>
          </p:cNvPr>
          <p:cNvSpPr>
            <a:spLocks noGrp="1"/>
          </p:cNvSpPr>
          <p:nvPr>
            <p:ph sz="quarter" idx="14" hasCustomPrompt="1"/>
          </p:nvPr>
        </p:nvSpPr>
        <p:spPr>
          <a:xfrm>
            <a:off x="8423887" y="4197351"/>
            <a:ext cx="3200400" cy="1645920"/>
          </a:xfrm>
          <a:noFill/>
        </p:spPr>
        <p:txBody>
          <a:bodyPr tIns="0" bIns="0">
            <a:normAutofit/>
          </a:bodyPr>
          <a:lstStyle>
            <a:lvl1pPr marL="0" indent="0">
              <a:lnSpc>
                <a:spcPct val="100000"/>
              </a:lnSpc>
              <a:spcAft>
                <a:spcPts val="600"/>
              </a:spcAft>
              <a:buNone/>
              <a:defRPr sz="1800"/>
            </a:lvl1pPr>
            <a:lvl2pPr marL="285750" indent="0">
              <a:lnSpc>
                <a:spcPct val="100000"/>
              </a:lnSpc>
              <a:spcAft>
                <a:spcPts val="600"/>
              </a:spcAft>
              <a:buNone/>
              <a:defRPr sz="1600"/>
            </a:lvl2pPr>
            <a:lvl3pPr marL="628650"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3" name="Picture Placeholder 12">
            <a:extLst>
              <a:ext uri="{FF2B5EF4-FFF2-40B4-BE49-F238E27FC236}">
                <a16:creationId xmlns:a16="http://schemas.microsoft.com/office/drawing/2014/main" id="{28961C79-6584-D0B8-F203-96FBC0849D90}"/>
              </a:ext>
            </a:extLst>
          </p:cNvPr>
          <p:cNvSpPr>
            <a:spLocks noGrp="1"/>
          </p:cNvSpPr>
          <p:nvPr>
            <p:ph type="pic" sz="quarter" idx="15" hasCustomPrompt="1"/>
          </p:nvPr>
        </p:nvSpPr>
        <p:spPr>
          <a:xfrm>
            <a:off x="420670" y="1371600"/>
            <a:ext cx="3657600" cy="2560320"/>
          </a:xfrm>
          <a:prstGeom prst="roundRect">
            <a:avLst>
              <a:gd name="adj" fmla="val 9227"/>
            </a:avLst>
          </a:prstGeom>
          <a:effectLst/>
        </p:spPr>
        <p:txBody>
          <a:bodyPr anchor="ctr">
            <a:noAutofit/>
          </a:bodyPr>
          <a:lstStyle>
            <a:lvl1pPr marL="0" indent="0" algn="ctr">
              <a:buNone/>
              <a:defRPr sz="1800"/>
            </a:lvl1pPr>
          </a:lstStyle>
          <a:p>
            <a:r>
              <a:rPr lang="en-US" dirty="0"/>
              <a:t>Click icon to add image</a:t>
            </a:r>
          </a:p>
          <a:p>
            <a:endParaRPr lang="en-US" dirty="0"/>
          </a:p>
        </p:txBody>
      </p:sp>
      <p:sp>
        <p:nvSpPr>
          <p:cNvPr id="24" name="Picture Placeholder 12">
            <a:extLst>
              <a:ext uri="{FF2B5EF4-FFF2-40B4-BE49-F238E27FC236}">
                <a16:creationId xmlns:a16="http://schemas.microsoft.com/office/drawing/2014/main" id="{9E880BFF-C8C8-8B71-84C1-1A87D878B0A2}"/>
              </a:ext>
            </a:extLst>
          </p:cNvPr>
          <p:cNvSpPr>
            <a:spLocks noGrp="1"/>
          </p:cNvSpPr>
          <p:nvPr>
            <p:ph type="pic" sz="quarter" idx="16" hasCustomPrompt="1"/>
          </p:nvPr>
        </p:nvSpPr>
        <p:spPr>
          <a:xfrm>
            <a:off x="4307517" y="1371600"/>
            <a:ext cx="3657600" cy="2560320"/>
          </a:xfrm>
          <a:prstGeom prst="roundRect">
            <a:avLst>
              <a:gd name="adj" fmla="val 8730"/>
            </a:avLst>
          </a:prstGeom>
          <a:effectLst/>
        </p:spPr>
        <p:txBody>
          <a:bodyPr anchor="ctr">
            <a:noAutofit/>
          </a:bodyPr>
          <a:lstStyle>
            <a:lvl1pPr marL="0" indent="0" algn="ctr">
              <a:buNone/>
              <a:defRPr sz="1800"/>
            </a:lvl1pPr>
          </a:lstStyle>
          <a:p>
            <a:r>
              <a:rPr lang="en-US" dirty="0"/>
              <a:t>Click icon to add image</a:t>
            </a:r>
          </a:p>
          <a:p>
            <a:endParaRPr lang="en-US" dirty="0"/>
          </a:p>
        </p:txBody>
      </p:sp>
      <p:sp>
        <p:nvSpPr>
          <p:cNvPr id="25" name="Picture Placeholder 12">
            <a:extLst>
              <a:ext uri="{FF2B5EF4-FFF2-40B4-BE49-F238E27FC236}">
                <a16:creationId xmlns:a16="http://schemas.microsoft.com/office/drawing/2014/main" id="{10BA1E98-6AF5-601E-9289-92A2474496C0}"/>
              </a:ext>
            </a:extLst>
          </p:cNvPr>
          <p:cNvSpPr>
            <a:spLocks noGrp="1"/>
          </p:cNvSpPr>
          <p:nvPr>
            <p:ph type="pic" sz="quarter" idx="17" hasCustomPrompt="1"/>
          </p:nvPr>
        </p:nvSpPr>
        <p:spPr>
          <a:xfrm>
            <a:off x="8191500" y="1371600"/>
            <a:ext cx="3657600" cy="2560320"/>
          </a:xfrm>
          <a:prstGeom prst="roundRect">
            <a:avLst>
              <a:gd name="adj" fmla="val 6746"/>
            </a:avLst>
          </a:prstGeom>
          <a:effectLst/>
        </p:spPr>
        <p:txBody>
          <a:bodyPr anchor="ctr">
            <a:noAutofit/>
          </a:bodyPr>
          <a:lstStyle>
            <a:lvl1pPr marL="0" indent="0" algn="ctr">
              <a:buNone/>
              <a:defRPr sz="1800"/>
            </a:lvl1pPr>
          </a:lstStyle>
          <a:p>
            <a:r>
              <a:rPr lang="en-US" dirty="0"/>
              <a:t>Click icon to add image</a:t>
            </a:r>
          </a:p>
          <a:p>
            <a:endParaRPr lang="en-US" dirty="0"/>
          </a:p>
        </p:txBody>
      </p:sp>
    </p:spTree>
    <p:extLst>
      <p:ext uri="{BB962C8B-B14F-4D97-AF65-F5344CB8AC3E}">
        <p14:creationId xmlns:p14="http://schemas.microsoft.com/office/powerpoint/2010/main" val="116463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Main point + 2 supporting">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B7109FBF-A551-0E73-F8F7-CC7C0D3CAB0F}"/>
              </a:ext>
            </a:extLst>
          </p:cNvPr>
          <p:cNvSpPr/>
          <p:nvPr userDrawn="1"/>
        </p:nvSpPr>
        <p:spPr>
          <a:xfrm>
            <a:off x="419100" y="1371600"/>
            <a:ext cx="3650025" cy="4838700"/>
          </a:xfrm>
          <a:prstGeom prst="roundRect">
            <a:avLst>
              <a:gd name="adj" fmla="val 595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B23BDB79-7DA4-A7DA-FFAA-D970F473BC02}"/>
              </a:ext>
            </a:extLst>
          </p:cNvPr>
          <p:cNvSpPr>
            <a:spLocks noGrp="1"/>
          </p:cNvSpPr>
          <p:nvPr>
            <p:ph type="title" hasCustomPrompt="1"/>
          </p:nvPr>
        </p:nvSpPr>
        <p:spPr/>
        <p:txBody>
          <a:bodyPr/>
          <a:lstStyle>
            <a:lvl1pPr>
              <a:defRPr/>
            </a:lvl1pPr>
          </a:lstStyle>
          <a:p>
            <a:r>
              <a:rPr lang="en-US" dirty="0"/>
              <a:t>Three-box content layout</a:t>
            </a:r>
          </a:p>
        </p:txBody>
      </p:sp>
      <p:sp>
        <p:nvSpPr>
          <p:cNvPr id="7" name="Content Placeholder 3">
            <a:extLst>
              <a:ext uri="{FF2B5EF4-FFF2-40B4-BE49-F238E27FC236}">
                <a16:creationId xmlns:a16="http://schemas.microsoft.com/office/drawing/2014/main" id="{06DC1607-DD34-92DA-9340-AF0A334035F1}"/>
              </a:ext>
            </a:extLst>
          </p:cNvPr>
          <p:cNvSpPr>
            <a:spLocks noGrp="1"/>
          </p:cNvSpPr>
          <p:nvPr>
            <p:ph sz="half" idx="2" hasCustomPrompt="1"/>
          </p:nvPr>
        </p:nvSpPr>
        <p:spPr>
          <a:xfrm>
            <a:off x="789385" y="3340268"/>
            <a:ext cx="2909455" cy="1015663"/>
          </a:xfrm>
          <a:noFill/>
        </p:spPr>
        <p:txBody>
          <a:bodyPr tIns="0" bIns="0" anchor="ctr">
            <a:spAutoFit/>
          </a:bodyPr>
          <a:lstStyle>
            <a:lvl1pPr marL="0" indent="0">
              <a:lnSpc>
                <a:spcPct val="110000"/>
              </a:lnSpc>
              <a:spcAft>
                <a:spcPts val="600"/>
              </a:spcAft>
              <a:buNone/>
              <a:defRPr sz="2000"/>
            </a:lvl1pPr>
            <a:lvl2pPr marL="285750" indent="0">
              <a:lnSpc>
                <a:spcPct val="100000"/>
              </a:lnSpc>
              <a:spcAft>
                <a:spcPts val="600"/>
              </a:spcAft>
              <a:buNone/>
              <a:defRPr sz="1800"/>
            </a:lvl2pPr>
            <a:lvl3pPr marL="628650" indent="0">
              <a:lnSpc>
                <a:spcPct val="100000"/>
              </a:lnSpc>
              <a:spcAft>
                <a:spcPts val="600"/>
              </a:spcAft>
              <a:buNone/>
              <a:defRPr sz="16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92F6DF51-03DE-037A-36FA-57CE810E7F5F}"/>
              </a:ext>
            </a:extLst>
          </p:cNvPr>
          <p:cNvSpPr/>
          <p:nvPr userDrawn="1"/>
        </p:nvSpPr>
        <p:spPr>
          <a:xfrm>
            <a:off x="4439410" y="3962400"/>
            <a:ext cx="7409690" cy="2247900"/>
          </a:xfrm>
          <a:prstGeom prst="roundRect">
            <a:avLst>
              <a:gd name="adj" fmla="val 6866"/>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Rectangle: Rounded Corners 7">
            <a:extLst>
              <a:ext uri="{FF2B5EF4-FFF2-40B4-BE49-F238E27FC236}">
                <a16:creationId xmlns:a16="http://schemas.microsoft.com/office/drawing/2014/main" id="{0F2FF4F5-7447-221A-7628-D02970A35BC7}"/>
              </a:ext>
            </a:extLst>
          </p:cNvPr>
          <p:cNvSpPr/>
          <p:nvPr userDrawn="1"/>
        </p:nvSpPr>
        <p:spPr>
          <a:xfrm>
            <a:off x="4439410" y="1371600"/>
            <a:ext cx="7409690" cy="2247900"/>
          </a:xfrm>
          <a:prstGeom prst="roundRect">
            <a:avLst>
              <a:gd name="adj" fmla="val 467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Content Placeholder 3">
            <a:extLst>
              <a:ext uri="{FF2B5EF4-FFF2-40B4-BE49-F238E27FC236}">
                <a16:creationId xmlns:a16="http://schemas.microsoft.com/office/drawing/2014/main" id="{1A27D050-2858-D049-1607-455C9592B65A}"/>
              </a:ext>
            </a:extLst>
          </p:cNvPr>
          <p:cNvSpPr>
            <a:spLocks noGrp="1"/>
          </p:cNvSpPr>
          <p:nvPr>
            <p:ph sz="half" idx="18" hasCustomPrompt="1"/>
          </p:nvPr>
        </p:nvSpPr>
        <p:spPr>
          <a:xfrm>
            <a:off x="4960187" y="1994800"/>
            <a:ext cx="6393613" cy="987621"/>
          </a:xfrm>
        </p:spPr>
        <p:txBody>
          <a:bodyPr anchor="ctr"/>
          <a:lstStyle>
            <a:lvl1pPr marL="0" indent="0">
              <a:lnSpc>
                <a:spcPct val="100000"/>
              </a:lnSpc>
              <a:spcAft>
                <a:spcPts val="600"/>
              </a:spcAft>
              <a:buNone/>
              <a:defRPr sz="1800" b="1">
                <a:solidFill>
                  <a:schemeClr val="accent1">
                    <a:lumMod val="40000"/>
                    <a:lumOff val="60000"/>
                  </a:schemeClr>
                </a:solidFill>
              </a:defRPr>
            </a:lvl1pPr>
            <a:lvl2pPr marL="285750" indent="-285750">
              <a:lnSpc>
                <a:spcPct val="100000"/>
              </a:lnSpc>
              <a:spcAft>
                <a:spcPts val="600"/>
              </a:spcAft>
              <a:buFont typeface="Arial" panose="020B0604020202020204" pitchFamily="34" charset="0"/>
              <a:buChar char="•"/>
              <a:defRPr sz="1600"/>
            </a:lvl2pPr>
            <a:lvl3pPr marL="287338" indent="0">
              <a:lnSpc>
                <a:spcPct val="100000"/>
              </a:lnSpc>
              <a:spcAft>
                <a:spcPts val="600"/>
              </a:spcAft>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0" name="Content Placeholder 3">
            <a:extLst>
              <a:ext uri="{FF2B5EF4-FFF2-40B4-BE49-F238E27FC236}">
                <a16:creationId xmlns:a16="http://schemas.microsoft.com/office/drawing/2014/main" id="{746297EF-AFF3-48F7-A407-E3274CA69538}"/>
              </a:ext>
            </a:extLst>
          </p:cNvPr>
          <p:cNvSpPr>
            <a:spLocks noGrp="1"/>
          </p:cNvSpPr>
          <p:nvPr>
            <p:ph sz="half" idx="21" hasCustomPrompt="1"/>
          </p:nvPr>
        </p:nvSpPr>
        <p:spPr>
          <a:xfrm>
            <a:off x="4960187" y="4585600"/>
            <a:ext cx="6393613" cy="987621"/>
          </a:xfrm>
        </p:spPr>
        <p:txBody>
          <a:bodyPr anchor="ctr"/>
          <a:lstStyle>
            <a:lvl1pPr marL="0" indent="0">
              <a:lnSpc>
                <a:spcPct val="100000"/>
              </a:lnSpc>
              <a:spcAft>
                <a:spcPts val="600"/>
              </a:spcAft>
              <a:buNone/>
              <a:defRPr sz="1800" b="1">
                <a:solidFill>
                  <a:schemeClr val="accent1">
                    <a:lumMod val="40000"/>
                    <a:lumOff val="60000"/>
                  </a:schemeClr>
                </a:solidFill>
              </a:defRPr>
            </a:lvl1pPr>
            <a:lvl2pPr marL="285750" indent="-285750">
              <a:lnSpc>
                <a:spcPct val="100000"/>
              </a:lnSpc>
              <a:spcAft>
                <a:spcPts val="600"/>
              </a:spcAft>
              <a:buFont typeface="Arial" panose="020B0604020202020204" pitchFamily="34" charset="0"/>
              <a:buChar char="•"/>
              <a:defRPr sz="1600"/>
            </a:lvl2pPr>
            <a:lvl3pPr marL="287338" indent="0">
              <a:lnSpc>
                <a:spcPct val="100000"/>
              </a:lnSpc>
              <a:spcAft>
                <a:spcPts val="600"/>
              </a:spcAft>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83434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Main point + 2 supporting images">
    <p:bg>
      <p:bgPr>
        <a:solidFill>
          <a:schemeClr val="bg1"/>
        </a:solidFill>
        <a:effectLst/>
      </p:bgPr>
    </p:bg>
    <p:spTree>
      <p:nvGrpSpPr>
        <p:cNvPr id="1" name=""/>
        <p:cNvGrpSpPr/>
        <p:nvPr/>
      </p:nvGrpSpPr>
      <p:grpSpPr>
        <a:xfrm>
          <a:off x="0" y="0"/>
          <a:ext cx="0" cy="0"/>
          <a:chOff x="0" y="0"/>
          <a:chExt cx="0" cy="0"/>
        </a:xfrm>
      </p:grpSpPr>
      <p:sp>
        <p:nvSpPr>
          <p:cNvPr id="6" name="Rectangle: Rounded Corners 14">
            <a:extLst>
              <a:ext uri="{FF2B5EF4-FFF2-40B4-BE49-F238E27FC236}">
                <a16:creationId xmlns:a16="http://schemas.microsoft.com/office/drawing/2014/main" id="{ABFB6408-920D-1E6F-B461-73461F93CAA7}"/>
              </a:ext>
            </a:extLst>
          </p:cNvPr>
          <p:cNvSpPr/>
          <p:nvPr userDrawn="1"/>
        </p:nvSpPr>
        <p:spPr>
          <a:xfrm>
            <a:off x="419100" y="1371600"/>
            <a:ext cx="3650025" cy="4838700"/>
          </a:xfrm>
          <a:prstGeom prst="roundRect">
            <a:avLst>
              <a:gd name="adj" fmla="val 335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Rectangle: Rounded Corners 7">
            <a:extLst>
              <a:ext uri="{FF2B5EF4-FFF2-40B4-BE49-F238E27FC236}">
                <a16:creationId xmlns:a16="http://schemas.microsoft.com/office/drawing/2014/main" id="{20B19ADC-8D74-4951-A056-93F593F4359A}"/>
              </a:ext>
            </a:extLst>
          </p:cNvPr>
          <p:cNvSpPr/>
          <p:nvPr userDrawn="1"/>
        </p:nvSpPr>
        <p:spPr>
          <a:xfrm>
            <a:off x="4439410" y="1371600"/>
            <a:ext cx="7409690" cy="2247900"/>
          </a:xfrm>
          <a:prstGeom prst="roundRect">
            <a:avLst>
              <a:gd name="adj" fmla="val 467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 name="Title 1">
            <a:extLst>
              <a:ext uri="{FF2B5EF4-FFF2-40B4-BE49-F238E27FC236}">
                <a16:creationId xmlns:a16="http://schemas.microsoft.com/office/drawing/2014/main" id="{B47B450E-3B8F-B9BB-23ED-77B2B602D98D}"/>
              </a:ext>
            </a:extLst>
          </p:cNvPr>
          <p:cNvSpPr>
            <a:spLocks noGrp="1"/>
          </p:cNvSpPr>
          <p:nvPr>
            <p:ph type="title" hasCustomPrompt="1"/>
          </p:nvPr>
        </p:nvSpPr>
        <p:spPr>
          <a:xfrm>
            <a:off x="419100" y="342901"/>
            <a:ext cx="11429999" cy="647176"/>
          </a:xfrm>
        </p:spPr>
        <p:txBody>
          <a:bodyPr/>
          <a:lstStyle/>
          <a:p>
            <a:r>
              <a:rPr lang="en-US" dirty="0"/>
              <a:t>Three-box content with images layout</a:t>
            </a:r>
          </a:p>
        </p:txBody>
      </p:sp>
      <p:sp>
        <p:nvSpPr>
          <p:cNvPr id="16" name="Content Placeholder 3">
            <a:extLst>
              <a:ext uri="{FF2B5EF4-FFF2-40B4-BE49-F238E27FC236}">
                <a16:creationId xmlns:a16="http://schemas.microsoft.com/office/drawing/2014/main" id="{8E3CD08A-F4CD-7075-B39F-26A7E7D6B9B9}"/>
              </a:ext>
            </a:extLst>
          </p:cNvPr>
          <p:cNvSpPr>
            <a:spLocks noGrp="1"/>
          </p:cNvSpPr>
          <p:nvPr>
            <p:ph sz="half" idx="2" hasCustomPrompt="1"/>
          </p:nvPr>
        </p:nvSpPr>
        <p:spPr>
          <a:xfrm>
            <a:off x="643912" y="4311650"/>
            <a:ext cx="3200400" cy="1645920"/>
          </a:xfrm>
          <a:noFill/>
        </p:spPr>
        <p:txBody>
          <a:bodyPr tIns="0" bIns="0">
            <a:normAutofit/>
          </a:bodyPr>
          <a:lstStyle>
            <a:lvl1pPr marL="0" indent="0">
              <a:lnSpc>
                <a:spcPct val="100000"/>
              </a:lnSpc>
              <a:spcAft>
                <a:spcPts val="600"/>
              </a:spcAft>
              <a:buNone/>
              <a:defRPr sz="1800"/>
            </a:lvl1pPr>
            <a:lvl2pPr marL="285750" indent="0">
              <a:lnSpc>
                <a:spcPct val="100000"/>
              </a:lnSpc>
              <a:spcAft>
                <a:spcPts val="600"/>
              </a:spcAft>
              <a:buNone/>
              <a:defRPr sz="1600"/>
            </a:lvl2pPr>
            <a:lvl3pPr marL="628650"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7" name="Picture Placeholder 12">
            <a:extLst>
              <a:ext uri="{FF2B5EF4-FFF2-40B4-BE49-F238E27FC236}">
                <a16:creationId xmlns:a16="http://schemas.microsoft.com/office/drawing/2014/main" id="{18D1C323-2D58-E984-9769-0CF93BF35014}"/>
              </a:ext>
            </a:extLst>
          </p:cNvPr>
          <p:cNvSpPr>
            <a:spLocks noGrp="1"/>
          </p:cNvSpPr>
          <p:nvPr>
            <p:ph type="pic" sz="quarter" idx="15" hasCustomPrompt="1"/>
          </p:nvPr>
        </p:nvSpPr>
        <p:spPr>
          <a:xfrm>
            <a:off x="419101" y="1371600"/>
            <a:ext cx="3650024" cy="2622263"/>
          </a:xfrm>
          <a:prstGeom prst="roundRect">
            <a:avLst>
              <a:gd name="adj" fmla="val 5525"/>
            </a:avLst>
          </a:prstGeom>
          <a:effectLst/>
        </p:spPr>
        <p:txBody>
          <a:bodyPr anchor="ctr">
            <a:noAutofit/>
          </a:bodyPr>
          <a:lstStyle>
            <a:lvl1pPr marL="0" indent="0" algn="ctr">
              <a:buNone/>
              <a:defRPr sz="1800"/>
            </a:lvl1pPr>
          </a:lstStyle>
          <a:p>
            <a:r>
              <a:rPr lang="en-US" dirty="0"/>
              <a:t>Click icon to add image</a:t>
            </a:r>
          </a:p>
          <a:p>
            <a:endParaRPr lang="en-US" dirty="0"/>
          </a:p>
        </p:txBody>
      </p:sp>
      <p:sp>
        <p:nvSpPr>
          <p:cNvPr id="21" name="Content Placeholder 3">
            <a:extLst>
              <a:ext uri="{FF2B5EF4-FFF2-40B4-BE49-F238E27FC236}">
                <a16:creationId xmlns:a16="http://schemas.microsoft.com/office/drawing/2014/main" id="{F2AFFA86-EF61-AE52-5912-1F28DB9B6C35}"/>
              </a:ext>
            </a:extLst>
          </p:cNvPr>
          <p:cNvSpPr>
            <a:spLocks noGrp="1"/>
          </p:cNvSpPr>
          <p:nvPr>
            <p:ph sz="half" idx="18" hasCustomPrompt="1"/>
          </p:nvPr>
        </p:nvSpPr>
        <p:spPr>
          <a:xfrm>
            <a:off x="7351386" y="2049275"/>
            <a:ext cx="4002413"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2" name="Picture Placeholder 19">
            <a:extLst>
              <a:ext uri="{FF2B5EF4-FFF2-40B4-BE49-F238E27FC236}">
                <a16:creationId xmlns:a16="http://schemas.microsoft.com/office/drawing/2014/main" id="{B37E5854-0024-2BA6-0A11-936EDB91894D}"/>
              </a:ext>
            </a:extLst>
          </p:cNvPr>
          <p:cNvSpPr>
            <a:spLocks noGrp="1"/>
          </p:cNvSpPr>
          <p:nvPr>
            <p:ph type="pic" sz="quarter" idx="19" hasCustomPrompt="1"/>
          </p:nvPr>
        </p:nvSpPr>
        <p:spPr>
          <a:xfrm>
            <a:off x="4448554" y="1371600"/>
            <a:ext cx="2431217" cy="2236839"/>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
        <p:nvSpPr>
          <p:cNvPr id="23" name="Rectangle: Rounded Corners 7">
            <a:extLst>
              <a:ext uri="{FF2B5EF4-FFF2-40B4-BE49-F238E27FC236}">
                <a16:creationId xmlns:a16="http://schemas.microsoft.com/office/drawing/2014/main" id="{4B1D0688-BD48-5879-E9D2-8DF70D6B56DF}"/>
              </a:ext>
            </a:extLst>
          </p:cNvPr>
          <p:cNvSpPr/>
          <p:nvPr userDrawn="1"/>
        </p:nvSpPr>
        <p:spPr>
          <a:xfrm>
            <a:off x="4439410" y="3962400"/>
            <a:ext cx="7409690" cy="2247900"/>
          </a:xfrm>
          <a:prstGeom prst="roundRect">
            <a:avLst>
              <a:gd name="adj" fmla="val 467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4" name="Content Placeholder 3">
            <a:extLst>
              <a:ext uri="{FF2B5EF4-FFF2-40B4-BE49-F238E27FC236}">
                <a16:creationId xmlns:a16="http://schemas.microsoft.com/office/drawing/2014/main" id="{8A001B6D-E4D2-2B03-93FF-DE67C05CDF13}"/>
              </a:ext>
            </a:extLst>
          </p:cNvPr>
          <p:cNvSpPr>
            <a:spLocks noGrp="1"/>
          </p:cNvSpPr>
          <p:nvPr>
            <p:ph sz="half" idx="20" hasCustomPrompt="1"/>
          </p:nvPr>
        </p:nvSpPr>
        <p:spPr>
          <a:xfrm>
            <a:off x="7351386" y="4640075"/>
            <a:ext cx="4002413"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5" name="Picture Placeholder 19">
            <a:extLst>
              <a:ext uri="{FF2B5EF4-FFF2-40B4-BE49-F238E27FC236}">
                <a16:creationId xmlns:a16="http://schemas.microsoft.com/office/drawing/2014/main" id="{145F96AB-F97D-57A2-35EA-DA15CB79E5F8}"/>
              </a:ext>
            </a:extLst>
          </p:cNvPr>
          <p:cNvSpPr>
            <a:spLocks noGrp="1"/>
          </p:cNvSpPr>
          <p:nvPr>
            <p:ph type="pic" sz="quarter" idx="21" hasCustomPrompt="1"/>
          </p:nvPr>
        </p:nvSpPr>
        <p:spPr>
          <a:xfrm>
            <a:off x="4448554" y="3962400"/>
            <a:ext cx="2431217" cy="2236839"/>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84480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 Color set 2 - block comp 2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1EAA7-E008-E93B-ED99-565142AEC5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 y="0"/>
            <a:ext cx="12198092" cy="6868581"/>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914401"/>
            <a:ext cx="6327913" cy="535531"/>
          </a:xfrm>
        </p:spPr>
        <p:txBody>
          <a:bodyPr/>
          <a:lstStyle>
            <a:lvl1pPr>
              <a:defRPr>
                <a:solidFill>
                  <a:schemeClr val="tx1"/>
                </a:solidFill>
              </a:defRPr>
            </a:lvl1pPr>
          </a:lstStyle>
          <a:p>
            <a:r>
              <a:rPr lang="en-US" dirty="0"/>
              <a:t>Title only layout with art</a:t>
            </a:r>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E481FB90-7FB3-4C60-A899-F0ABC44ECC1B}"/>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5" name="Picture 4">
            <a:extLst>
              <a:ext uri="{FF2B5EF4-FFF2-40B4-BE49-F238E27FC236}">
                <a16:creationId xmlns:a16="http://schemas.microsoft.com/office/drawing/2014/main" id="{FA801689-9F26-6722-B673-CF97B9E0A4D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425855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Main point + 3 supporting">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DB79-7DA4-A7DA-FFAA-D970F473BC02}"/>
              </a:ext>
            </a:extLst>
          </p:cNvPr>
          <p:cNvSpPr>
            <a:spLocks noGrp="1"/>
          </p:cNvSpPr>
          <p:nvPr>
            <p:ph type="title" hasCustomPrompt="1"/>
          </p:nvPr>
        </p:nvSpPr>
        <p:spPr/>
        <p:txBody>
          <a:bodyPr/>
          <a:lstStyle/>
          <a:p>
            <a:r>
              <a:rPr lang="en-US" dirty="0"/>
              <a:t>Title, content, and three-column layout</a:t>
            </a:r>
          </a:p>
        </p:txBody>
      </p:sp>
      <p:sp>
        <p:nvSpPr>
          <p:cNvPr id="8" name="Rectangle: Rounded Corners 7">
            <a:extLst>
              <a:ext uri="{FF2B5EF4-FFF2-40B4-BE49-F238E27FC236}">
                <a16:creationId xmlns:a16="http://schemas.microsoft.com/office/drawing/2014/main" id="{0F2FF4F5-7447-221A-7628-D02970A35BC7}"/>
              </a:ext>
            </a:extLst>
          </p:cNvPr>
          <p:cNvSpPr/>
          <p:nvPr userDrawn="1"/>
        </p:nvSpPr>
        <p:spPr>
          <a:xfrm>
            <a:off x="419100" y="1485900"/>
            <a:ext cx="11430000" cy="1828798"/>
          </a:xfrm>
          <a:prstGeom prst="roundRect">
            <a:avLst>
              <a:gd name="adj" fmla="val 10291"/>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Content Placeholder 3">
            <a:extLst>
              <a:ext uri="{FF2B5EF4-FFF2-40B4-BE49-F238E27FC236}">
                <a16:creationId xmlns:a16="http://schemas.microsoft.com/office/drawing/2014/main" id="{1A27D050-2858-D049-1607-455C9592B65A}"/>
              </a:ext>
            </a:extLst>
          </p:cNvPr>
          <p:cNvSpPr>
            <a:spLocks noGrp="1"/>
          </p:cNvSpPr>
          <p:nvPr>
            <p:ph sz="half" idx="18" hasCustomPrompt="1"/>
          </p:nvPr>
        </p:nvSpPr>
        <p:spPr>
          <a:xfrm>
            <a:off x="744232" y="1907857"/>
            <a:ext cx="10775280" cy="984885"/>
          </a:xfrm>
        </p:spPr>
        <p:txBody>
          <a:bodyPr anchor="ctr"/>
          <a:lstStyle>
            <a:lvl1pPr marL="0" indent="0">
              <a:lnSpc>
                <a:spcPct val="100000"/>
              </a:lnSpc>
              <a:spcAft>
                <a:spcPts val="600"/>
              </a:spcAft>
              <a:buNone/>
              <a:defRPr sz="1800" b="1">
                <a:solidFill>
                  <a:schemeClr val="accent1">
                    <a:lumMod val="40000"/>
                    <a:lumOff val="60000"/>
                  </a:schemeClr>
                </a:solidFill>
              </a:defRPr>
            </a:lvl1pPr>
            <a:lvl2pPr marL="285750" indent="-285750">
              <a:lnSpc>
                <a:spcPct val="100000"/>
              </a:lnSpc>
              <a:spcAft>
                <a:spcPts val="600"/>
              </a:spcAft>
              <a:buFont typeface="Arial" panose="020B0604020202020204" pitchFamily="34" charset="0"/>
              <a:buChar char="•"/>
              <a:defRPr sz="1600"/>
            </a:lvl2pPr>
            <a:lvl3pPr marL="287338" indent="0">
              <a:lnSpc>
                <a:spcPct val="100000"/>
              </a:lnSpc>
              <a:spcAft>
                <a:spcPts val="600"/>
              </a:spcAft>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9" name="Rectangle: Rounded Corners 8">
            <a:extLst>
              <a:ext uri="{FF2B5EF4-FFF2-40B4-BE49-F238E27FC236}">
                <a16:creationId xmlns:a16="http://schemas.microsoft.com/office/drawing/2014/main" id="{6377A2A5-F4FE-67F7-ADE6-5A4C45C46636}"/>
              </a:ext>
            </a:extLst>
          </p:cNvPr>
          <p:cNvSpPr/>
          <p:nvPr userDrawn="1"/>
        </p:nvSpPr>
        <p:spPr>
          <a:xfrm>
            <a:off x="419100" y="3543302"/>
            <a:ext cx="3678669"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 name="Text Placeholder 2">
            <a:extLst>
              <a:ext uri="{FF2B5EF4-FFF2-40B4-BE49-F238E27FC236}">
                <a16:creationId xmlns:a16="http://schemas.microsoft.com/office/drawing/2014/main" id="{B7155E0E-FE90-30B4-29B2-5095FF7F7DFF}"/>
              </a:ext>
            </a:extLst>
          </p:cNvPr>
          <p:cNvSpPr>
            <a:spLocks noGrp="1"/>
          </p:cNvSpPr>
          <p:nvPr userDrawn="1">
            <p:ph type="body" idx="1" hasCustomPrompt="1"/>
          </p:nvPr>
        </p:nvSpPr>
        <p:spPr>
          <a:xfrm>
            <a:off x="746593" y="3857623"/>
            <a:ext cx="3023683"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16" name="Content Placeholder 3">
            <a:extLst>
              <a:ext uri="{FF2B5EF4-FFF2-40B4-BE49-F238E27FC236}">
                <a16:creationId xmlns:a16="http://schemas.microsoft.com/office/drawing/2014/main" id="{542C1789-5BCE-3857-98C9-2C699654BC1E}"/>
              </a:ext>
            </a:extLst>
          </p:cNvPr>
          <p:cNvSpPr>
            <a:spLocks noGrp="1"/>
          </p:cNvSpPr>
          <p:nvPr userDrawn="1">
            <p:ph sz="half" idx="2" hasCustomPrompt="1"/>
          </p:nvPr>
        </p:nvSpPr>
        <p:spPr>
          <a:xfrm>
            <a:off x="746593" y="4255530"/>
            <a:ext cx="3023683"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6" name="Rectangle: Rounded Corners 8">
            <a:extLst>
              <a:ext uri="{FF2B5EF4-FFF2-40B4-BE49-F238E27FC236}">
                <a16:creationId xmlns:a16="http://schemas.microsoft.com/office/drawing/2014/main" id="{B0BFE81F-8456-AC39-1679-18D4E426E6AF}"/>
              </a:ext>
            </a:extLst>
          </p:cNvPr>
          <p:cNvSpPr/>
          <p:nvPr userDrawn="1"/>
        </p:nvSpPr>
        <p:spPr>
          <a:xfrm>
            <a:off x="8170431" y="3543302"/>
            <a:ext cx="3678669"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7" name="Text Placeholder 2">
            <a:extLst>
              <a:ext uri="{FF2B5EF4-FFF2-40B4-BE49-F238E27FC236}">
                <a16:creationId xmlns:a16="http://schemas.microsoft.com/office/drawing/2014/main" id="{607609F0-4D50-9330-513F-4BCA6409BF89}"/>
              </a:ext>
            </a:extLst>
          </p:cNvPr>
          <p:cNvSpPr>
            <a:spLocks noGrp="1"/>
          </p:cNvSpPr>
          <p:nvPr>
            <p:ph type="body" idx="19" hasCustomPrompt="1"/>
          </p:nvPr>
        </p:nvSpPr>
        <p:spPr>
          <a:xfrm>
            <a:off x="8497924" y="3857623"/>
            <a:ext cx="3023683"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3" name="Content Placeholder 3">
            <a:extLst>
              <a:ext uri="{FF2B5EF4-FFF2-40B4-BE49-F238E27FC236}">
                <a16:creationId xmlns:a16="http://schemas.microsoft.com/office/drawing/2014/main" id="{7E659CCA-1997-5805-AE7F-FC2CBA8438F0}"/>
              </a:ext>
            </a:extLst>
          </p:cNvPr>
          <p:cNvSpPr>
            <a:spLocks noGrp="1"/>
          </p:cNvSpPr>
          <p:nvPr>
            <p:ph sz="half" idx="20" hasCustomPrompt="1"/>
          </p:nvPr>
        </p:nvSpPr>
        <p:spPr>
          <a:xfrm>
            <a:off x="8497924" y="4255530"/>
            <a:ext cx="3023683"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5" name="Rectangle: Rounded Corners 8">
            <a:extLst>
              <a:ext uri="{FF2B5EF4-FFF2-40B4-BE49-F238E27FC236}">
                <a16:creationId xmlns:a16="http://schemas.microsoft.com/office/drawing/2014/main" id="{291BB76D-D157-C126-D16B-F05861C573FC}"/>
              </a:ext>
            </a:extLst>
          </p:cNvPr>
          <p:cNvSpPr/>
          <p:nvPr userDrawn="1"/>
        </p:nvSpPr>
        <p:spPr>
          <a:xfrm>
            <a:off x="4294765" y="3543302"/>
            <a:ext cx="3678669"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0" name="Text Placeholder 2">
            <a:extLst>
              <a:ext uri="{FF2B5EF4-FFF2-40B4-BE49-F238E27FC236}">
                <a16:creationId xmlns:a16="http://schemas.microsoft.com/office/drawing/2014/main" id="{BAD33963-AB69-FE2A-ECBE-D6DDEC9E474F}"/>
              </a:ext>
            </a:extLst>
          </p:cNvPr>
          <p:cNvSpPr>
            <a:spLocks noGrp="1"/>
          </p:cNvSpPr>
          <p:nvPr>
            <p:ph type="body" idx="21" hasCustomPrompt="1"/>
          </p:nvPr>
        </p:nvSpPr>
        <p:spPr>
          <a:xfrm>
            <a:off x="4622258" y="3857623"/>
            <a:ext cx="3023683"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2" name="Content Placeholder 3">
            <a:extLst>
              <a:ext uri="{FF2B5EF4-FFF2-40B4-BE49-F238E27FC236}">
                <a16:creationId xmlns:a16="http://schemas.microsoft.com/office/drawing/2014/main" id="{1B379EDC-66F5-D1E6-79F5-D2E991C68823}"/>
              </a:ext>
            </a:extLst>
          </p:cNvPr>
          <p:cNvSpPr>
            <a:spLocks noGrp="1"/>
          </p:cNvSpPr>
          <p:nvPr>
            <p:ph sz="half" idx="22" hasCustomPrompt="1"/>
          </p:nvPr>
        </p:nvSpPr>
        <p:spPr>
          <a:xfrm>
            <a:off x="4622258" y="4255530"/>
            <a:ext cx="3023683"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426311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Main point w photo + 3 supporting">
    <p:bg>
      <p:bgPr>
        <a:solidFill>
          <a:schemeClr val="bg1"/>
        </a:solidFill>
        <a:effectLst/>
      </p:bgPr>
    </p:bg>
    <p:spTree>
      <p:nvGrpSpPr>
        <p:cNvPr id="1" name=""/>
        <p:cNvGrpSpPr/>
        <p:nvPr/>
      </p:nvGrpSpPr>
      <p:grpSpPr>
        <a:xfrm>
          <a:off x="0" y="0"/>
          <a:ext cx="0" cy="0"/>
          <a:chOff x="0" y="0"/>
          <a:chExt cx="0" cy="0"/>
        </a:xfrm>
      </p:grpSpPr>
      <p:sp>
        <p:nvSpPr>
          <p:cNvPr id="6" name="Rectangle: Rounded Corners 10">
            <a:extLst>
              <a:ext uri="{FF2B5EF4-FFF2-40B4-BE49-F238E27FC236}">
                <a16:creationId xmlns:a16="http://schemas.microsoft.com/office/drawing/2014/main" id="{A477AA5C-159F-62CD-6AB3-B00F2A3A514F}"/>
              </a:ext>
            </a:extLst>
          </p:cNvPr>
          <p:cNvSpPr/>
          <p:nvPr userDrawn="1"/>
        </p:nvSpPr>
        <p:spPr>
          <a:xfrm>
            <a:off x="8460853" y="3543302"/>
            <a:ext cx="3388247" cy="2666998"/>
          </a:xfrm>
          <a:prstGeom prst="roundRect">
            <a:avLst>
              <a:gd name="adj" fmla="val 5020"/>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3" name="Title 1">
            <a:extLst>
              <a:ext uri="{FF2B5EF4-FFF2-40B4-BE49-F238E27FC236}">
                <a16:creationId xmlns:a16="http://schemas.microsoft.com/office/drawing/2014/main" id="{3557FA9E-9D5B-C34C-8303-2319FBA56496}"/>
              </a:ext>
            </a:extLst>
          </p:cNvPr>
          <p:cNvSpPr>
            <a:spLocks noGrp="1"/>
          </p:cNvSpPr>
          <p:nvPr>
            <p:ph type="title" hasCustomPrompt="1"/>
          </p:nvPr>
        </p:nvSpPr>
        <p:spPr>
          <a:xfrm>
            <a:off x="419100" y="342901"/>
            <a:ext cx="11429999" cy="647176"/>
          </a:xfrm>
        </p:spPr>
        <p:txBody>
          <a:bodyPr/>
          <a:lstStyle/>
          <a:p>
            <a:r>
              <a:rPr lang="en-US" dirty="0"/>
              <a:t>Title, content, icon, and three-column layout</a:t>
            </a:r>
          </a:p>
        </p:txBody>
      </p:sp>
      <p:sp>
        <p:nvSpPr>
          <p:cNvPr id="22" name="Rectangle: Rounded Corners 7">
            <a:extLst>
              <a:ext uri="{FF2B5EF4-FFF2-40B4-BE49-F238E27FC236}">
                <a16:creationId xmlns:a16="http://schemas.microsoft.com/office/drawing/2014/main" id="{B0C1D41D-BAB7-A7EA-8053-4899AA956B42}"/>
              </a:ext>
            </a:extLst>
          </p:cNvPr>
          <p:cNvSpPr/>
          <p:nvPr userDrawn="1"/>
        </p:nvSpPr>
        <p:spPr>
          <a:xfrm>
            <a:off x="1162246" y="1485900"/>
            <a:ext cx="10686854" cy="1828798"/>
          </a:xfrm>
          <a:prstGeom prst="roundRect">
            <a:avLst>
              <a:gd name="adj" fmla="val 7369"/>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3" name="Content Placeholder 3">
            <a:extLst>
              <a:ext uri="{FF2B5EF4-FFF2-40B4-BE49-F238E27FC236}">
                <a16:creationId xmlns:a16="http://schemas.microsoft.com/office/drawing/2014/main" id="{D7BCFF0A-3A35-DC91-3F6F-0D3629185D0A}"/>
              </a:ext>
            </a:extLst>
          </p:cNvPr>
          <p:cNvSpPr>
            <a:spLocks noGrp="1"/>
          </p:cNvSpPr>
          <p:nvPr>
            <p:ph sz="half" idx="18" hasCustomPrompt="1"/>
          </p:nvPr>
        </p:nvSpPr>
        <p:spPr>
          <a:xfrm>
            <a:off x="2668577" y="1907857"/>
            <a:ext cx="8756566" cy="984885"/>
          </a:xfrm>
        </p:spPr>
        <p:txBody>
          <a:bodyPr anchor="ctr"/>
          <a:lstStyle>
            <a:lvl1pPr marL="0" indent="0">
              <a:lnSpc>
                <a:spcPct val="100000"/>
              </a:lnSpc>
              <a:spcAft>
                <a:spcPts val="600"/>
              </a:spcAft>
              <a:buNone/>
              <a:defRPr sz="1800" b="1">
                <a:solidFill>
                  <a:schemeClr val="accent1">
                    <a:lumMod val="40000"/>
                    <a:lumOff val="60000"/>
                  </a:schemeClr>
                </a:solidFill>
              </a:defRPr>
            </a:lvl1pPr>
            <a:lvl2pPr marL="285750" indent="-285750">
              <a:lnSpc>
                <a:spcPct val="100000"/>
              </a:lnSpc>
              <a:spcAft>
                <a:spcPts val="600"/>
              </a:spcAft>
              <a:buFont typeface="Arial" panose="020B0604020202020204" pitchFamily="34" charset="0"/>
              <a:buChar char="•"/>
              <a:defRPr sz="1600"/>
            </a:lvl2pPr>
            <a:lvl3pPr marL="287338" indent="0">
              <a:lnSpc>
                <a:spcPct val="100000"/>
              </a:lnSpc>
              <a:spcAft>
                <a:spcPts val="600"/>
              </a:spcAft>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4" name="Rectangle: Rounded Corners 8">
            <a:extLst>
              <a:ext uri="{FF2B5EF4-FFF2-40B4-BE49-F238E27FC236}">
                <a16:creationId xmlns:a16="http://schemas.microsoft.com/office/drawing/2014/main" id="{EF5EA3BB-10E0-B04C-60DD-6EE5C33E8C75}"/>
              </a:ext>
            </a:extLst>
          </p:cNvPr>
          <p:cNvSpPr/>
          <p:nvPr userDrawn="1"/>
        </p:nvSpPr>
        <p:spPr>
          <a:xfrm>
            <a:off x="1181103" y="3543302"/>
            <a:ext cx="3388247"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5" name="Rectangle: Rounded Corners 10">
            <a:extLst>
              <a:ext uri="{FF2B5EF4-FFF2-40B4-BE49-F238E27FC236}">
                <a16:creationId xmlns:a16="http://schemas.microsoft.com/office/drawing/2014/main" id="{57351171-1DA9-AF08-C3C2-96B12F0DDDDD}"/>
              </a:ext>
            </a:extLst>
          </p:cNvPr>
          <p:cNvSpPr/>
          <p:nvPr userDrawn="1"/>
        </p:nvSpPr>
        <p:spPr>
          <a:xfrm>
            <a:off x="4820978" y="3543302"/>
            <a:ext cx="3388247" cy="2666998"/>
          </a:xfrm>
          <a:prstGeom prst="roundRect">
            <a:avLst>
              <a:gd name="adj" fmla="val 5020"/>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6" name="Text Placeholder 2">
            <a:extLst>
              <a:ext uri="{FF2B5EF4-FFF2-40B4-BE49-F238E27FC236}">
                <a16:creationId xmlns:a16="http://schemas.microsoft.com/office/drawing/2014/main" id="{69C43166-2DA6-A0B7-21E8-CEE047D8E016}"/>
              </a:ext>
            </a:extLst>
          </p:cNvPr>
          <p:cNvSpPr>
            <a:spLocks noGrp="1"/>
          </p:cNvSpPr>
          <p:nvPr>
            <p:ph type="body" idx="1" hasCustomPrompt="1"/>
          </p:nvPr>
        </p:nvSpPr>
        <p:spPr>
          <a:xfrm>
            <a:off x="1423748" y="3857623"/>
            <a:ext cx="2902956"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27" name="Content Placeholder 3">
            <a:extLst>
              <a:ext uri="{FF2B5EF4-FFF2-40B4-BE49-F238E27FC236}">
                <a16:creationId xmlns:a16="http://schemas.microsoft.com/office/drawing/2014/main" id="{EB3E3EA0-DF42-5351-E520-1805467D5978}"/>
              </a:ext>
            </a:extLst>
          </p:cNvPr>
          <p:cNvSpPr>
            <a:spLocks noGrp="1"/>
          </p:cNvSpPr>
          <p:nvPr>
            <p:ph sz="half" idx="2" hasCustomPrompt="1"/>
          </p:nvPr>
        </p:nvSpPr>
        <p:spPr>
          <a:xfrm>
            <a:off x="1423748" y="4255530"/>
            <a:ext cx="2902956"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8" name="Text Placeholder 4">
            <a:extLst>
              <a:ext uri="{FF2B5EF4-FFF2-40B4-BE49-F238E27FC236}">
                <a16:creationId xmlns:a16="http://schemas.microsoft.com/office/drawing/2014/main" id="{74A0013E-F300-BF10-DCDB-6396B184E1F9}"/>
              </a:ext>
            </a:extLst>
          </p:cNvPr>
          <p:cNvSpPr>
            <a:spLocks noGrp="1"/>
          </p:cNvSpPr>
          <p:nvPr>
            <p:ph type="body" sz="quarter" idx="3" hasCustomPrompt="1"/>
          </p:nvPr>
        </p:nvSpPr>
        <p:spPr>
          <a:xfrm>
            <a:off x="5063624" y="3857623"/>
            <a:ext cx="2902956"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9" name="Content Placeholder 5">
            <a:extLst>
              <a:ext uri="{FF2B5EF4-FFF2-40B4-BE49-F238E27FC236}">
                <a16:creationId xmlns:a16="http://schemas.microsoft.com/office/drawing/2014/main" id="{BC47406E-2043-1985-F7B5-1AFF4F45BE03}"/>
              </a:ext>
            </a:extLst>
          </p:cNvPr>
          <p:cNvSpPr>
            <a:spLocks noGrp="1"/>
          </p:cNvSpPr>
          <p:nvPr>
            <p:ph sz="quarter" idx="4" hasCustomPrompt="1"/>
          </p:nvPr>
        </p:nvSpPr>
        <p:spPr>
          <a:xfrm>
            <a:off x="5063624" y="4255530"/>
            <a:ext cx="2902956"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0" name="Text Placeholder 4">
            <a:extLst>
              <a:ext uri="{FF2B5EF4-FFF2-40B4-BE49-F238E27FC236}">
                <a16:creationId xmlns:a16="http://schemas.microsoft.com/office/drawing/2014/main" id="{6446EF66-AF34-1E0F-856E-C8F8ECD4CEAC}"/>
              </a:ext>
            </a:extLst>
          </p:cNvPr>
          <p:cNvSpPr>
            <a:spLocks noGrp="1"/>
          </p:cNvSpPr>
          <p:nvPr>
            <p:ph type="body" sz="quarter" idx="13" hasCustomPrompt="1"/>
          </p:nvPr>
        </p:nvSpPr>
        <p:spPr>
          <a:xfrm>
            <a:off x="8703497" y="3857623"/>
            <a:ext cx="2902956"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1" name="Content Placeholder 5">
            <a:extLst>
              <a:ext uri="{FF2B5EF4-FFF2-40B4-BE49-F238E27FC236}">
                <a16:creationId xmlns:a16="http://schemas.microsoft.com/office/drawing/2014/main" id="{DC2F462B-F2F2-F5C6-1406-F3F64BAE7ED3}"/>
              </a:ext>
            </a:extLst>
          </p:cNvPr>
          <p:cNvSpPr>
            <a:spLocks noGrp="1"/>
          </p:cNvSpPr>
          <p:nvPr>
            <p:ph sz="quarter" idx="14" hasCustomPrompt="1"/>
          </p:nvPr>
        </p:nvSpPr>
        <p:spPr>
          <a:xfrm>
            <a:off x="8703497" y="4255530"/>
            <a:ext cx="2902956"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2" name="Oval 31">
            <a:extLst>
              <a:ext uri="{FF2B5EF4-FFF2-40B4-BE49-F238E27FC236}">
                <a16:creationId xmlns:a16="http://schemas.microsoft.com/office/drawing/2014/main" id="{CE5E9E0D-CFE5-2AE4-9E60-BAB0447A8A70}"/>
              </a:ext>
            </a:extLst>
          </p:cNvPr>
          <p:cNvSpPr/>
          <p:nvPr userDrawn="1"/>
        </p:nvSpPr>
        <p:spPr>
          <a:xfrm>
            <a:off x="430976" y="1476253"/>
            <a:ext cx="1852328" cy="1852328"/>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3" name="Picture Placeholder 12">
            <a:extLst>
              <a:ext uri="{FF2B5EF4-FFF2-40B4-BE49-F238E27FC236}">
                <a16:creationId xmlns:a16="http://schemas.microsoft.com/office/drawing/2014/main" id="{EC412EF2-03F2-40B9-0D02-EB4F8F46A538}"/>
              </a:ext>
            </a:extLst>
          </p:cNvPr>
          <p:cNvSpPr>
            <a:spLocks noGrp="1"/>
          </p:cNvSpPr>
          <p:nvPr>
            <p:ph type="pic" sz="quarter" idx="15" hasCustomPrompt="1"/>
          </p:nvPr>
        </p:nvSpPr>
        <p:spPr>
          <a:xfrm>
            <a:off x="430976" y="1485900"/>
            <a:ext cx="1852328" cy="1852328"/>
          </a:xfrm>
          <a:prstGeom prst="ellipse">
            <a:avLst/>
          </a:prstGeom>
        </p:spPr>
        <p:txBody>
          <a:bodyPr>
            <a:noAutofit/>
          </a:bodyPr>
          <a:lstStyle>
            <a:lvl1pPr marL="0" indent="0">
              <a:buNone/>
              <a:defRPr sz="1800"/>
            </a:lvl1pPr>
          </a:lstStyle>
          <a:p>
            <a:r>
              <a:rPr lang="en-US" dirty="0"/>
              <a:t>Click icon to add image</a:t>
            </a:r>
          </a:p>
        </p:txBody>
      </p:sp>
    </p:spTree>
    <p:extLst>
      <p:ext uri="{BB962C8B-B14F-4D97-AF65-F5344CB8AC3E}">
        <p14:creationId xmlns:p14="http://schemas.microsoft.com/office/powerpoint/2010/main" val="232661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Four pillars">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7A7BC55-834F-35C9-7A9C-F351FE4ECF2E}"/>
              </a:ext>
            </a:extLst>
          </p:cNvPr>
          <p:cNvSpPr>
            <a:spLocks noGrp="1"/>
          </p:cNvSpPr>
          <p:nvPr>
            <p:ph type="title" hasCustomPrompt="1"/>
          </p:nvPr>
        </p:nvSpPr>
        <p:spPr>
          <a:xfrm>
            <a:off x="419100" y="342901"/>
            <a:ext cx="11429999" cy="647176"/>
          </a:xfrm>
        </p:spPr>
        <p:txBody>
          <a:bodyPr/>
          <a:lstStyle/>
          <a:p>
            <a:r>
              <a:rPr lang="en-US" dirty="0"/>
              <a:t>Four-column content and icon layout</a:t>
            </a:r>
          </a:p>
        </p:txBody>
      </p:sp>
      <p:sp>
        <p:nvSpPr>
          <p:cNvPr id="14" name="Rectangle: Rounded Corners 14">
            <a:extLst>
              <a:ext uri="{FF2B5EF4-FFF2-40B4-BE49-F238E27FC236}">
                <a16:creationId xmlns:a16="http://schemas.microsoft.com/office/drawing/2014/main" id="{8BC3FC6D-2BA5-FEEC-EDCC-688A872C0FA3}"/>
              </a:ext>
            </a:extLst>
          </p:cNvPr>
          <p:cNvSpPr/>
          <p:nvPr userDrawn="1"/>
        </p:nvSpPr>
        <p:spPr>
          <a:xfrm>
            <a:off x="419100" y="2060812"/>
            <a:ext cx="11430000" cy="4149488"/>
          </a:xfrm>
          <a:prstGeom prst="roundRect">
            <a:avLst>
              <a:gd name="adj" fmla="val 313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8" name="Oval 17">
            <a:extLst>
              <a:ext uri="{FF2B5EF4-FFF2-40B4-BE49-F238E27FC236}">
                <a16:creationId xmlns:a16="http://schemas.microsoft.com/office/drawing/2014/main" id="{B1A7F1E9-13EA-7BD9-34BF-D5753914E19D}"/>
              </a:ext>
            </a:extLst>
          </p:cNvPr>
          <p:cNvSpPr/>
          <p:nvPr userDrawn="1"/>
        </p:nvSpPr>
        <p:spPr>
          <a:xfrm>
            <a:off x="1035007" y="148590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cxnSp>
        <p:nvCxnSpPr>
          <p:cNvPr id="19" name="Straight Connector 18">
            <a:extLst>
              <a:ext uri="{FF2B5EF4-FFF2-40B4-BE49-F238E27FC236}">
                <a16:creationId xmlns:a16="http://schemas.microsoft.com/office/drawing/2014/main" id="{9BC335E8-287B-2524-150D-033C483514FE}"/>
              </a:ext>
            </a:extLst>
          </p:cNvPr>
          <p:cNvCxnSpPr>
            <a:cxnSpLocks/>
          </p:cNvCxnSpPr>
          <p:nvPr userDrawn="1"/>
        </p:nvCxnSpPr>
        <p:spPr>
          <a:xfrm>
            <a:off x="1278605" y="4046545"/>
            <a:ext cx="1016035"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Picture Placeholder 12">
            <a:extLst>
              <a:ext uri="{FF2B5EF4-FFF2-40B4-BE49-F238E27FC236}">
                <a16:creationId xmlns:a16="http://schemas.microsoft.com/office/drawing/2014/main" id="{4EDBDAE7-8B58-8891-7327-E4ABE61D6F14}"/>
              </a:ext>
            </a:extLst>
          </p:cNvPr>
          <p:cNvSpPr>
            <a:spLocks noGrp="1"/>
          </p:cNvSpPr>
          <p:nvPr>
            <p:ph type="pic" sz="quarter" idx="15" hasCustomPrompt="1"/>
          </p:nvPr>
        </p:nvSpPr>
        <p:spPr>
          <a:xfrm>
            <a:off x="1044532" y="149542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28" name="Text Placeholder 2">
            <a:extLst>
              <a:ext uri="{FF2B5EF4-FFF2-40B4-BE49-F238E27FC236}">
                <a16:creationId xmlns:a16="http://schemas.microsoft.com/office/drawing/2014/main" id="{549748C2-5A9E-2CC4-DDB7-9C25E95F7A4E}"/>
              </a:ext>
            </a:extLst>
          </p:cNvPr>
          <p:cNvSpPr>
            <a:spLocks noGrp="1"/>
          </p:cNvSpPr>
          <p:nvPr>
            <p:ph type="body" idx="1" hasCustomPrompt="1"/>
          </p:nvPr>
        </p:nvSpPr>
        <p:spPr>
          <a:xfrm>
            <a:off x="619390" y="3524536"/>
            <a:ext cx="2334464"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29" name="Oval 28">
            <a:extLst>
              <a:ext uri="{FF2B5EF4-FFF2-40B4-BE49-F238E27FC236}">
                <a16:creationId xmlns:a16="http://schemas.microsoft.com/office/drawing/2014/main" id="{71484C2E-741E-425F-80B2-476B27E37934}"/>
              </a:ext>
            </a:extLst>
          </p:cNvPr>
          <p:cNvSpPr/>
          <p:nvPr userDrawn="1"/>
        </p:nvSpPr>
        <p:spPr>
          <a:xfrm>
            <a:off x="3907187" y="148590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cxnSp>
        <p:nvCxnSpPr>
          <p:cNvPr id="30" name="Straight Connector 29">
            <a:extLst>
              <a:ext uri="{FF2B5EF4-FFF2-40B4-BE49-F238E27FC236}">
                <a16:creationId xmlns:a16="http://schemas.microsoft.com/office/drawing/2014/main" id="{E6A0E0EC-CE34-DAAD-5377-9E2F5CE887E1}"/>
              </a:ext>
            </a:extLst>
          </p:cNvPr>
          <p:cNvCxnSpPr>
            <a:cxnSpLocks/>
          </p:cNvCxnSpPr>
          <p:nvPr userDrawn="1"/>
        </p:nvCxnSpPr>
        <p:spPr>
          <a:xfrm>
            <a:off x="4150046" y="4046545"/>
            <a:ext cx="1016035"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Picture Placeholder 12">
            <a:extLst>
              <a:ext uri="{FF2B5EF4-FFF2-40B4-BE49-F238E27FC236}">
                <a16:creationId xmlns:a16="http://schemas.microsoft.com/office/drawing/2014/main" id="{DF8B5B29-D300-9F69-E0B7-56BDB2FEF6D3}"/>
              </a:ext>
            </a:extLst>
          </p:cNvPr>
          <p:cNvSpPr>
            <a:spLocks noGrp="1"/>
          </p:cNvSpPr>
          <p:nvPr>
            <p:ph type="pic" sz="quarter" idx="16" hasCustomPrompt="1"/>
          </p:nvPr>
        </p:nvSpPr>
        <p:spPr>
          <a:xfrm>
            <a:off x="3916712" y="1495425"/>
            <a:ext cx="1480566" cy="1480566"/>
          </a:xfrm>
          <a:prstGeom prst="ellipse">
            <a:avLst/>
          </a:prstGeom>
        </p:spPr>
        <p:txBody>
          <a:bodyPr>
            <a:noAutofit/>
          </a:bodyPr>
          <a:lstStyle>
            <a:lvl1pPr marL="0" indent="0">
              <a:buNone/>
              <a:defRPr sz="1400"/>
            </a:lvl1pPr>
          </a:lstStyle>
          <a:p>
            <a:r>
              <a:rPr lang="en-US"/>
              <a:t>Click icon to add image</a:t>
            </a:r>
          </a:p>
        </p:txBody>
      </p:sp>
      <p:sp>
        <p:nvSpPr>
          <p:cNvPr id="36" name="Text Placeholder 2">
            <a:extLst>
              <a:ext uri="{FF2B5EF4-FFF2-40B4-BE49-F238E27FC236}">
                <a16:creationId xmlns:a16="http://schemas.microsoft.com/office/drawing/2014/main" id="{4B69EA51-E832-1E2D-4F0C-82C9115D3ECB}"/>
              </a:ext>
            </a:extLst>
          </p:cNvPr>
          <p:cNvSpPr>
            <a:spLocks noGrp="1"/>
          </p:cNvSpPr>
          <p:nvPr>
            <p:ph type="body" idx="18" hasCustomPrompt="1"/>
          </p:nvPr>
        </p:nvSpPr>
        <p:spPr>
          <a:xfrm>
            <a:off x="3490831" y="3524536"/>
            <a:ext cx="2334464"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7" name="Oval 36">
            <a:extLst>
              <a:ext uri="{FF2B5EF4-FFF2-40B4-BE49-F238E27FC236}">
                <a16:creationId xmlns:a16="http://schemas.microsoft.com/office/drawing/2014/main" id="{1D260014-AEF1-7AE3-57DD-F0BD3AD7647D}"/>
              </a:ext>
            </a:extLst>
          </p:cNvPr>
          <p:cNvSpPr/>
          <p:nvPr userDrawn="1"/>
        </p:nvSpPr>
        <p:spPr>
          <a:xfrm>
            <a:off x="9653762" y="148590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cxnSp>
        <p:nvCxnSpPr>
          <p:cNvPr id="39" name="Straight Connector 38">
            <a:extLst>
              <a:ext uri="{FF2B5EF4-FFF2-40B4-BE49-F238E27FC236}">
                <a16:creationId xmlns:a16="http://schemas.microsoft.com/office/drawing/2014/main" id="{24AE0500-65AD-FF0D-254A-17E030003051}"/>
              </a:ext>
            </a:extLst>
          </p:cNvPr>
          <p:cNvCxnSpPr>
            <a:cxnSpLocks/>
          </p:cNvCxnSpPr>
          <p:nvPr userDrawn="1"/>
        </p:nvCxnSpPr>
        <p:spPr>
          <a:xfrm>
            <a:off x="9897360" y="4046545"/>
            <a:ext cx="1016035"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1" name="Picture Placeholder 12">
            <a:extLst>
              <a:ext uri="{FF2B5EF4-FFF2-40B4-BE49-F238E27FC236}">
                <a16:creationId xmlns:a16="http://schemas.microsoft.com/office/drawing/2014/main" id="{B640880A-7973-008F-432F-8B123939CD01}"/>
              </a:ext>
            </a:extLst>
          </p:cNvPr>
          <p:cNvSpPr>
            <a:spLocks noGrp="1"/>
          </p:cNvSpPr>
          <p:nvPr>
            <p:ph type="pic" sz="quarter" idx="19" hasCustomPrompt="1"/>
          </p:nvPr>
        </p:nvSpPr>
        <p:spPr>
          <a:xfrm>
            <a:off x="9663287" y="1495425"/>
            <a:ext cx="1480566" cy="1480566"/>
          </a:xfrm>
          <a:prstGeom prst="ellipse">
            <a:avLst/>
          </a:prstGeom>
        </p:spPr>
        <p:txBody>
          <a:bodyPr>
            <a:noAutofit/>
          </a:bodyPr>
          <a:lstStyle>
            <a:lvl1pPr marL="0" indent="0">
              <a:buNone/>
              <a:defRPr sz="1400"/>
            </a:lvl1pPr>
          </a:lstStyle>
          <a:p>
            <a:r>
              <a:rPr lang="en-US"/>
              <a:t>Click icon to add image</a:t>
            </a:r>
          </a:p>
        </p:txBody>
      </p:sp>
      <p:sp>
        <p:nvSpPr>
          <p:cNvPr id="44" name="Text Placeholder 2">
            <a:extLst>
              <a:ext uri="{FF2B5EF4-FFF2-40B4-BE49-F238E27FC236}">
                <a16:creationId xmlns:a16="http://schemas.microsoft.com/office/drawing/2014/main" id="{25C21C7E-82D5-470C-2DF8-E789D36F8E26}"/>
              </a:ext>
            </a:extLst>
          </p:cNvPr>
          <p:cNvSpPr>
            <a:spLocks noGrp="1"/>
          </p:cNvSpPr>
          <p:nvPr>
            <p:ph type="body" idx="21" hasCustomPrompt="1"/>
          </p:nvPr>
        </p:nvSpPr>
        <p:spPr>
          <a:xfrm>
            <a:off x="9238145" y="3524536"/>
            <a:ext cx="2334464"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5" name="Oval 44">
            <a:extLst>
              <a:ext uri="{FF2B5EF4-FFF2-40B4-BE49-F238E27FC236}">
                <a16:creationId xmlns:a16="http://schemas.microsoft.com/office/drawing/2014/main" id="{7D97B6E0-585B-449B-320B-4687159A7D9A}"/>
              </a:ext>
            </a:extLst>
          </p:cNvPr>
          <p:cNvSpPr/>
          <p:nvPr userDrawn="1"/>
        </p:nvSpPr>
        <p:spPr>
          <a:xfrm>
            <a:off x="6780474" y="148590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cxnSp>
        <p:nvCxnSpPr>
          <p:cNvPr id="46" name="Straight Connector 45">
            <a:extLst>
              <a:ext uri="{FF2B5EF4-FFF2-40B4-BE49-F238E27FC236}">
                <a16:creationId xmlns:a16="http://schemas.microsoft.com/office/drawing/2014/main" id="{5C22E0AE-DAB3-BF17-69BF-39D436D975C1}"/>
              </a:ext>
            </a:extLst>
          </p:cNvPr>
          <p:cNvCxnSpPr>
            <a:cxnSpLocks/>
          </p:cNvCxnSpPr>
          <p:nvPr userDrawn="1"/>
        </p:nvCxnSpPr>
        <p:spPr>
          <a:xfrm>
            <a:off x="7023702" y="4046545"/>
            <a:ext cx="1016035"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7" name="Picture Placeholder 12">
            <a:extLst>
              <a:ext uri="{FF2B5EF4-FFF2-40B4-BE49-F238E27FC236}">
                <a16:creationId xmlns:a16="http://schemas.microsoft.com/office/drawing/2014/main" id="{51D0E8A9-2F1B-524B-6392-9D00F738F8FC}"/>
              </a:ext>
            </a:extLst>
          </p:cNvPr>
          <p:cNvSpPr>
            <a:spLocks noGrp="1"/>
          </p:cNvSpPr>
          <p:nvPr>
            <p:ph type="pic" sz="quarter" idx="22" hasCustomPrompt="1"/>
          </p:nvPr>
        </p:nvSpPr>
        <p:spPr>
          <a:xfrm>
            <a:off x="6789999" y="1495425"/>
            <a:ext cx="1480566" cy="1480566"/>
          </a:xfrm>
          <a:prstGeom prst="ellipse">
            <a:avLst/>
          </a:prstGeom>
        </p:spPr>
        <p:txBody>
          <a:bodyPr>
            <a:noAutofit/>
          </a:bodyPr>
          <a:lstStyle>
            <a:lvl1pPr marL="0" indent="0">
              <a:buNone/>
              <a:defRPr sz="1400"/>
            </a:lvl1pPr>
          </a:lstStyle>
          <a:p>
            <a:r>
              <a:rPr lang="en-US"/>
              <a:t>Click icon to add image</a:t>
            </a:r>
          </a:p>
        </p:txBody>
      </p:sp>
      <p:sp>
        <p:nvSpPr>
          <p:cNvPr id="49" name="Text Placeholder 2">
            <a:extLst>
              <a:ext uri="{FF2B5EF4-FFF2-40B4-BE49-F238E27FC236}">
                <a16:creationId xmlns:a16="http://schemas.microsoft.com/office/drawing/2014/main" id="{F1075A04-6C45-3D86-8929-00EBC25E1E6A}"/>
              </a:ext>
            </a:extLst>
          </p:cNvPr>
          <p:cNvSpPr>
            <a:spLocks noGrp="1"/>
          </p:cNvSpPr>
          <p:nvPr>
            <p:ph type="body" idx="24" hasCustomPrompt="1"/>
          </p:nvPr>
        </p:nvSpPr>
        <p:spPr>
          <a:xfrm>
            <a:off x="6364487" y="3524536"/>
            <a:ext cx="2334464"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4" name="Text Placeholder 12">
            <a:extLst>
              <a:ext uri="{FF2B5EF4-FFF2-40B4-BE49-F238E27FC236}">
                <a16:creationId xmlns:a16="http://schemas.microsoft.com/office/drawing/2014/main" id="{58854D2F-6CCC-4DF7-999B-BAA1DE47DAC6}"/>
              </a:ext>
            </a:extLst>
          </p:cNvPr>
          <p:cNvSpPr>
            <a:spLocks noGrp="1"/>
          </p:cNvSpPr>
          <p:nvPr>
            <p:ph type="body" sz="quarter" idx="14" hasCustomPrompt="1"/>
          </p:nvPr>
        </p:nvSpPr>
        <p:spPr>
          <a:xfrm>
            <a:off x="619391" y="4273981"/>
            <a:ext cx="2334463"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25" name="Text Placeholder 12">
            <a:extLst>
              <a:ext uri="{FF2B5EF4-FFF2-40B4-BE49-F238E27FC236}">
                <a16:creationId xmlns:a16="http://schemas.microsoft.com/office/drawing/2014/main" id="{1D47C67D-F3C1-4698-B501-2DD6E172F678}"/>
              </a:ext>
            </a:extLst>
          </p:cNvPr>
          <p:cNvSpPr>
            <a:spLocks noGrp="1"/>
          </p:cNvSpPr>
          <p:nvPr>
            <p:ph type="body" sz="quarter" idx="17" hasCustomPrompt="1"/>
          </p:nvPr>
        </p:nvSpPr>
        <p:spPr>
          <a:xfrm>
            <a:off x="3490832" y="4273981"/>
            <a:ext cx="2334463"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32" name="Text Placeholder 12">
            <a:extLst>
              <a:ext uri="{FF2B5EF4-FFF2-40B4-BE49-F238E27FC236}">
                <a16:creationId xmlns:a16="http://schemas.microsoft.com/office/drawing/2014/main" id="{FABC4204-B552-4C7B-A853-025870FBF217}"/>
              </a:ext>
            </a:extLst>
          </p:cNvPr>
          <p:cNvSpPr>
            <a:spLocks noGrp="1"/>
          </p:cNvSpPr>
          <p:nvPr>
            <p:ph type="body" sz="quarter" idx="20" hasCustomPrompt="1"/>
          </p:nvPr>
        </p:nvSpPr>
        <p:spPr>
          <a:xfrm>
            <a:off x="9238146" y="4273981"/>
            <a:ext cx="2334463"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34" name="Text Placeholder 12">
            <a:extLst>
              <a:ext uri="{FF2B5EF4-FFF2-40B4-BE49-F238E27FC236}">
                <a16:creationId xmlns:a16="http://schemas.microsoft.com/office/drawing/2014/main" id="{073F2B04-7AD2-48D2-99EB-8F67491FC09F}"/>
              </a:ext>
            </a:extLst>
          </p:cNvPr>
          <p:cNvSpPr>
            <a:spLocks noGrp="1"/>
          </p:cNvSpPr>
          <p:nvPr>
            <p:ph type="body" sz="quarter" idx="23" hasCustomPrompt="1"/>
          </p:nvPr>
        </p:nvSpPr>
        <p:spPr>
          <a:xfrm>
            <a:off x="6364488" y="4273981"/>
            <a:ext cx="2334463"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Tree>
    <p:extLst>
      <p:ext uri="{BB962C8B-B14F-4D97-AF65-F5344CB8AC3E}">
        <p14:creationId xmlns:p14="http://schemas.microsoft.com/office/powerpoint/2010/main" val="64006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Four-column">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419100" y="1371600"/>
            <a:ext cx="2654300" cy="483870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Four-column heading and content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601980" y="1600200"/>
            <a:ext cx="2300393"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601980" y="2133600"/>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0" name="Rectangle: Rounded Corners 14">
            <a:extLst>
              <a:ext uri="{FF2B5EF4-FFF2-40B4-BE49-F238E27FC236}">
                <a16:creationId xmlns:a16="http://schemas.microsoft.com/office/drawing/2014/main" id="{CDA630CA-AC91-9937-3BDE-708242D99EE2}"/>
              </a:ext>
            </a:extLst>
          </p:cNvPr>
          <p:cNvSpPr/>
          <p:nvPr userDrawn="1"/>
        </p:nvSpPr>
        <p:spPr>
          <a:xfrm>
            <a:off x="3344333" y="1371600"/>
            <a:ext cx="2654300" cy="483870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1" name="Rectangle: Rounded Corners 14">
            <a:extLst>
              <a:ext uri="{FF2B5EF4-FFF2-40B4-BE49-F238E27FC236}">
                <a16:creationId xmlns:a16="http://schemas.microsoft.com/office/drawing/2014/main" id="{D9FE9A6B-FC2A-9A04-C60A-5FF8E588915F}"/>
              </a:ext>
            </a:extLst>
          </p:cNvPr>
          <p:cNvSpPr/>
          <p:nvPr userDrawn="1"/>
        </p:nvSpPr>
        <p:spPr>
          <a:xfrm>
            <a:off x="6269566" y="1371600"/>
            <a:ext cx="2654300" cy="483870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2" name="Rectangle: Rounded Corners 14">
            <a:extLst>
              <a:ext uri="{FF2B5EF4-FFF2-40B4-BE49-F238E27FC236}">
                <a16:creationId xmlns:a16="http://schemas.microsoft.com/office/drawing/2014/main" id="{5132F6C4-259F-A485-6FEB-B51E68939AC4}"/>
              </a:ext>
            </a:extLst>
          </p:cNvPr>
          <p:cNvSpPr/>
          <p:nvPr userDrawn="1"/>
        </p:nvSpPr>
        <p:spPr>
          <a:xfrm>
            <a:off x="9194800" y="1371600"/>
            <a:ext cx="2654300" cy="483870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3" name="Text Placeholder 2">
            <a:extLst>
              <a:ext uri="{FF2B5EF4-FFF2-40B4-BE49-F238E27FC236}">
                <a16:creationId xmlns:a16="http://schemas.microsoft.com/office/drawing/2014/main" id="{8ACFE3EF-31FB-9767-3942-855DA022D2D0}"/>
              </a:ext>
            </a:extLst>
          </p:cNvPr>
          <p:cNvSpPr>
            <a:spLocks noGrp="1"/>
          </p:cNvSpPr>
          <p:nvPr>
            <p:ph type="body" idx="13" hasCustomPrompt="1"/>
          </p:nvPr>
        </p:nvSpPr>
        <p:spPr>
          <a:xfrm>
            <a:off x="3521287" y="1600200"/>
            <a:ext cx="2300393"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4" name="Content Placeholder 3">
            <a:extLst>
              <a:ext uri="{FF2B5EF4-FFF2-40B4-BE49-F238E27FC236}">
                <a16:creationId xmlns:a16="http://schemas.microsoft.com/office/drawing/2014/main" id="{5100FB44-5917-E2FA-F2F6-B9595E8BAE93}"/>
              </a:ext>
            </a:extLst>
          </p:cNvPr>
          <p:cNvSpPr>
            <a:spLocks noGrp="1"/>
          </p:cNvSpPr>
          <p:nvPr>
            <p:ph sz="half" idx="14" hasCustomPrompt="1"/>
          </p:nvPr>
        </p:nvSpPr>
        <p:spPr>
          <a:xfrm>
            <a:off x="3521287" y="2133600"/>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5" name="Text Placeholder 2">
            <a:extLst>
              <a:ext uri="{FF2B5EF4-FFF2-40B4-BE49-F238E27FC236}">
                <a16:creationId xmlns:a16="http://schemas.microsoft.com/office/drawing/2014/main" id="{25C4A104-65E1-D9DA-FB3D-FB3069741FD4}"/>
              </a:ext>
            </a:extLst>
          </p:cNvPr>
          <p:cNvSpPr>
            <a:spLocks noGrp="1"/>
          </p:cNvSpPr>
          <p:nvPr>
            <p:ph type="body" idx="15" hasCustomPrompt="1"/>
          </p:nvPr>
        </p:nvSpPr>
        <p:spPr>
          <a:xfrm>
            <a:off x="6446520" y="1600200"/>
            <a:ext cx="2300393"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6" name="Content Placeholder 3">
            <a:extLst>
              <a:ext uri="{FF2B5EF4-FFF2-40B4-BE49-F238E27FC236}">
                <a16:creationId xmlns:a16="http://schemas.microsoft.com/office/drawing/2014/main" id="{83755C07-4451-FB89-D4A0-6F1401349EE7}"/>
              </a:ext>
            </a:extLst>
          </p:cNvPr>
          <p:cNvSpPr>
            <a:spLocks noGrp="1"/>
          </p:cNvSpPr>
          <p:nvPr>
            <p:ph sz="half" idx="16" hasCustomPrompt="1"/>
          </p:nvPr>
        </p:nvSpPr>
        <p:spPr>
          <a:xfrm>
            <a:off x="6446520" y="2133600"/>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7" name="Text Placeholder 2">
            <a:extLst>
              <a:ext uri="{FF2B5EF4-FFF2-40B4-BE49-F238E27FC236}">
                <a16:creationId xmlns:a16="http://schemas.microsoft.com/office/drawing/2014/main" id="{1102334C-C71A-030B-D4A9-CDCB5F6F07DC}"/>
              </a:ext>
            </a:extLst>
          </p:cNvPr>
          <p:cNvSpPr>
            <a:spLocks noGrp="1"/>
          </p:cNvSpPr>
          <p:nvPr>
            <p:ph type="body" idx="17" hasCustomPrompt="1"/>
          </p:nvPr>
        </p:nvSpPr>
        <p:spPr>
          <a:xfrm>
            <a:off x="9371754" y="1600200"/>
            <a:ext cx="2300393"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8" name="Content Placeholder 3">
            <a:extLst>
              <a:ext uri="{FF2B5EF4-FFF2-40B4-BE49-F238E27FC236}">
                <a16:creationId xmlns:a16="http://schemas.microsoft.com/office/drawing/2014/main" id="{6231D22F-202B-F7CC-05D0-9F1736CCBE05}"/>
              </a:ext>
            </a:extLst>
          </p:cNvPr>
          <p:cNvSpPr>
            <a:spLocks noGrp="1"/>
          </p:cNvSpPr>
          <p:nvPr>
            <p:ph sz="half" idx="18" hasCustomPrompt="1"/>
          </p:nvPr>
        </p:nvSpPr>
        <p:spPr>
          <a:xfrm>
            <a:off x="9371754" y="2133600"/>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271417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Four-column w circle pictures">
    <p:bg>
      <p:bgPr>
        <a:solidFill>
          <a:schemeClr val="bg1"/>
        </a:solid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DFB76CAA-3D89-ABF8-57CF-7B6E9C42494A}"/>
              </a:ext>
            </a:extLst>
          </p:cNvPr>
          <p:cNvSpPr/>
          <p:nvPr userDrawn="1"/>
        </p:nvSpPr>
        <p:spPr>
          <a:xfrm>
            <a:off x="419100" y="3543302"/>
            <a:ext cx="2743200"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Four-column round icon, heading, and content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541244" y="3663950"/>
            <a:ext cx="2498912"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541244" y="4061857"/>
            <a:ext cx="2498912"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4" name="Rectangle: Rounded Corners 24">
            <a:extLst>
              <a:ext uri="{FF2B5EF4-FFF2-40B4-BE49-F238E27FC236}">
                <a16:creationId xmlns:a16="http://schemas.microsoft.com/office/drawing/2014/main" id="{19F444B6-6CD6-C89C-4E82-9FB04446FE2A}"/>
              </a:ext>
            </a:extLst>
          </p:cNvPr>
          <p:cNvSpPr/>
          <p:nvPr userDrawn="1"/>
        </p:nvSpPr>
        <p:spPr>
          <a:xfrm>
            <a:off x="9105901" y="3543302"/>
            <a:ext cx="2743200"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5" name="Text Placeholder 2">
            <a:extLst>
              <a:ext uri="{FF2B5EF4-FFF2-40B4-BE49-F238E27FC236}">
                <a16:creationId xmlns:a16="http://schemas.microsoft.com/office/drawing/2014/main" id="{AD1D5D2D-E4DB-925B-41D5-4B7F6BB4D843}"/>
              </a:ext>
            </a:extLst>
          </p:cNvPr>
          <p:cNvSpPr>
            <a:spLocks noGrp="1"/>
          </p:cNvSpPr>
          <p:nvPr>
            <p:ph type="body" idx="18" hasCustomPrompt="1"/>
          </p:nvPr>
        </p:nvSpPr>
        <p:spPr>
          <a:xfrm>
            <a:off x="9228045" y="3663950"/>
            <a:ext cx="2498912"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6" name="Content Placeholder 3">
            <a:extLst>
              <a:ext uri="{FF2B5EF4-FFF2-40B4-BE49-F238E27FC236}">
                <a16:creationId xmlns:a16="http://schemas.microsoft.com/office/drawing/2014/main" id="{D7169697-B47B-6FBD-A28E-24F4EC79745B}"/>
              </a:ext>
            </a:extLst>
          </p:cNvPr>
          <p:cNvSpPr>
            <a:spLocks noGrp="1"/>
          </p:cNvSpPr>
          <p:nvPr>
            <p:ph sz="half" idx="19" hasCustomPrompt="1"/>
          </p:nvPr>
        </p:nvSpPr>
        <p:spPr>
          <a:xfrm>
            <a:off x="9228045" y="4061857"/>
            <a:ext cx="2498912"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8" name="Rectangle: Rounded Corners 24">
            <a:extLst>
              <a:ext uri="{FF2B5EF4-FFF2-40B4-BE49-F238E27FC236}">
                <a16:creationId xmlns:a16="http://schemas.microsoft.com/office/drawing/2014/main" id="{CC78F6CD-DF44-3BDE-EEC0-0680C981E94B}"/>
              </a:ext>
            </a:extLst>
          </p:cNvPr>
          <p:cNvSpPr/>
          <p:nvPr userDrawn="1"/>
        </p:nvSpPr>
        <p:spPr>
          <a:xfrm>
            <a:off x="3318622" y="3543302"/>
            <a:ext cx="2743200"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9" name="Text Placeholder 2">
            <a:extLst>
              <a:ext uri="{FF2B5EF4-FFF2-40B4-BE49-F238E27FC236}">
                <a16:creationId xmlns:a16="http://schemas.microsoft.com/office/drawing/2014/main" id="{C443F3C4-5019-2196-B304-29FD5CD37334}"/>
              </a:ext>
            </a:extLst>
          </p:cNvPr>
          <p:cNvSpPr>
            <a:spLocks noGrp="1"/>
          </p:cNvSpPr>
          <p:nvPr>
            <p:ph type="body" idx="21" hasCustomPrompt="1"/>
          </p:nvPr>
        </p:nvSpPr>
        <p:spPr>
          <a:xfrm>
            <a:off x="3440766" y="3663950"/>
            <a:ext cx="2498912"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24" name="Content Placeholder 3">
            <a:extLst>
              <a:ext uri="{FF2B5EF4-FFF2-40B4-BE49-F238E27FC236}">
                <a16:creationId xmlns:a16="http://schemas.microsoft.com/office/drawing/2014/main" id="{3618E3E1-A19B-D1C4-3671-0FEF46CC521E}"/>
              </a:ext>
            </a:extLst>
          </p:cNvPr>
          <p:cNvSpPr>
            <a:spLocks noGrp="1"/>
          </p:cNvSpPr>
          <p:nvPr>
            <p:ph sz="half" idx="22" hasCustomPrompt="1"/>
          </p:nvPr>
        </p:nvSpPr>
        <p:spPr>
          <a:xfrm>
            <a:off x="3440766" y="4061857"/>
            <a:ext cx="2498912"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0" name="Rectangle: Rounded Corners 24">
            <a:extLst>
              <a:ext uri="{FF2B5EF4-FFF2-40B4-BE49-F238E27FC236}">
                <a16:creationId xmlns:a16="http://schemas.microsoft.com/office/drawing/2014/main" id="{E4457818-9CE9-D759-7421-54D0BDA29DD3}"/>
              </a:ext>
            </a:extLst>
          </p:cNvPr>
          <p:cNvSpPr/>
          <p:nvPr userDrawn="1"/>
        </p:nvSpPr>
        <p:spPr>
          <a:xfrm>
            <a:off x="6205444" y="3543302"/>
            <a:ext cx="2743200"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1" name="Text Placeholder 2">
            <a:extLst>
              <a:ext uri="{FF2B5EF4-FFF2-40B4-BE49-F238E27FC236}">
                <a16:creationId xmlns:a16="http://schemas.microsoft.com/office/drawing/2014/main" id="{DFFCA4D1-963F-089F-8EE7-7A03ADA1AD07}"/>
              </a:ext>
            </a:extLst>
          </p:cNvPr>
          <p:cNvSpPr>
            <a:spLocks noGrp="1"/>
          </p:cNvSpPr>
          <p:nvPr>
            <p:ph type="body" idx="24" hasCustomPrompt="1"/>
          </p:nvPr>
        </p:nvSpPr>
        <p:spPr>
          <a:xfrm>
            <a:off x="6327588" y="3663950"/>
            <a:ext cx="2498912"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2" name="Content Placeholder 3">
            <a:extLst>
              <a:ext uri="{FF2B5EF4-FFF2-40B4-BE49-F238E27FC236}">
                <a16:creationId xmlns:a16="http://schemas.microsoft.com/office/drawing/2014/main" id="{A89CB49B-6C6A-E53F-2301-B5149145828C}"/>
              </a:ext>
            </a:extLst>
          </p:cNvPr>
          <p:cNvSpPr>
            <a:spLocks noGrp="1"/>
          </p:cNvSpPr>
          <p:nvPr>
            <p:ph sz="half" idx="25" hasCustomPrompt="1"/>
          </p:nvPr>
        </p:nvSpPr>
        <p:spPr>
          <a:xfrm>
            <a:off x="6327588" y="4061857"/>
            <a:ext cx="2498912"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8" name="Picture Placeholder 12">
            <a:extLst>
              <a:ext uri="{FF2B5EF4-FFF2-40B4-BE49-F238E27FC236}">
                <a16:creationId xmlns:a16="http://schemas.microsoft.com/office/drawing/2014/main" id="{B2E8B191-B556-8C76-26F8-D0240238D314}"/>
              </a:ext>
            </a:extLst>
          </p:cNvPr>
          <p:cNvSpPr>
            <a:spLocks noGrp="1"/>
          </p:cNvSpPr>
          <p:nvPr>
            <p:ph type="pic" sz="quarter" idx="15" hasCustomPrompt="1"/>
          </p:nvPr>
        </p:nvSpPr>
        <p:spPr>
          <a:xfrm>
            <a:off x="877456" y="1371600"/>
            <a:ext cx="1826488" cy="1826488"/>
          </a:xfrm>
          <a:prstGeom prst="ellipse">
            <a:avLst/>
          </a:prstGeom>
        </p:spPr>
        <p:txBody>
          <a:bodyPr>
            <a:noAutofit/>
          </a:bodyPr>
          <a:lstStyle>
            <a:lvl1pPr marL="0" indent="0">
              <a:buNone/>
              <a:defRPr sz="1400"/>
            </a:lvl1pPr>
          </a:lstStyle>
          <a:p>
            <a:r>
              <a:rPr lang="en-US" dirty="0"/>
              <a:t>Click icon to add image</a:t>
            </a:r>
          </a:p>
        </p:txBody>
      </p:sp>
      <p:sp>
        <p:nvSpPr>
          <p:cNvPr id="9" name="Picture Placeholder 12">
            <a:extLst>
              <a:ext uri="{FF2B5EF4-FFF2-40B4-BE49-F238E27FC236}">
                <a16:creationId xmlns:a16="http://schemas.microsoft.com/office/drawing/2014/main" id="{6F8B59B9-F0AE-AA2C-52E1-A725A2CDB6E2}"/>
              </a:ext>
            </a:extLst>
          </p:cNvPr>
          <p:cNvSpPr>
            <a:spLocks noGrp="1"/>
          </p:cNvSpPr>
          <p:nvPr>
            <p:ph type="pic" sz="quarter" idx="26" hasCustomPrompt="1"/>
          </p:nvPr>
        </p:nvSpPr>
        <p:spPr>
          <a:xfrm>
            <a:off x="3776978" y="1371600"/>
            <a:ext cx="1826488" cy="1826488"/>
          </a:xfrm>
          <a:prstGeom prst="ellipse">
            <a:avLst/>
          </a:prstGeom>
        </p:spPr>
        <p:txBody>
          <a:bodyPr>
            <a:noAutofit/>
          </a:bodyPr>
          <a:lstStyle>
            <a:lvl1pPr marL="0" indent="0">
              <a:buNone/>
              <a:defRPr sz="1400"/>
            </a:lvl1pPr>
          </a:lstStyle>
          <a:p>
            <a:r>
              <a:rPr lang="en-US" dirty="0"/>
              <a:t>Click icon to add image</a:t>
            </a:r>
          </a:p>
        </p:txBody>
      </p:sp>
      <p:sp>
        <p:nvSpPr>
          <p:cNvPr id="10" name="Picture Placeholder 12">
            <a:extLst>
              <a:ext uri="{FF2B5EF4-FFF2-40B4-BE49-F238E27FC236}">
                <a16:creationId xmlns:a16="http://schemas.microsoft.com/office/drawing/2014/main" id="{77ADBE82-6854-A647-3FC6-792F112BCF0E}"/>
              </a:ext>
            </a:extLst>
          </p:cNvPr>
          <p:cNvSpPr>
            <a:spLocks noGrp="1"/>
          </p:cNvSpPr>
          <p:nvPr>
            <p:ph type="pic" sz="quarter" idx="27" hasCustomPrompt="1"/>
          </p:nvPr>
        </p:nvSpPr>
        <p:spPr>
          <a:xfrm>
            <a:off x="6663800" y="1371600"/>
            <a:ext cx="1826488" cy="1826488"/>
          </a:xfrm>
          <a:prstGeom prst="ellipse">
            <a:avLst/>
          </a:prstGeom>
        </p:spPr>
        <p:txBody>
          <a:bodyPr>
            <a:noAutofit/>
          </a:bodyPr>
          <a:lstStyle>
            <a:lvl1pPr marL="0" indent="0">
              <a:buNone/>
              <a:defRPr sz="1400"/>
            </a:lvl1pPr>
          </a:lstStyle>
          <a:p>
            <a:r>
              <a:rPr lang="en-US" dirty="0"/>
              <a:t>Click icon to add image</a:t>
            </a:r>
          </a:p>
        </p:txBody>
      </p:sp>
      <p:sp>
        <p:nvSpPr>
          <p:cNvPr id="11" name="Picture Placeholder 12">
            <a:extLst>
              <a:ext uri="{FF2B5EF4-FFF2-40B4-BE49-F238E27FC236}">
                <a16:creationId xmlns:a16="http://schemas.microsoft.com/office/drawing/2014/main" id="{7E9D9400-4361-4D96-03C1-61BC77089885}"/>
              </a:ext>
            </a:extLst>
          </p:cNvPr>
          <p:cNvSpPr>
            <a:spLocks noGrp="1"/>
          </p:cNvSpPr>
          <p:nvPr>
            <p:ph type="pic" sz="quarter" idx="28" hasCustomPrompt="1"/>
          </p:nvPr>
        </p:nvSpPr>
        <p:spPr>
          <a:xfrm>
            <a:off x="9564257" y="1371600"/>
            <a:ext cx="1826488" cy="1826488"/>
          </a:xfrm>
          <a:prstGeom prst="ellipse">
            <a:avLst/>
          </a:prstGeom>
        </p:spPr>
        <p:txBody>
          <a:bodyPr>
            <a:noAutofit/>
          </a:bodyPr>
          <a:lstStyle>
            <a:lvl1pPr marL="0" indent="0">
              <a:buNone/>
              <a:defRPr sz="1400"/>
            </a:lvl1pPr>
          </a:lstStyle>
          <a:p>
            <a:r>
              <a:rPr lang="en-US" dirty="0"/>
              <a:t>Click icon to add image</a:t>
            </a:r>
          </a:p>
        </p:txBody>
      </p:sp>
    </p:spTree>
    <p:extLst>
      <p:ext uri="{BB962C8B-B14F-4D97-AF65-F5344CB8AC3E}">
        <p14:creationId xmlns:p14="http://schemas.microsoft.com/office/powerpoint/2010/main" val="372236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Four rectangular imag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Four-column square icon, heading, and content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419100" y="3663950"/>
            <a:ext cx="2560320"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419100" y="4061857"/>
            <a:ext cx="2560320"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D0D0FC32-9F03-894B-68E2-7CF5CF353C28}"/>
              </a:ext>
            </a:extLst>
          </p:cNvPr>
          <p:cNvSpPr>
            <a:spLocks noGrp="1"/>
          </p:cNvSpPr>
          <p:nvPr>
            <p:ph type="body" sz="quarter" idx="3" hasCustomPrompt="1"/>
          </p:nvPr>
        </p:nvSpPr>
        <p:spPr>
          <a:xfrm>
            <a:off x="3375660" y="3663950"/>
            <a:ext cx="2560320"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9" name="Content Placeholder 5">
            <a:extLst>
              <a:ext uri="{FF2B5EF4-FFF2-40B4-BE49-F238E27FC236}">
                <a16:creationId xmlns:a16="http://schemas.microsoft.com/office/drawing/2014/main" id="{E4526E34-C7D8-D509-A201-9E997DE2D906}"/>
              </a:ext>
            </a:extLst>
          </p:cNvPr>
          <p:cNvSpPr>
            <a:spLocks noGrp="1"/>
          </p:cNvSpPr>
          <p:nvPr>
            <p:ph sz="quarter" idx="4" hasCustomPrompt="1"/>
          </p:nvPr>
        </p:nvSpPr>
        <p:spPr>
          <a:xfrm>
            <a:off x="3375660" y="4061857"/>
            <a:ext cx="2560320"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727260A6-1D2B-1B04-0EF4-AB8C63D83409}"/>
              </a:ext>
            </a:extLst>
          </p:cNvPr>
          <p:cNvSpPr>
            <a:spLocks noGrp="1"/>
          </p:cNvSpPr>
          <p:nvPr>
            <p:ph type="body" sz="quarter" idx="13" hasCustomPrompt="1"/>
          </p:nvPr>
        </p:nvSpPr>
        <p:spPr>
          <a:xfrm>
            <a:off x="6332220" y="3663950"/>
            <a:ext cx="2560320"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1" name="Content Placeholder 5">
            <a:extLst>
              <a:ext uri="{FF2B5EF4-FFF2-40B4-BE49-F238E27FC236}">
                <a16:creationId xmlns:a16="http://schemas.microsoft.com/office/drawing/2014/main" id="{ABA15F6B-C3A4-9F6E-51D4-6670B9E8047A}"/>
              </a:ext>
            </a:extLst>
          </p:cNvPr>
          <p:cNvSpPr>
            <a:spLocks noGrp="1"/>
          </p:cNvSpPr>
          <p:nvPr>
            <p:ph sz="quarter" idx="14" hasCustomPrompt="1"/>
          </p:nvPr>
        </p:nvSpPr>
        <p:spPr>
          <a:xfrm>
            <a:off x="6332220" y="4061857"/>
            <a:ext cx="2560320"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Text Placeholder 4">
            <a:extLst>
              <a:ext uri="{FF2B5EF4-FFF2-40B4-BE49-F238E27FC236}">
                <a16:creationId xmlns:a16="http://schemas.microsoft.com/office/drawing/2014/main" id="{40DE6576-FA6B-D29B-D71B-0E6A37656387}"/>
              </a:ext>
            </a:extLst>
          </p:cNvPr>
          <p:cNvSpPr>
            <a:spLocks noGrp="1"/>
          </p:cNvSpPr>
          <p:nvPr>
            <p:ph type="body" sz="quarter" idx="15" hasCustomPrompt="1"/>
          </p:nvPr>
        </p:nvSpPr>
        <p:spPr>
          <a:xfrm>
            <a:off x="9288780" y="3663950"/>
            <a:ext cx="2560320"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3" name="Content Placeholder 5">
            <a:extLst>
              <a:ext uri="{FF2B5EF4-FFF2-40B4-BE49-F238E27FC236}">
                <a16:creationId xmlns:a16="http://schemas.microsoft.com/office/drawing/2014/main" id="{E1C17393-3DDF-97D6-975E-2D841FD65DD6}"/>
              </a:ext>
            </a:extLst>
          </p:cNvPr>
          <p:cNvSpPr>
            <a:spLocks noGrp="1"/>
          </p:cNvSpPr>
          <p:nvPr>
            <p:ph sz="quarter" idx="16" hasCustomPrompt="1"/>
          </p:nvPr>
        </p:nvSpPr>
        <p:spPr>
          <a:xfrm>
            <a:off x="9288780" y="4061857"/>
            <a:ext cx="2560320"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4" name="Picture Placeholder 19">
            <a:extLst>
              <a:ext uri="{FF2B5EF4-FFF2-40B4-BE49-F238E27FC236}">
                <a16:creationId xmlns:a16="http://schemas.microsoft.com/office/drawing/2014/main" id="{731A5005-0DB1-2A1C-F866-F29978F637DC}"/>
              </a:ext>
            </a:extLst>
          </p:cNvPr>
          <p:cNvSpPr>
            <a:spLocks noGrp="1"/>
          </p:cNvSpPr>
          <p:nvPr>
            <p:ph type="pic" sz="quarter" idx="17" hasCustomPrompt="1"/>
          </p:nvPr>
        </p:nvSpPr>
        <p:spPr>
          <a:xfrm>
            <a:off x="419100" y="1371600"/>
            <a:ext cx="2560320" cy="1971368"/>
          </a:xfrm>
          <a:prstGeom prst="roundRect">
            <a:avLst>
              <a:gd name="adj" fmla="val 4167"/>
            </a:avLst>
          </a:prstGeom>
        </p:spPr>
        <p:txBody>
          <a:bodyPr anchor="ctr"/>
          <a:lstStyle>
            <a:lvl1pPr marL="0" indent="0" algn="ctr">
              <a:buNone/>
              <a:defRPr sz="1800"/>
            </a:lvl1pPr>
          </a:lstStyle>
          <a:p>
            <a:r>
              <a:rPr lang="en-US" dirty="0"/>
              <a:t>Click icon to add image</a:t>
            </a:r>
            <a:br>
              <a:rPr lang="en-US" dirty="0"/>
            </a:br>
            <a:br>
              <a:rPr lang="en-US" dirty="0"/>
            </a:br>
            <a:endParaRPr lang="en-US" dirty="0"/>
          </a:p>
        </p:txBody>
      </p:sp>
      <p:sp>
        <p:nvSpPr>
          <p:cNvPr id="15" name="Picture Placeholder 19">
            <a:extLst>
              <a:ext uri="{FF2B5EF4-FFF2-40B4-BE49-F238E27FC236}">
                <a16:creationId xmlns:a16="http://schemas.microsoft.com/office/drawing/2014/main" id="{A13C9686-CD96-65CC-2668-E24BF4AB9CC2}"/>
              </a:ext>
            </a:extLst>
          </p:cNvPr>
          <p:cNvSpPr>
            <a:spLocks noGrp="1"/>
          </p:cNvSpPr>
          <p:nvPr>
            <p:ph type="pic" sz="quarter" idx="18" hasCustomPrompt="1"/>
          </p:nvPr>
        </p:nvSpPr>
        <p:spPr>
          <a:xfrm>
            <a:off x="3375660" y="1371600"/>
            <a:ext cx="2560320" cy="1971368"/>
          </a:xfrm>
          <a:prstGeom prst="roundRect">
            <a:avLst>
              <a:gd name="adj" fmla="val 4167"/>
            </a:avLst>
          </a:prstGeom>
        </p:spPr>
        <p:txBody>
          <a:bodyPr anchor="ctr"/>
          <a:lstStyle>
            <a:lvl1pPr marL="0" indent="0" algn="ctr">
              <a:buNone/>
              <a:defRPr sz="1800"/>
            </a:lvl1pPr>
          </a:lstStyle>
          <a:p>
            <a:r>
              <a:rPr lang="en-US" dirty="0"/>
              <a:t>Click icon to add image</a:t>
            </a:r>
            <a:br>
              <a:rPr lang="en-US" dirty="0"/>
            </a:br>
            <a:br>
              <a:rPr lang="en-US" dirty="0"/>
            </a:br>
            <a:endParaRPr lang="en-US" dirty="0"/>
          </a:p>
        </p:txBody>
      </p:sp>
      <p:sp>
        <p:nvSpPr>
          <p:cNvPr id="16" name="Picture Placeholder 19">
            <a:extLst>
              <a:ext uri="{FF2B5EF4-FFF2-40B4-BE49-F238E27FC236}">
                <a16:creationId xmlns:a16="http://schemas.microsoft.com/office/drawing/2014/main" id="{71FDDBDC-1DD5-3C49-10B7-23BCE22AABD9}"/>
              </a:ext>
            </a:extLst>
          </p:cNvPr>
          <p:cNvSpPr>
            <a:spLocks noGrp="1"/>
          </p:cNvSpPr>
          <p:nvPr>
            <p:ph type="pic" sz="quarter" idx="19" hasCustomPrompt="1"/>
          </p:nvPr>
        </p:nvSpPr>
        <p:spPr>
          <a:xfrm>
            <a:off x="6332220" y="1371600"/>
            <a:ext cx="2560320" cy="1971368"/>
          </a:xfrm>
          <a:prstGeom prst="roundRect">
            <a:avLst>
              <a:gd name="adj" fmla="val 4167"/>
            </a:avLst>
          </a:prstGeom>
        </p:spPr>
        <p:txBody>
          <a:bodyPr anchor="ctr"/>
          <a:lstStyle>
            <a:lvl1pPr marL="0" indent="0" algn="ctr">
              <a:buNone/>
              <a:defRPr sz="1800"/>
            </a:lvl1pPr>
          </a:lstStyle>
          <a:p>
            <a:r>
              <a:rPr lang="en-US" dirty="0"/>
              <a:t>Click icon to add image</a:t>
            </a:r>
            <a:br>
              <a:rPr lang="en-US" dirty="0"/>
            </a:br>
            <a:br>
              <a:rPr lang="en-US" dirty="0"/>
            </a:br>
            <a:endParaRPr lang="en-US" dirty="0"/>
          </a:p>
        </p:txBody>
      </p:sp>
      <p:sp>
        <p:nvSpPr>
          <p:cNvPr id="17" name="Picture Placeholder 19">
            <a:extLst>
              <a:ext uri="{FF2B5EF4-FFF2-40B4-BE49-F238E27FC236}">
                <a16:creationId xmlns:a16="http://schemas.microsoft.com/office/drawing/2014/main" id="{A3349B17-AA97-9018-7F50-07C82A4CBA32}"/>
              </a:ext>
            </a:extLst>
          </p:cNvPr>
          <p:cNvSpPr>
            <a:spLocks noGrp="1"/>
          </p:cNvSpPr>
          <p:nvPr>
            <p:ph type="pic" sz="quarter" idx="20" hasCustomPrompt="1"/>
          </p:nvPr>
        </p:nvSpPr>
        <p:spPr>
          <a:xfrm>
            <a:off x="9288780" y="1371600"/>
            <a:ext cx="2560320" cy="1971368"/>
          </a:xfrm>
          <a:prstGeom prst="roundRect">
            <a:avLst>
              <a:gd name="adj" fmla="val 4167"/>
            </a:avLst>
          </a:prstGeom>
        </p:spPr>
        <p:txBody>
          <a:bodyPr anchor="ctr"/>
          <a:lstStyle>
            <a:lvl1pPr marL="0" indent="0" algn="ctr">
              <a:buNone/>
              <a:defRPr sz="18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66080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Four blocks">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0C8F3CA-E2BE-1C64-14B5-F889B194D036}"/>
              </a:ext>
            </a:extLst>
          </p:cNvPr>
          <p:cNvSpPr>
            <a:spLocks noGrp="1"/>
          </p:cNvSpPr>
          <p:nvPr>
            <p:ph type="title" hasCustomPrompt="1"/>
          </p:nvPr>
        </p:nvSpPr>
        <p:spPr>
          <a:xfrm>
            <a:off x="419100" y="356258"/>
            <a:ext cx="11430001" cy="638175"/>
          </a:xfrm>
        </p:spPr>
        <p:txBody>
          <a:bodyPr/>
          <a:lstStyle/>
          <a:p>
            <a:r>
              <a:rPr lang="en-US" dirty="0"/>
              <a:t>Four-block icon and content layout</a:t>
            </a:r>
          </a:p>
        </p:txBody>
      </p:sp>
      <p:sp>
        <p:nvSpPr>
          <p:cNvPr id="2" name="Rectangle: Rounded Corners 14">
            <a:extLst>
              <a:ext uri="{FF2B5EF4-FFF2-40B4-BE49-F238E27FC236}">
                <a16:creationId xmlns:a16="http://schemas.microsoft.com/office/drawing/2014/main" id="{2631E0E3-66B9-656E-9237-366B85405449}"/>
              </a:ext>
            </a:extLst>
          </p:cNvPr>
          <p:cNvSpPr/>
          <p:nvPr userDrawn="1"/>
        </p:nvSpPr>
        <p:spPr>
          <a:xfrm>
            <a:off x="419100" y="1371600"/>
            <a:ext cx="5463540"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7" name="Content Placeholder 3">
            <a:extLst>
              <a:ext uri="{FF2B5EF4-FFF2-40B4-BE49-F238E27FC236}">
                <a16:creationId xmlns:a16="http://schemas.microsoft.com/office/drawing/2014/main" id="{DB28F420-F872-DF05-77F2-829896EC5830}"/>
              </a:ext>
            </a:extLst>
          </p:cNvPr>
          <p:cNvSpPr>
            <a:spLocks noGrp="1"/>
          </p:cNvSpPr>
          <p:nvPr>
            <p:ph sz="half" idx="2" hasCustomPrompt="1"/>
          </p:nvPr>
        </p:nvSpPr>
        <p:spPr>
          <a:xfrm>
            <a:off x="3062415" y="1954025"/>
            <a:ext cx="2441448"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18" name="Picture Placeholder 19">
            <a:extLst>
              <a:ext uri="{FF2B5EF4-FFF2-40B4-BE49-F238E27FC236}">
                <a16:creationId xmlns:a16="http://schemas.microsoft.com/office/drawing/2014/main" id="{3DD2BA4C-DA8E-A3EC-22C5-EC20E62D086B}"/>
              </a:ext>
            </a:extLst>
          </p:cNvPr>
          <p:cNvSpPr>
            <a:spLocks noGrp="1"/>
          </p:cNvSpPr>
          <p:nvPr>
            <p:ph type="pic" sz="quarter" idx="17" hasCustomPrompt="1"/>
          </p:nvPr>
        </p:nvSpPr>
        <p:spPr>
          <a:xfrm>
            <a:off x="419100" y="1371600"/>
            <a:ext cx="2286000" cy="2050026"/>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
        <p:nvSpPr>
          <p:cNvPr id="21" name="Rectangle: Rounded Corners 14">
            <a:extLst>
              <a:ext uri="{FF2B5EF4-FFF2-40B4-BE49-F238E27FC236}">
                <a16:creationId xmlns:a16="http://schemas.microsoft.com/office/drawing/2014/main" id="{9B81CC61-A4B5-04FC-4164-D3C7CB42B9C1}"/>
              </a:ext>
            </a:extLst>
          </p:cNvPr>
          <p:cNvSpPr/>
          <p:nvPr userDrawn="1"/>
        </p:nvSpPr>
        <p:spPr>
          <a:xfrm>
            <a:off x="6385560" y="1371600"/>
            <a:ext cx="5463540"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2" name="Content Placeholder 3">
            <a:extLst>
              <a:ext uri="{FF2B5EF4-FFF2-40B4-BE49-F238E27FC236}">
                <a16:creationId xmlns:a16="http://schemas.microsoft.com/office/drawing/2014/main" id="{44BF3E90-5C33-71AB-5C99-7C1D76D7FABA}"/>
              </a:ext>
            </a:extLst>
          </p:cNvPr>
          <p:cNvSpPr>
            <a:spLocks noGrp="1"/>
          </p:cNvSpPr>
          <p:nvPr>
            <p:ph sz="half" idx="18" hasCustomPrompt="1"/>
          </p:nvPr>
        </p:nvSpPr>
        <p:spPr>
          <a:xfrm>
            <a:off x="9028875" y="1954025"/>
            <a:ext cx="2441448"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3" name="Picture Placeholder 19">
            <a:extLst>
              <a:ext uri="{FF2B5EF4-FFF2-40B4-BE49-F238E27FC236}">
                <a16:creationId xmlns:a16="http://schemas.microsoft.com/office/drawing/2014/main" id="{0546A675-E1C1-95C8-49A2-6D1028A3C1AB}"/>
              </a:ext>
            </a:extLst>
          </p:cNvPr>
          <p:cNvSpPr>
            <a:spLocks noGrp="1"/>
          </p:cNvSpPr>
          <p:nvPr>
            <p:ph type="pic" sz="quarter" idx="19" hasCustomPrompt="1"/>
          </p:nvPr>
        </p:nvSpPr>
        <p:spPr>
          <a:xfrm>
            <a:off x="6385560" y="1371600"/>
            <a:ext cx="2286000" cy="2050026"/>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
        <p:nvSpPr>
          <p:cNvPr id="24" name="Rectangle: Rounded Corners 14">
            <a:extLst>
              <a:ext uri="{FF2B5EF4-FFF2-40B4-BE49-F238E27FC236}">
                <a16:creationId xmlns:a16="http://schemas.microsoft.com/office/drawing/2014/main" id="{71EBE055-2A0A-B5BA-FA53-28C981F6D136}"/>
              </a:ext>
            </a:extLst>
          </p:cNvPr>
          <p:cNvSpPr/>
          <p:nvPr userDrawn="1"/>
        </p:nvSpPr>
        <p:spPr>
          <a:xfrm>
            <a:off x="419100" y="3849328"/>
            <a:ext cx="5463540"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5" name="Content Placeholder 3">
            <a:extLst>
              <a:ext uri="{FF2B5EF4-FFF2-40B4-BE49-F238E27FC236}">
                <a16:creationId xmlns:a16="http://schemas.microsoft.com/office/drawing/2014/main" id="{F9417FD1-7603-092A-724B-2A4FF45C893A}"/>
              </a:ext>
            </a:extLst>
          </p:cNvPr>
          <p:cNvSpPr>
            <a:spLocks noGrp="1"/>
          </p:cNvSpPr>
          <p:nvPr>
            <p:ph sz="half" idx="20" hasCustomPrompt="1"/>
          </p:nvPr>
        </p:nvSpPr>
        <p:spPr>
          <a:xfrm>
            <a:off x="3062415" y="4431753"/>
            <a:ext cx="2441448"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6" name="Picture Placeholder 19">
            <a:extLst>
              <a:ext uri="{FF2B5EF4-FFF2-40B4-BE49-F238E27FC236}">
                <a16:creationId xmlns:a16="http://schemas.microsoft.com/office/drawing/2014/main" id="{3B4DD86D-9F31-E558-834A-F68784EC8B1C}"/>
              </a:ext>
            </a:extLst>
          </p:cNvPr>
          <p:cNvSpPr>
            <a:spLocks noGrp="1"/>
          </p:cNvSpPr>
          <p:nvPr>
            <p:ph type="pic" sz="quarter" idx="21" hasCustomPrompt="1"/>
          </p:nvPr>
        </p:nvSpPr>
        <p:spPr>
          <a:xfrm>
            <a:off x="419100" y="3849328"/>
            <a:ext cx="2286000" cy="2050026"/>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
        <p:nvSpPr>
          <p:cNvPr id="27" name="Rectangle: Rounded Corners 14">
            <a:extLst>
              <a:ext uri="{FF2B5EF4-FFF2-40B4-BE49-F238E27FC236}">
                <a16:creationId xmlns:a16="http://schemas.microsoft.com/office/drawing/2014/main" id="{06DC2354-1F0E-BBDF-276C-E89428D65BA8}"/>
              </a:ext>
            </a:extLst>
          </p:cNvPr>
          <p:cNvSpPr/>
          <p:nvPr userDrawn="1"/>
        </p:nvSpPr>
        <p:spPr>
          <a:xfrm>
            <a:off x="6385560" y="3849328"/>
            <a:ext cx="5463540"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8" name="Content Placeholder 3">
            <a:extLst>
              <a:ext uri="{FF2B5EF4-FFF2-40B4-BE49-F238E27FC236}">
                <a16:creationId xmlns:a16="http://schemas.microsoft.com/office/drawing/2014/main" id="{6FE0428A-B521-5C48-80FD-EC699EEB4AB1}"/>
              </a:ext>
            </a:extLst>
          </p:cNvPr>
          <p:cNvSpPr>
            <a:spLocks noGrp="1"/>
          </p:cNvSpPr>
          <p:nvPr>
            <p:ph sz="half" idx="22" hasCustomPrompt="1"/>
          </p:nvPr>
        </p:nvSpPr>
        <p:spPr>
          <a:xfrm>
            <a:off x="9028875" y="4431753"/>
            <a:ext cx="2441448"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9" name="Picture Placeholder 19">
            <a:extLst>
              <a:ext uri="{FF2B5EF4-FFF2-40B4-BE49-F238E27FC236}">
                <a16:creationId xmlns:a16="http://schemas.microsoft.com/office/drawing/2014/main" id="{896EC479-0271-8EBF-CAFE-84C5EC068355}"/>
              </a:ext>
            </a:extLst>
          </p:cNvPr>
          <p:cNvSpPr>
            <a:spLocks noGrp="1"/>
          </p:cNvSpPr>
          <p:nvPr>
            <p:ph type="pic" sz="quarter" idx="23" hasCustomPrompt="1"/>
          </p:nvPr>
        </p:nvSpPr>
        <p:spPr>
          <a:xfrm>
            <a:off x="6385560" y="3849328"/>
            <a:ext cx="2286000" cy="2050026"/>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312906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Four images">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08E77B2-C610-3A31-5110-91FDF1F6528B}"/>
              </a:ext>
            </a:extLst>
          </p:cNvPr>
          <p:cNvSpPr>
            <a:spLocks noGrp="1"/>
          </p:cNvSpPr>
          <p:nvPr>
            <p:ph type="title" hasCustomPrompt="1"/>
          </p:nvPr>
        </p:nvSpPr>
        <p:spPr>
          <a:xfrm>
            <a:off x="419100" y="342901"/>
            <a:ext cx="11429999" cy="647176"/>
          </a:xfrm>
        </p:spPr>
        <p:txBody>
          <a:bodyPr/>
          <a:lstStyle>
            <a:lvl1pPr>
              <a:defRPr/>
            </a:lvl1pPr>
          </a:lstStyle>
          <a:p>
            <a:r>
              <a:rPr lang="en-US" dirty="0"/>
              <a:t>Four images with content layout</a:t>
            </a:r>
          </a:p>
        </p:txBody>
      </p:sp>
      <p:sp>
        <p:nvSpPr>
          <p:cNvPr id="10" name="Content Placeholder 3">
            <a:extLst>
              <a:ext uri="{FF2B5EF4-FFF2-40B4-BE49-F238E27FC236}">
                <a16:creationId xmlns:a16="http://schemas.microsoft.com/office/drawing/2014/main" id="{AC9F0527-42A6-B350-36A0-D16816263F6B}"/>
              </a:ext>
            </a:extLst>
          </p:cNvPr>
          <p:cNvSpPr>
            <a:spLocks noGrp="1"/>
          </p:cNvSpPr>
          <p:nvPr>
            <p:ph sz="half" idx="2" hasCustomPrompt="1"/>
          </p:nvPr>
        </p:nvSpPr>
        <p:spPr>
          <a:xfrm>
            <a:off x="425038" y="2754691"/>
            <a:ext cx="4754880" cy="838199"/>
          </a:xfrm>
        </p:spPr>
        <p:txBody>
          <a:bodyPr bIns="0">
            <a:normAutofit/>
          </a:bodyPr>
          <a:lstStyle>
            <a:lvl1pPr marL="0" indent="0">
              <a:lnSpc>
                <a:spcPct val="100000"/>
              </a:lnSpc>
              <a:spcAft>
                <a:spcPts val="300"/>
              </a:spcAft>
              <a:buNone/>
              <a:defRPr sz="1600"/>
            </a:lvl1pPr>
            <a:lvl2pPr marL="285750" indent="0">
              <a:lnSpc>
                <a:spcPct val="100000"/>
              </a:lnSpc>
              <a:spcAft>
                <a:spcPts val="300"/>
              </a:spcAft>
              <a:buNone/>
              <a:defRPr sz="1400"/>
            </a:lvl2pPr>
            <a:lvl3pPr marL="628650" indent="0">
              <a:lnSpc>
                <a:spcPct val="100000"/>
              </a:lnSpc>
              <a:spcAft>
                <a:spcPts val="3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Picture Placeholder 19">
            <a:extLst>
              <a:ext uri="{FF2B5EF4-FFF2-40B4-BE49-F238E27FC236}">
                <a16:creationId xmlns:a16="http://schemas.microsoft.com/office/drawing/2014/main" id="{A6942D81-7F37-FA5F-0C3C-3946830772E0}"/>
              </a:ext>
            </a:extLst>
          </p:cNvPr>
          <p:cNvSpPr>
            <a:spLocks noGrp="1"/>
          </p:cNvSpPr>
          <p:nvPr>
            <p:ph type="pic" sz="quarter" idx="17" hasCustomPrompt="1"/>
          </p:nvPr>
        </p:nvSpPr>
        <p:spPr>
          <a:xfrm>
            <a:off x="425038" y="1371600"/>
            <a:ext cx="2194560" cy="1233948"/>
          </a:xfrm>
          <a:prstGeom prst="roundRect">
            <a:avLst>
              <a:gd name="adj" fmla="val 4167"/>
            </a:avLst>
          </a:prstGeom>
        </p:spPr>
        <p:txBody>
          <a:bodyPr anchor="ctr"/>
          <a:lstStyle>
            <a:lvl1pPr marL="0" indent="0" algn="ctr">
              <a:buNone/>
              <a:defRPr sz="1400"/>
            </a:lvl1pPr>
          </a:lstStyle>
          <a:p>
            <a:r>
              <a:rPr lang="en-US" dirty="0"/>
              <a:t>Click icon to add image</a:t>
            </a:r>
            <a:br>
              <a:rPr lang="en-US" dirty="0"/>
            </a:br>
            <a:br>
              <a:rPr lang="en-US" dirty="0"/>
            </a:br>
            <a:endParaRPr lang="en-US" dirty="0"/>
          </a:p>
        </p:txBody>
      </p:sp>
      <p:sp>
        <p:nvSpPr>
          <p:cNvPr id="14" name="Content Placeholder 3">
            <a:extLst>
              <a:ext uri="{FF2B5EF4-FFF2-40B4-BE49-F238E27FC236}">
                <a16:creationId xmlns:a16="http://schemas.microsoft.com/office/drawing/2014/main" id="{9D99C2E9-3945-C255-51EB-673657FC25F9}"/>
              </a:ext>
            </a:extLst>
          </p:cNvPr>
          <p:cNvSpPr>
            <a:spLocks noGrp="1"/>
          </p:cNvSpPr>
          <p:nvPr>
            <p:ph sz="half" idx="21" hasCustomPrompt="1"/>
          </p:nvPr>
        </p:nvSpPr>
        <p:spPr>
          <a:xfrm>
            <a:off x="425038" y="5247968"/>
            <a:ext cx="4754880" cy="838199"/>
          </a:xfrm>
        </p:spPr>
        <p:txBody>
          <a:bodyPr bIns="0">
            <a:normAutofit/>
          </a:bodyPr>
          <a:lstStyle>
            <a:lvl1pPr marL="0" indent="0">
              <a:lnSpc>
                <a:spcPct val="100000"/>
              </a:lnSpc>
              <a:spcAft>
                <a:spcPts val="300"/>
              </a:spcAft>
              <a:buNone/>
              <a:defRPr sz="1600"/>
            </a:lvl1pPr>
            <a:lvl2pPr marL="285750" indent="0">
              <a:lnSpc>
                <a:spcPct val="100000"/>
              </a:lnSpc>
              <a:spcAft>
                <a:spcPts val="300"/>
              </a:spcAft>
              <a:buNone/>
              <a:defRPr sz="1400"/>
            </a:lvl2pPr>
            <a:lvl3pPr marL="628650" indent="0">
              <a:lnSpc>
                <a:spcPct val="100000"/>
              </a:lnSpc>
              <a:spcAft>
                <a:spcPts val="3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5" name="Picture Placeholder 19">
            <a:extLst>
              <a:ext uri="{FF2B5EF4-FFF2-40B4-BE49-F238E27FC236}">
                <a16:creationId xmlns:a16="http://schemas.microsoft.com/office/drawing/2014/main" id="{CAF12E28-EF60-2E0D-85D2-B9B9948CB350}"/>
              </a:ext>
            </a:extLst>
          </p:cNvPr>
          <p:cNvSpPr>
            <a:spLocks noGrp="1"/>
          </p:cNvSpPr>
          <p:nvPr>
            <p:ph type="pic" sz="quarter" idx="22" hasCustomPrompt="1"/>
          </p:nvPr>
        </p:nvSpPr>
        <p:spPr>
          <a:xfrm>
            <a:off x="425038" y="3864877"/>
            <a:ext cx="2194560" cy="1233948"/>
          </a:xfrm>
          <a:prstGeom prst="roundRect">
            <a:avLst>
              <a:gd name="adj" fmla="val 4167"/>
            </a:avLst>
          </a:prstGeom>
        </p:spPr>
        <p:txBody>
          <a:bodyPr anchor="ctr"/>
          <a:lstStyle>
            <a:lvl1pPr marL="0" indent="0" algn="ctr">
              <a:buNone/>
              <a:defRPr sz="1400"/>
            </a:lvl1pPr>
          </a:lstStyle>
          <a:p>
            <a:r>
              <a:rPr lang="en-US" dirty="0"/>
              <a:t>Click icon to add image</a:t>
            </a:r>
            <a:br>
              <a:rPr lang="en-US" dirty="0"/>
            </a:br>
            <a:br>
              <a:rPr lang="en-US" dirty="0"/>
            </a:br>
            <a:endParaRPr lang="en-US" dirty="0"/>
          </a:p>
        </p:txBody>
      </p:sp>
      <p:sp>
        <p:nvSpPr>
          <p:cNvPr id="16" name="Content Placeholder 3">
            <a:extLst>
              <a:ext uri="{FF2B5EF4-FFF2-40B4-BE49-F238E27FC236}">
                <a16:creationId xmlns:a16="http://schemas.microsoft.com/office/drawing/2014/main" id="{038E210B-61D4-AE12-F876-40FC4584F778}"/>
              </a:ext>
            </a:extLst>
          </p:cNvPr>
          <p:cNvSpPr>
            <a:spLocks noGrp="1"/>
          </p:cNvSpPr>
          <p:nvPr>
            <p:ph sz="half" idx="23" hasCustomPrompt="1"/>
          </p:nvPr>
        </p:nvSpPr>
        <p:spPr>
          <a:xfrm>
            <a:off x="6381136" y="2754691"/>
            <a:ext cx="4754880" cy="838199"/>
          </a:xfrm>
        </p:spPr>
        <p:txBody>
          <a:bodyPr bIns="0">
            <a:normAutofit/>
          </a:bodyPr>
          <a:lstStyle>
            <a:lvl1pPr marL="0" indent="0">
              <a:lnSpc>
                <a:spcPct val="100000"/>
              </a:lnSpc>
              <a:spcAft>
                <a:spcPts val="300"/>
              </a:spcAft>
              <a:buNone/>
              <a:defRPr sz="1600"/>
            </a:lvl1pPr>
            <a:lvl2pPr marL="285750" indent="0">
              <a:lnSpc>
                <a:spcPct val="100000"/>
              </a:lnSpc>
              <a:spcAft>
                <a:spcPts val="300"/>
              </a:spcAft>
              <a:buNone/>
              <a:defRPr sz="1400"/>
            </a:lvl2pPr>
            <a:lvl3pPr marL="628650" indent="0">
              <a:lnSpc>
                <a:spcPct val="100000"/>
              </a:lnSpc>
              <a:spcAft>
                <a:spcPts val="3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7" name="Picture Placeholder 19">
            <a:extLst>
              <a:ext uri="{FF2B5EF4-FFF2-40B4-BE49-F238E27FC236}">
                <a16:creationId xmlns:a16="http://schemas.microsoft.com/office/drawing/2014/main" id="{CF120748-2F30-F2BF-E77A-CE99DF45AA5D}"/>
              </a:ext>
            </a:extLst>
          </p:cNvPr>
          <p:cNvSpPr>
            <a:spLocks noGrp="1"/>
          </p:cNvSpPr>
          <p:nvPr>
            <p:ph type="pic" sz="quarter" idx="24" hasCustomPrompt="1"/>
          </p:nvPr>
        </p:nvSpPr>
        <p:spPr>
          <a:xfrm>
            <a:off x="6381136" y="1371600"/>
            <a:ext cx="2194560" cy="1233948"/>
          </a:xfrm>
          <a:prstGeom prst="roundRect">
            <a:avLst>
              <a:gd name="adj" fmla="val 4167"/>
            </a:avLst>
          </a:prstGeom>
        </p:spPr>
        <p:txBody>
          <a:bodyPr anchor="ctr"/>
          <a:lstStyle>
            <a:lvl1pPr marL="0" indent="0" algn="ctr">
              <a:buNone/>
              <a:defRPr sz="1400"/>
            </a:lvl1pPr>
          </a:lstStyle>
          <a:p>
            <a:r>
              <a:rPr lang="en-US" dirty="0"/>
              <a:t>Click icon to add image</a:t>
            </a:r>
            <a:br>
              <a:rPr lang="en-US" dirty="0"/>
            </a:br>
            <a:br>
              <a:rPr lang="en-US" dirty="0"/>
            </a:br>
            <a:endParaRPr lang="en-US" dirty="0"/>
          </a:p>
        </p:txBody>
      </p:sp>
      <p:sp>
        <p:nvSpPr>
          <p:cNvPr id="18" name="Content Placeholder 3">
            <a:extLst>
              <a:ext uri="{FF2B5EF4-FFF2-40B4-BE49-F238E27FC236}">
                <a16:creationId xmlns:a16="http://schemas.microsoft.com/office/drawing/2014/main" id="{E843953F-106C-1435-BE0E-989AFF97FC80}"/>
              </a:ext>
            </a:extLst>
          </p:cNvPr>
          <p:cNvSpPr>
            <a:spLocks noGrp="1"/>
          </p:cNvSpPr>
          <p:nvPr>
            <p:ph sz="half" idx="25" hasCustomPrompt="1"/>
          </p:nvPr>
        </p:nvSpPr>
        <p:spPr>
          <a:xfrm>
            <a:off x="6381136" y="5247968"/>
            <a:ext cx="4754880" cy="838199"/>
          </a:xfrm>
        </p:spPr>
        <p:txBody>
          <a:bodyPr bIns="0">
            <a:normAutofit/>
          </a:bodyPr>
          <a:lstStyle>
            <a:lvl1pPr marL="0" indent="0">
              <a:lnSpc>
                <a:spcPct val="100000"/>
              </a:lnSpc>
              <a:spcAft>
                <a:spcPts val="300"/>
              </a:spcAft>
              <a:buNone/>
              <a:defRPr sz="1600"/>
            </a:lvl1pPr>
            <a:lvl2pPr marL="285750" indent="0">
              <a:lnSpc>
                <a:spcPct val="100000"/>
              </a:lnSpc>
              <a:spcAft>
                <a:spcPts val="300"/>
              </a:spcAft>
              <a:buNone/>
              <a:defRPr sz="1400"/>
            </a:lvl2pPr>
            <a:lvl3pPr marL="628650" indent="0">
              <a:lnSpc>
                <a:spcPct val="100000"/>
              </a:lnSpc>
              <a:spcAft>
                <a:spcPts val="3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9" name="Picture Placeholder 19">
            <a:extLst>
              <a:ext uri="{FF2B5EF4-FFF2-40B4-BE49-F238E27FC236}">
                <a16:creationId xmlns:a16="http://schemas.microsoft.com/office/drawing/2014/main" id="{54C99E8E-8200-9FFB-1497-61AB330C06E6}"/>
              </a:ext>
            </a:extLst>
          </p:cNvPr>
          <p:cNvSpPr>
            <a:spLocks noGrp="1"/>
          </p:cNvSpPr>
          <p:nvPr>
            <p:ph type="pic" sz="quarter" idx="26" hasCustomPrompt="1"/>
          </p:nvPr>
        </p:nvSpPr>
        <p:spPr>
          <a:xfrm>
            <a:off x="6381136" y="3864877"/>
            <a:ext cx="2194560" cy="1233948"/>
          </a:xfrm>
          <a:prstGeom prst="roundRect">
            <a:avLst>
              <a:gd name="adj" fmla="val 4167"/>
            </a:avLst>
          </a:prstGeom>
        </p:spPr>
        <p:txBody>
          <a:bodyPr anchor="ctr"/>
          <a:lstStyle>
            <a:lvl1pPr marL="0" indent="0" algn="ctr">
              <a:buNone/>
              <a:defRPr sz="14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1147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Four-row">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425148" y="1371600"/>
            <a:ext cx="11430001" cy="105156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9" name="Rectangle: Rounded Corners 18">
            <a:extLst>
              <a:ext uri="{FF2B5EF4-FFF2-40B4-BE49-F238E27FC236}">
                <a16:creationId xmlns:a16="http://schemas.microsoft.com/office/drawing/2014/main" id="{9E9A3ED9-F60A-9365-FF36-8388F8154325}"/>
              </a:ext>
            </a:extLst>
          </p:cNvPr>
          <p:cNvSpPr/>
          <p:nvPr userDrawn="1"/>
        </p:nvSpPr>
        <p:spPr>
          <a:xfrm>
            <a:off x="425148" y="2633980"/>
            <a:ext cx="11430001" cy="105156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0" name="Rectangle: Rounded Corners 19">
            <a:extLst>
              <a:ext uri="{FF2B5EF4-FFF2-40B4-BE49-F238E27FC236}">
                <a16:creationId xmlns:a16="http://schemas.microsoft.com/office/drawing/2014/main" id="{31B6BB6B-7499-34A7-4AF7-AF464F8CD184}"/>
              </a:ext>
            </a:extLst>
          </p:cNvPr>
          <p:cNvSpPr/>
          <p:nvPr userDrawn="1"/>
        </p:nvSpPr>
        <p:spPr>
          <a:xfrm>
            <a:off x="425148" y="3896360"/>
            <a:ext cx="11430001" cy="105156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1" name="Rectangle: Rounded Corners 20">
            <a:extLst>
              <a:ext uri="{FF2B5EF4-FFF2-40B4-BE49-F238E27FC236}">
                <a16:creationId xmlns:a16="http://schemas.microsoft.com/office/drawing/2014/main" id="{4F960DB5-B53A-2F34-0B13-41BF56B70BC9}"/>
              </a:ext>
            </a:extLst>
          </p:cNvPr>
          <p:cNvSpPr/>
          <p:nvPr userDrawn="1"/>
        </p:nvSpPr>
        <p:spPr>
          <a:xfrm>
            <a:off x="425148" y="5158740"/>
            <a:ext cx="11430001" cy="105156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Four-row heading and content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639313" y="1557994"/>
            <a:ext cx="2346158" cy="678773"/>
          </a:xfrm>
        </p:spPr>
        <p:txBody>
          <a:bodyPr tIns="0" bIns="0" anchor="ctr">
            <a:normAutofit/>
          </a:bodyPr>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3481395" y="1502400"/>
            <a:ext cx="8194014" cy="789960"/>
          </a:xfrm>
        </p:spPr>
        <p:txBody>
          <a:bodyPr anchor="ctr"/>
          <a:lstStyle>
            <a:lvl1pPr marL="0" indent="0">
              <a:lnSpc>
                <a:spcPct val="100000"/>
              </a:lnSpc>
              <a:spcAft>
                <a:spcPts val="200"/>
              </a:spcAft>
              <a:buNone/>
              <a:defRPr sz="1600"/>
            </a:lvl1pPr>
            <a:lvl2pPr marL="285750" indent="0">
              <a:lnSpc>
                <a:spcPct val="100000"/>
              </a:lnSpc>
              <a:spcAft>
                <a:spcPts val="200"/>
              </a:spcAft>
              <a:buNone/>
              <a:defRPr sz="1400"/>
            </a:lvl2pPr>
            <a:lvl3pPr marL="628650" indent="0">
              <a:lnSpc>
                <a:spcPct val="100000"/>
              </a:lnSpc>
              <a:spcAft>
                <a:spcPts val="2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D0D0FC32-9F03-894B-68E2-7CF5CF353C28}"/>
              </a:ext>
            </a:extLst>
          </p:cNvPr>
          <p:cNvSpPr>
            <a:spLocks noGrp="1"/>
          </p:cNvSpPr>
          <p:nvPr>
            <p:ph type="body" sz="quarter" idx="3" hasCustomPrompt="1"/>
          </p:nvPr>
        </p:nvSpPr>
        <p:spPr>
          <a:xfrm>
            <a:off x="639313" y="2820374"/>
            <a:ext cx="2346158" cy="678773"/>
          </a:xfrm>
        </p:spPr>
        <p:txBody>
          <a:bodyPr tIns="0" bIns="0" anchor="ctr">
            <a:normAutofit/>
          </a:bodyPr>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9" name="Content Placeholder 5">
            <a:extLst>
              <a:ext uri="{FF2B5EF4-FFF2-40B4-BE49-F238E27FC236}">
                <a16:creationId xmlns:a16="http://schemas.microsoft.com/office/drawing/2014/main" id="{E4526E34-C7D8-D509-A201-9E997DE2D906}"/>
              </a:ext>
            </a:extLst>
          </p:cNvPr>
          <p:cNvSpPr>
            <a:spLocks noGrp="1"/>
          </p:cNvSpPr>
          <p:nvPr>
            <p:ph sz="quarter" idx="4" hasCustomPrompt="1"/>
          </p:nvPr>
        </p:nvSpPr>
        <p:spPr>
          <a:xfrm>
            <a:off x="3481395" y="2764780"/>
            <a:ext cx="8194014" cy="789960"/>
          </a:xfrm>
        </p:spPr>
        <p:txBody>
          <a:bodyPr anchor="ctr"/>
          <a:lstStyle>
            <a:lvl1pPr marL="0" indent="0">
              <a:lnSpc>
                <a:spcPct val="100000"/>
              </a:lnSpc>
              <a:spcAft>
                <a:spcPts val="200"/>
              </a:spcAft>
              <a:buNone/>
              <a:defRPr sz="1600"/>
            </a:lvl1pPr>
            <a:lvl2pPr marL="285750" indent="0">
              <a:lnSpc>
                <a:spcPct val="100000"/>
              </a:lnSpc>
              <a:spcAft>
                <a:spcPts val="200"/>
              </a:spcAft>
              <a:buNone/>
              <a:defRPr sz="1400"/>
            </a:lvl2pPr>
            <a:lvl3pPr marL="628650" indent="0">
              <a:lnSpc>
                <a:spcPct val="100000"/>
              </a:lnSpc>
              <a:spcAft>
                <a:spcPts val="2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727260A6-1D2B-1B04-0EF4-AB8C63D83409}"/>
              </a:ext>
            </a:extLst>
          </p:cNvPr>
          <p:cNvSpPr>
            <a:spLocks noGrp="1"/>
          </p:cNvSpPr>
          <p:nvPr>
            <p:ph type="body" sz="quarter" idx="13" hasCustomPrompt="1"/>
          </p:nvPr>
        </p:nvSpPr>
        <p:spPr>
          <a:xfrm>
            <a:off x="639313" y="4082754"/>
            <a:ext cx="2346158" cy="678773"/>
          </a:xfrm>
        </p:spPr>
        <p:txBody>
          <a:bodyPr tIns="0" bIns="0" anchor="ctr">
            <a:normAutofit/>
          </a:bodyPr>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1" name="Content Placeholder 5">
            <a:extLst>
              <a:ext uri="{FF2B5EF4-FFF2-40B4-BE49-F238E27FC236}">
                <a16:creationId xmlns:a16="http://schemas.microsoft.com/office/drawing/2014/main" id="{ABA15F6B-C3A4-9F6E-51D4-6670B9E8047A}"/>
              </a:ext>
            </a:extLst>
          </p:cNvPr>
          <p:cNvSpPr>
            <a:spLocks noGrp="1"/>
          </p:cNvSpPr>
          <p:nvPr>
            <p:ph sz="quarter" idx="14" hasCustomPrompt="1"/>
          </p:nvPr>
        </p:nvSpPr>
        <p:spPr>
          <a:xfrm>
            <a:off x="3481395" y="4027160"/>
            <a:ext cx="8194014" cy="789960"/>
          </a:xfrm>
        </p:spPr>
        <p:txBody>
          <a:bodyPr anchor="ctr"/>
          <a:lstStyle>
            <a:lvl1pPr marL="0" indent="0">
              <a:lnSpc>
                <a:spcPct val="100000"/>
              </a:lnSpc>
              <a:spcAft>
                <a:spcPts val="200"/>
              </a:spcAft>
              <a:buNone/>
              <a:defRPr sz="1600"/>
            </a:lvl1pPr>
            <a:lvl2pPr marL="285750" indent="0">
              <a:lnSpc>
                <a:spcPct val="100000"/>
              </a:lnSpc>
              <a:spcAft>
                <a:spcPts val="200"/>
              </a:spcAft>
              <a:buNone/>
              <a:defRPr sz="1400"/>
            </a:lvl2pPr>
            <a:lvl3pPr marL="628650" indent="0">
              <a:lnSpc>
                <a:spcPct val="100000"/>
              </a:lnSpc>
              <a:spcAft>
                <a:spcPts val="2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Text Placeholder 4">
            <a:extLst>
              <a:ext uri="{FF2B5EF4-FFF2-40B4-BE49-F238E27FC236}">
                <a16:creationId xmlns:a16="http://schemas.microsoft.com/office/drawing/2014/main" id="{40DE6576-FA6B-D29B-D71B-0E6A37656387}"/>
              </a:ext>
            </a:extLst>
          </p:cNvPr>
          <p:cNvSpPr>
            <a:spLocks noGrp="1"/>
          </p:cNvSpPr>
          <p:nvPr>
            <p:ph type="body" sz="quarter" idx="15" hasCustomPrompt="1"/>
          </p:nvPr>
        </p:nvSpPr>
        <p:spPr>
          <a:xfrm>
            <a:off x="639313" y="5345134"/>
            <a:ext cx="2346158" cy="678773"/>
          </a:xfrm>
        </p:spPr>
        <p:txBody>
          <a:bodyPr tIns="0" bIns="0" anchor="ctr">
            <a:normAutofit/>
          </a:bodyPr>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13" name="Content Placeholder 5">
            <a:extLst>
              <a:ext uri="{FF2B5EF4-FFF2-40B4-BE49-F238E27FC236}">
                <a16:creationId xmlns:a16="http://schemas.microsoft.com/office/drawing/2014/main" id="{E1C17393-3DDF-97D6-975E-2D841FD65DD6}"/>
              </a:ext>
            </a:extLst>
          </p:cNvPr>
          <p:cNvSpPr>
            <a:spLocks noGrp="1"/>
          </p:cNvSpPr>
          <p:nvPr>
            <p:ph sz="quarter" idx="16" hasCustomPrompt="1"/>
          </p:nvPr>
        </p:nvSpPr>
        <p:spPr>
          <a:xfrm>
            <a:off x="3481395" y="5289540"/>
            <a:ext cx="8194014" cy="789960"/>
          </a:xfrm>
        </p:spPr>
        <p:txBody>
          <a:bodyPr anchor="ctr"/>
          <a:lstStyle>
            <a:lvl1pPr marL="0" indent="0">
              <a:lnSpc>
                <a:spcPct val="100000"/>
              </a:lnSpc>
              <a:spcAft>
                <a:spcPts val="200"/>
              </a:spcAft>
              <a:buNone/>
              <a:defRPr sz="1600"/>
            </a:lvl1pPr>
            <a:lvl2pPr marL="285750" indent="0">
              <a:lnSpc>
                <a:spcPct val="100000"/>
              </a:lnSpc>
              <a:spcAft>
                <a:spcPts val="200"/>
              </a:spcAft>
              <a:buNone/>
              <a:defRPr sz="1400"/>
            </a:lvl2pPr>
            <a:lvl3pPr marL="628650" indent="0">
              <a:lnSpc>
                <a:spcPct val="100000"/>
              </a:lnSpc>
              <a:spcAft>
                <a:spcPts val="2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370121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Five gray pillars">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419100" y="1243013"/>
            <a:ext cx="2068606" cy="4967287"/>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Five-column heading and content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575323" y="1485900"/>
            <a:ext cx="1737622" cy="646331"/>
          </a:xfrm>
        </p:spPr>
        <p:txBody>
          <a:bodyPr anchor="t"/>
          <a:lstStyle>
            <a:lvl1pPr marL="0" indent="0" algn="ctr">
              <a:lnSpc>
                <a:spcPct val="100000"/>
              </a:lnSpc>
              <a:spcAft>
                <a:spcPts val="0"/>
              </a:spcAft>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575323" y="2351314"/>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9" name="Rectangle: Rounded Corners 14">
            <a:extLst>
              <a:ext uri="{FF2B5EF4-FFF2-40B4-BE49-F238E27FC236}">
                <a16:creationId xmlns:a16="http://schemas.microsoft.com/office/drawing/2014/main" id="{8CC344CF-9F34-4255-C1D1-485AA925D274}"/>
              </a:ext>
            </a:extLst>
          </p:cNvPr>
          <p:cNvSpPr/>
          <p:nvPr userDrawn="1"/>
        </p:nvSpPr>
        <p:spPr>
          <a:xfrm>
            <a:off x="9820161" y="1243013"/>
            <a:ext cx="2068606" cy="4967287"/>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0" name="Text Placeholder 2">
            <a:extLst>
              <a:ext uri="{FF2B5EF4-FFF2-40B4-BE49-F238E27FC236}">
                <a16:creationId xmlns:a16="http://schemas.microsoft.com/office/drawing/2014/main" id="{046C11E2-5EA5-6D87-9B16-19C349843022}"/>
              </a:ext>
            </a:extLst>
          </p:cNvPr>
          <p:cNvSpPr>
            <a:spLocks noGrp="1"/>
          </p:cNvSpPr>
          <p:nvPr>
            <p:ph type="body" idx="13" hasCustomPrompt="1"/>
          </p:nvPr>
        </p:nvSpPr>
        <p:spPr>
          <a:xfrm>
            <a:off x="9976384" y="1485900"/>
            <a:ext cx="1737622" cy="646331"/>
          </a:xfrm>
        </p:spPr>
        <p:txBody>
          <a:bodyPr anchor="t"/>
          <a:lstStyle>
            <a:lvl1pPr marL="0" indent="0" algn="ctr">
              <a:lnSpc>
                <a:spcPct val="100000"/>
              </a:lnSpc>
              <a:spcAft>
                <a:spcPts val="0"/>
              </a:spcAft>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1" name="Content Placeholder 3">
            <a:extLst>
              <a:ext uri="{FF2B5EF4-FFF2-40B4-BE49-F238E27FC236}">
                <a16:creationId xmlns:a16="http://schemas.microsoft.com/office/drawing/2014/main" id="{D1FC3F53-1623-1501-A88C-393F90744E7A}"/>
              </a:ext>
            </a:extLst>
          </p:cNvPr>
          <p:cNvSpPr>
            <a:spLocks noGrp="1"/>
          </p:cNvSpPr>
          <p:nvPr>
            <p:ph sz="half" idx="14" hasCustomPrompt="1"/>
          </p:nvPr>
        </p:nvSpPr>
        <p:spPr>
          <a:xfrm>
            <a:off x="9976384" y="2351314"/>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42" name="Rectangle: Rounded Corners 14">
            <a:extLst>
              <a:ext uri="{FF2B5EF4-FFF2-40B4-BE49-F238E27FC236}">
                <a16:creationId xmlns:a16="http://schemas.microsoft.com/office/drawing/2014/main" id="{642EFA99-0CC2-5C0D-F347-C7AF408144AB}"/>
              </a:ext>
            </a:extLst>
          </p:cNvPr>
          <p:cNvSpPr/>
          <p:nvPr userDrawn="1"/>
        </p:nvSpPr>
        <p:spPr>
          <a:xfrm>
            <a:off x="2769365" y="1243013"/>
            <a:ext cx="2068606" cy="4967287"/>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3" name="Text Placeholder 2">
            <a:extLst>
              <a:ext uri="{FF2B5EF4-FFF2-40B4-BE49-F238E27FC236}">
                <a16:creationId xmlns:a16="http://schemas.microsoft.com/office/drawing/2014/main" id="{30F172A8-C3C2-BD4A-7CE4-964169DED1BA}"/>
              </a:ext>
            </a:extLst>
          </p:cNvPr>
          <p:cNvSpPr>
            <a:spLocks noGrp="1"/>
          </p:cNvSpPr>
          <p:nvPr>
            <p:ph type="body" idx="15" hasCustomPrompt="1"/>
          </p:nvPr>
        </p:nvSpPr>
        <p:spPr>
          <a:xfrm>
            <a:off x="2925588" y="1485900"/>
            <a:ext cx="1737622" cy="646331"/>
          </a:xfrm>
        </p:spPr>
        <p:txBody>
          <a:bodyPr anchor="t"/>
          <a:lstStyle>
            <a:lvl1pPr marL="0" indent="0" algn="ctr">
              <a:lnSpc>
                <a:spcPct val="100000"/>
              </a:lnSpc>
              <a:spcAft>
                <a:spcPts val="0"/>
              </a:spcAft>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4" name="Content Placeholder 3">
            <a:extLst>
              <a:ext uri="{FF2B5EF4-FFF2-40B4-BE49-F238E27FC236}">
                <a16:creationId xmlns:a16="http://schemas.microsoft.com/office/drawing/2014/main" id="{8606C336-516C-32FA-0769-C71D2F0E48D7}"/>
              </a:ext>
            </a:extLst>
          </p:cNvPr>
          <p:cNvSpPr>
            <a:spLocks noGrp="1"/>
          </p:cNvSpPr>
          <p:nvPr>
            <p:ph sz="half" idx="16" hasCustomPrompt="1"/>
          </p:nvPr>
        </p:nvSpPr>
        <p:spPr>
          <a:xfrm>
            <a:off x="2925588" y="2351314"/>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45" name="Rectangle: Rounded Corners 14">
            <a:extLst>
              <a:ext uri="{FF2B5EF4-FFF2-40B4-BE49-F238E27FC236}">
                <a16:creationId xmlns:a16="http://schemas.microsoft.com/office/drawing/2014/main" id="{6B8B3E43-F8BC-23C0-CF83-012744622F99}"/>
              </a:ext>
            </a:extLst>
          </p:cNvPr>
          <p:cNvSpPr/>
          <p:nvPr userDrawn="1"/>
        </p:nvSpPr>
        <p:spPr>
          <a:xfrm>
            <a:off x="7469895" y="1243013"/>
            <a:ext cx="2068606" cy="4967287"/>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6" name="Text Placeholder 2">
            <a:extLst>
              <a:ext uri="{FF2B5EF4-FFF2-40B4-BE49-F238E27FC236}">
                <a16:creationId xmlns:a16="http://schemas.microsoft.com/office/drawing/2014/main" id="{C576C61F-EF66-C44E-3E7A-C6DD64EA6AEF}"/>
              </a:ext>
            </a:extLst>
          </p:cNvPr>
          <p:cNvSpPr>
            <a:spLocks noGrp="1"/>
          </p:cNvSpPr>
          <p:nvPr>
            <p:ph type="body" idx="17" hasCustomPrompt="1"/>
          </p:nvPr>
        </p:nvSpPr>
        <p:spPr>
          <a:xfrm>
            <a:off x="7626118" y="1485900"/>
            <a:ext cx="1737622" cy="646331"/>
          </a:xfrm>
        </p:spPr>
        <p:txBody>
          <a:bodyPr anchor="t"/>
          <a:lstStyle>
            <a:lvl1pPr marL="0" indent="0" algn="ctr">
              <a:lnSpc>
                <a:spcPct val="100000"/>
              </a:lnSpc>
              <a:spcAft>
                <a:spcPts val="0"/>
              </a:spcAft>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7" name="Content Placeholder 3">
            <a:extLst>
              <a:ext uri="{FF2B5EF4-FFF2-40B4-BE49-F238E27FC236}">
                <a16:creationId xmlns:a16="http://schemas.microsoft.com/office/drawing/2014/main" id="{EE6A360E-3E2D-63BA-610C-462D2E45A3BE}"/>
              </a:ext>
            </a:extLst>
          </p:cNvPr>
          <p:cNvSpPr>
            <a:spLocks noGrp="1"/>
          </p:cNvSpPr>
          <p:nvPr>
            <p:ph sz="half" idx="18" hasCustomPrompt="1"/>
          </p:nvPr>
        </p:nvSpPr>
        <p:spPr>
          <a:xfrm>
            <a:off x="7626118" y="2351314"/>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48" name="Rectangle: Rounded Corners 14">
            <a:extLst>
              <a:ext uri="{FF2B5EF4-FFF2-40B4-BE49-F238E27FC236}">
                <a16:creationId xmlns:a16="http://schemas.microsoft.com/office/drawing/2014/main" id="{B735E1DD-0BEA-CCF6-0B52-A1883FAA94EE}"/>
              </a:ext>
            </a:extLst>
          </p:cNvPr>
          <p:cNvSpPr/>
          <p:nvPr userDrawn="1"/>
        </p:nvSpPr>
        <p:spPr>
          <a:xfrm>
            <a:off x="5119630" y="1243013"/>
            <a:ext cx="2068606" cy="4967287"/>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9" name="Text Placeholder 2">
            <a:extLst>
              <a:ext uri="{FF2B5EF4-FFF2-40B4-BE49-F238E27FC236}">
                <a16:creationId xmlns:a16="http://schemas.microsoft.com/office/drawing/2014/main" id="{DB5206F8-8307-A73A-CE56-CA2FD0EA39D4}"/>
              </a:ext>
            </a:extLst>
          </p:cNvPr>
          <p:cNvSpPr>
            <a:spLocks noGrp="1"/>
          </p:cNvSpPr>
          <p:nvPr>
            <p:ph type="body" idx="19" hasCustomPrompt="1"/>
          </p:nvPr>
        </p:nvSpPr>
        <p:spPr>
          <a:xfrm>
            <a:off x="5275853" y="1485900"/>
            <a:ext cx="1737622" cy="646331"/>
          </a:xfrm>
        </p:spPr>
        <p:txBody>
          <a:bodyPr anchor="t"/>
          <a:lstStyle>
            <a:lvl1pPr marL="0" indent="0" algn="ctr">
              <a:lnSpc>
                <a:spcPct val="100000"/>
              </a:lnSpc>
              <a:spcAft>
                <a:spcPts val="0"/>
              </a:spcAft>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50" name="Content Placeholder 3">
            <a:extLst>
              <a:ext uri="{FF2B5EF4-FFF2-40B4-BE49-F238E27FC236}">
                <a16:creationId xmlns:a16="http://schemas.microsoft.com/office/drawing/2014/main" id="{DC6D66F0-02D3-2ADC-1C08-571FA4466C3F}"/>
              </a:ext>
            </a:extLst>
          </p:cNvPr>
          <p:cNvSpPr>
            <a:spLocks noGrp="1"/>
          </p:cNvSpPr>
          <p:nvPr>
            <p:ph sz="half" idx="20" hasCustomPrompt="1"/>
          </p:nvPr>
        </p:nvSpPr>
        <p:spPr>
          <a:xfrm>
            <a:off x="5275853" y="2351314"/>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49504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 Color set 2 - block comp 2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1EAA7-E008-E93B-ED99-565142AEC5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 y="0"/>
            <a:ext cx="12198091" cy="6868581"/>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914401"/>
            <a:ext cx="6327913" cy="535531"/>
          </a:xfrm>
        </p:spPr>
        <p:txBody>
          <a:bodyPr/>
          <a:lstStyle>
            <a:lvl1pPr>
              <a:defRPr>
                <a:solidFill>
                  <a:schemeClr val="tx1"/>
                </a:solidFill>
              </a:defRPr>
            </a:lvl1pPr>
          </a:lstStyle>
          <a:p>
            <a:r>
              <a:rPr lang="en-US" dirty="0"/>
              <a:t>Title only layout with art</a:t>
            </a:r>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82B95343-8B40-4A54-A620-A5B804A4893B}"/>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5" name="Picture 4">
            <a:extLst>
              <a:ext uri="{FF2B5EF4-FFF2-40B4-BE49-F238E27FC236}">
                <a16:creationId xmlns:a16="http://schemas.microsoft.com/office/drawing/2014/main" id="{14CFFD76-2063-CED2-4174-13CB7449D7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350167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Five pillar w cicle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a:xfrm>
            <a:off x="419100" y="345625"/>
            <a:ext cx="11430000" cy="638175"/>
          </a:xfrm>
        </p:spPr>
        <p:txBody>
          <a:bodyPr/>
          <a:lstStyle/>
          <a:p>
            <a:r>
              <a:rPr lang="en-US" dirty="0"/>
              <a:t>Five-column circular icon, heading, and content layout</a:t>
            </a:r>
          </a:p>
        </p:txBody>
      </p:sp>
      <p:cxnSp>
        <p:nvCxnSpPr>
          <p:cNvPr id="46" name="Straight Connector 45">
            <a:extLst>
              <a:ext uri="{FF2B5EF4-FFF2-40B4-BE49-F238E27FC236}">
                <a16:creationId xmlns:a16="http://schemas.microsoft.com/office/drawing/2014/main" id="{392505C8-3896-8478-1235-5A420A519E93}"/>
              </a:ext>
            </a:extLst>
          </p:cNvPr>
          <p:cNvCxnSpPr>
            <a:cxnSpLocks/>
          </p:cNvCxnSpPr>
          <p:nvPr userDrawn="1"/>
        </p:nvCxnSpPr>
        <p:spPr>
          <a:xfrm>
            <a:off x="381000" y="3541503"/>
            <a:ext cx="11430000" cy="0"/>
          </a:xfrm>
          <a:prstGeom prst="line">
            <a:avLst/>
          </a:prstGeom>
          <a:ln w="3175" cap="rnd">
            <a:solidFill>
              <a:srgbClr val="42B4FF"/>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791210B6-BA45-E02E-5EDA-A5720EB468A7}"/>
              </a:ext>
            </a:extLst>
          </p:cNvPr>
          <p:cNvSpPr/>
          <p:nvPr userDrawn="1"/>
        </p:nvSpPr>
        <p:spPr>
          <a:xfrm>
            <a:off x="680641" y="170221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18" name="Picture Placeholder 12">
            <a:extLst>
              <a:ext uri="{FF2B5EF4-FFF2-40B4-BE49-F238E27FC236}">
                <a16:creationId xmlns:a16="http://schemas.microsoft.com/office/drawing/2014/main" id="{0C272F88-F183-6492-2FC6-B544D29E2BA8}"/>
              </a:ext>
            </a:extLst>
          </p:cNvPr>
          <p:cNvSpPr>
            <a:spLocks noGrp="1"/>
          </p:cNvSpPr>
          <p:nvPr>
            <p:ph type="pic" sz="quarter" idx="33" hasCustomPrompt="1"/>
          </p:nvPr>
        </p:nvSpPr>
        <p:spPr>
          <a:xfrm>
            <a:off x="690166"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19" name="Oval 18">
            <a:extLst>
              <a:ext uri="{FF2B5EF4-FFF2-40B4-BE49-F238E27FC236}">
                <a16:creationId xmlns:a16="http://schemas.microsoft.com/office/drawing/2014/main" id="{342E6A1B-8278-4A63-B26C-C0E96D478D13}"/>
              </a:ext>
            </a:extLst>
          </p:cNvPr>
          <p:cNvSpPr/>
          <p:nvPr userDrawn="1"/>
        </p:nvSpPr>
        <p:spPr>
          <a:xfrm>
            <a:off x="3032467" y="170221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0" name="Picture Placeholder 12">
            <a:extLst>
              <a:ext uri="{FF2B5EF4-FFF2-40B4-BE49-F238E27FC236}">
                <a16:creationId xmlns:a16="http://schemas.microsoft.com/office/drawing/2014/main" id="{CB363CF5-B1B6-F5BA-1AB9-EBCAEBC5DA3B}"/>
              </a:ext>
            </a:extLst>
          </p:cNvPr>
          <p:cNvSpPr>
            <a:spLocks noGrp="1"/>
          </p:cNvSpPr>
          <p:nvPr>
            <p:ph type="pic" sz="quarter" idx="34" hasCustomPrompt="1"/>
          </p:nvPr>
        </p:nvSpPr>
        <p:spPr>
          <a:xfrm>
            <a:off x="3041992"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21" name="Oval 20">
            <a:extLst>
              <a:ext uri="{FF2B5EF4-FFF2-40B4-BE49-F238E27FC236}">
                <a16:creationId xmlns:a16="http://schemas.microsoft.com/office/drawing/2014/main" id="{2592E17C-3558-F608-BBB0-FE3B918F382B}"/>
              </a:ext>
            </a:extLst>
          </p:cNvPr>
          <p:cNvSpPr/>
          <p:nvPr userDrawn="1"/>
        </p:nvSpPr>
        <p:spPr>
          <a:xfrm>
            <a:off x="5384293" y="170221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1" name="Picture Placeholder 12">
            <a:extLst>
              <a:ext uri="{FF2B5EF4-FFF2-40B4-BE49-F238E27FC236}">
                <a16:creationId xmlns:a16="http://schemas.microsoft.com/office/drawing/2014/main" id="{7BB94B14-FF37-028A-EF00-3618695FEA70}"/>
              </a:ext>
            </a:extLst>
          </p:cNvPr>
          <p:cNvSpPr>
            <a:spLocks noGrp="1"/>
          </p:cNvSpPr>
          <p:nvPr>
            <p:ph type="pic" sz="quarter" idx="35" hasCustomPrompt="1"/>
          </p:nvPr>
        </p:nvSpPr>
        <p:spPr>
          <a:xfrm>
            <a:off x="5393818"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32" name="Oval 31">
            <a:extLst>
              <a:ext uri="{FF2B5EF4-FFF2-40B4-BE49-F238E27FC236}">
                <a16:creationId xmlns:a16="http://schemas.microsoft.com/office/drawing/2014/main" id="{22775533-567B-2EC2-C299-79C30121011C}"/>
              </a:ext>
            </a:extLst>
          </p:cNvPr>
          <p:cNvSpPr/>
          <p:nvPr userDrawn="1"/>
        </p:nvSpPr>
        <p:spPr>
          <a:xfrm>
            <a:off x="7736118" y="170221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3" name="Picture Placeholder 12">
            <a:extLst>
              <a:ext uri="{FF2B5EF4-FFF2-40B4-BE49-F238E27FC236}">
                <a16:creationId xmlns:a16="http://schemas.microsoft.com/office/drawing/2014/main" id="{D20E0605-C5AA-DDDB-7091-C45149DB3C18}"/>
              </a:ext>
            </a:extLst>
          </p:cNvPr>
          <p:cNvSpPr>
            <a:spLocks noGrp="1"/>
          </p:cNvSpPr>
          <p:nvPr>
            <p:ph type="pic" sz="quarter" idx="36" hasCustomPrompt="1"/>
          </p:nvPr>
        </p:nvSpPr>
        <p:spPr>
          <a:xfrm>
            <a:off x="7745643"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34" name="Oval 33">
            <a:extLst>
              <a:ext uri="{FF2B5EF4-FFF2-40B4-BE49-F238E27FC236}">
                <a16:creationId xmlns:a16="http://schemas.microsoft.com/office/drawing/2014/main" id="{E2706883-016F-51F4-5F05-871887CCE838}"/>
              </a:ext>
            </a:extLst>
          </p:cNvPr>
          <p:cNvSpPr/>
          <p:nvPr userDrawn="1"/>
        </p:nvSpPr>
        <p:spPr>
          <a:xfrm>
            <a:off x="10087943" y="170221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5" name="Picture Placeholder 12">
            <a:extLst>
              <a:ext uri="{FF2B5EF4-FFF2-40B4-BE49-F238E27FC236}">
                <a16:creationId xmlns:a16="http://schemas.microsoft.com/office/drawing/2014/main" id="{2C859758-47DC-216A-0239-1927A94ED4B8}"/>
              </a:ext>
            </a:extLst>
          </p:cNvPr>
          <p:cNvSpPr>
            <a:spLocks noGrp="1"/>
          </p:cNvSpPr>
          <p:nvPr>
            <p:ph type="pic" sz="quarter" idx="37" hasCustomPrompt="1"/>
          </p:nvPr>
        </p:nvSpPr>
        <p:spPr>
          <a:xfrm>
            <a:off x="10097468"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36" name="Text Placeholder 2">
            <a:extLst>
              <a:ext uri="{FF2B5EF4-FFF2-40B4-BE49-F238E27FC236}">
                <a16:creationId xmlns:a16="http://schemas.microsoft.com/office/drawing/2014/main" id="{A61840EB-CA45-4476-A575-305742C04D5E}"/>
              </a:ext>
            </a:extLst>
          </p:cNvPr>
          <p:cNvSpPr>
            <a:spLocks noGrp="1"/>
          </p:cNvSpPr>
          <p:nvPr>
            <p:ph type="body" idx="1" hasCustomPrompt="1"/>
          </p:nvPr>
        </p:nvSpPr>
        <p:spPr>
          <a:xfrm>
            <a:off x="419100" y="3951893"/>
            <a:ext cx="2022698" cy="590931"/>
          </a:xfrm>
        </p:spPr>
        <p:txBody>
          <a:bodyPr anchor="ctr"/>
          <a:lstStyle>
            <a:lvl1pPr marL="0" indent="0" algn="ctr">
              <a:buNone/>
              <a:defRPr sz="1800" b="1" i="0">
                <a:solidFill>
                  <a:schemeClr val="accent1">
                    <a:lumMod val="40000"/>
                    <a:lumOff val="60000"/>
                  </a:schemeClr>
                </a:solidFill>
                <a:latin typeface="+mn-lt"/>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37" name="Text Placeholder 12">
            <a:extLst>
              <a:ext uri="{FF2B5EF4-FFF2-40B4-BE49-F238E27FC236}">
                <a16:creationId xmlns:a16="http://schemas.microsoft.com/office/drawing/2014/main" id="{F46AA240-F079-4F03-A441-6CF63BB3C4C5}"/>
              </a:ext>
            </a:extLst>
          </p:cNvPr>
          <p:cNvSpPr>
            <a:spLocks noGrp="1"/>
          </p:cNvSpPr>
          <p:nvPr>
            <p:ph type="body" sz="quarter" idx="14" hasCustomPrompt="1"/>
          </p:nvPr>
        </p:nvSpPr>
        <p:spPr>
          <a:xfrm>
            <a:off x="419100" y="4575352"/>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38" name="Text Placeholder 2">
            <a:extLst>
              <a:ext uri="{FF2B5EF4-FFF2-40B4-BE49-F238E27FC236}">
                <a16:creationId xmlns:a16="http://schemas.microsoft.com/office/drawing/2014/main" id="{E7E5C9DE-D23F-49F3-96BC-C60ACF46E0C1}"/>
              </a:ext>
            </a:extLst>
          </p:cNvPr>
          <p:cNvSpPr>
            <a:spLocks noGrp="1"/>
          </p:cNvSpPr>
          <p:nvPr>
            <p:ph type="body" idx="15" hasCustomPrompt="1"/>
          </p:nvPr>
        </p:nvSpPr>
        <p:spPr>
          <a:xfrm>
            <a:off x="2770926" y="3951893"/>
            <a:ext cx="2022698" cy="590931"/>
          </a:xfrm>
        </p:spPr>
        <p:txBody>
          <a:bodyPr anchor="ctr"/>
          <a:lstStyle>
            <a:lvl1pPr marL="0" indent="0" algn="ctr">
              <a:buNone/>
              <a:defRPr sz="1800" b="1" i="0">
                <a:solidFill>
                  <a:schemeClr val="accent1">
                    <a:lumMod val="40000"/>
                    <a:lumOff val="60000"/>
                  </a:schemeClr>
                </a:solidFill>
                <a:latin typeface="+mn-lt"/>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9" name="Text Placeholder 12">
            <a:extLst>
              <a:ext uri="{FF2B5EF4-FFF2-40B4-BE49-F238E27FC236}">
                <a16:creationId xmlns:a16="http://schemas.microsoft.com/office/drawing/2014/main" id="{1C81B28B-812F-4663-BD93-13B40FE882E5}"/>
              </a:ext>
            </a:extLst>
          </p:cNvPr>
          <p:cNvSpPr>
            <a:spLocks noGrp="1"/>
          </p:cNvSpPr>
          <p:nvPr>
            <p:ph type="body" sz="quarter" idx="16" hasCustomPrompt="1"/>
          </p:nvPr>
        </p:nvSpPr>
        <p:spPr>
          <a:xfrm>
            <a:off x="2770926" y="4575352"/>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40" name="Text Placeholder 2">
            <a:extLst>
              <a:ext uri="{FF2B5EF4-FFF2-40B4-BE49-F238E27FC236}">
                <a16:creationId xmlns:a16="http://schemas.microsoft.com/office/drawing/2014/main" id="{5D04C760-1572-4A79-808D-BA447ABF8BA8}"/>
              </a:ext>
            </a:extLst>
          </p:cNvPr>
          <p:cNvSpPr>
            <a:spLocks noGrp="1"/>
          </p:cNvSpPr>
          <p:nvPr>
            <p:ph type="body" idx="17" hasCustomPrompt="1"/>
          </p:nvPr>
        </p:nvSpPr>
        <p:spPr>
          <a:xfrm>
            <a:off x="5122752" y="3951893"/>
            <a:ext cx="2022698" cy="590931"/>
          </a:xfrm>
        </p:spPr>
        <p:txBody>
          <a:bodyPr anchor="ctr"/>
          <a:lstStyle>
            <a:lvl1pPr marL="0" indent="0" algn="ctr">
              <a:buNone/>
              <a:defRPr sz="1800" b="1" i="0">
                <a:solidFill>
                  <a:schemeClr val="accent1">
                    <a:lumMod val="40000"/>
                    <a:lumOff val="60000"/>
                  </a:schemeClr>
                </a:solidFill>
                <a:latin typeface="+mn-lt"/>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1" name="Text Placeholder 12">
            <a:extLst>
              <a:ext uri="{FF2B5EF4-FFF2-40B4-BE49-F238E27FC236}">
                <a16:creationId xmlns:a16="http://schemas.microsoft.com/office/drawing/2014/main" id="{3E67BEEA-32C4-4A2D-A8CB-3EB33914A811}"/>
              </a:ext>
            </a:extLst>
          </p:cNvPr>
          <p:cNvSpPr>
            <a:spLocks noGrp="1"/>
          </p:cNvSpPr>
          <p:nvPr>
            <p:ph type="body" sz="quarter" idx="18" hasCustomPrompt="1"/>
          </p:nvPr>
        </p:nvSpPr>
        <p:spPr>
          <a:xfrm>
            <a:off x="5122751" y="4575352"/>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42" name="Text Placeholder 2">
            <a:extLst>
              <a:ext uri="{FF2B5EF4-FFF2-40B4-BE49-F238E27FC236}">
                <a16:creationId xmlns:a16="http://schemas.microsoft.com/office/drawing/2014/main" id="{65D2E243-576F-406C-8D8E-E9BF143543CC}"/>
              </a:ext>
            </a:extLst>
          </p:cNvPr>
          <p:cNvSpPr>
            <a:spLocks noGrp="1"/>
          </p:cNvSpPr>
          <p:nvPr>
            <p:ph type="body" idx="19" hasCustomPrompt="1"/>
          </p:nvPr>
        </p:nvSpPr>
        <p:spPr>
          <a:xfrm>
            <a:off x="7474577" y="3951893"/>
            <a:ext cx="2022698" cy="590931"/>
          </a:xfrm>
        </p:spPr>
        <p:txBody>
          <a:bodyPr anchor="ctr"/>
          <a:lstStyle>
            <a:lvl1pPr marL="0" indent="0" algn="ctr">
              <a:buNone/>
              <a:defRPr sz="1800" b="1" i="0">
                <a:solidFill>
                  <a:schemeClr val="accent1">
                    <a:lumMod val="40000"/>
                    <a:lumOff val="60000"/>
                  </a:schemeClr>
                </a:solidFill>
                <a:latin typeface="+mn-lt"/>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3" name="Text Placeholder 12">
            <a:extLst>
              <a:ext uri="{FF2B5EF4-FFF2-40B4-BE49-F238E27FC236}">
                <a16:creationId xmlns:a16="http://schemas.microsoft.com/office/drawing/2014/main" id="{0296E8C2-919C-415F-BCA6-1846B3787E98}"/>
              </a:ext>
            </a:extLst>
          </p:cNvPr>
          <p:cNvSpPr>
            <a:spLocks noGrp="1"/>
          </p:cNvSpPr>
          <p:nvPr>
            <p:ph type="body" sz="quarter" idx="20" hasCustomPrompt="1"/>
          </p:nvPr>
        </p:nvSpPr>
        <p:spPr>
          <a:xfrm>
            <a:off x="7474576" y="4575352"/>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44" name="Text Placeholder 2">
            <a:extLst>
              <a:ext uri="{FF2B5EF4-FFF2-40B4-BE49-F238E27FC236}">
                <a16:creationId xmlns:a16="http://schemas.microsoft.com/office/drawing/2014/main" id="{CC16E155-7D50-49B0-9A50-F32B0018062B}"/>
              </a:ext>
            </a:extLst>
          </p:cNvPr>
          <p:cNvSpPr>
            <a:spLocks noGrp="1"/>
          </p:cNvSpPr>
          <p:nvPr>
            <p:ph type="body" idx="21" hasCustomPrompt="1"/>
          </p:nvPr>
        </p:nvSpPr>
        <p:spPr>
          <a:xfrm>
            <a:off x="9826402" y="3951893"/>
            <a:ext cx="2022698" cy="590931"/>
          </a:xfrm>
        </p:spPr>
        <p:txBody>
          <a:bodyPr anchor="ctr"/>
          <a:lstStyle>
            <a:lvl1pPr marL="0" indent="0" algn="ctr">
              <a:buNone/>
              <a:defRPr sz="1800" b="1" i="0">
                <a:solidFill>
                  <a:schemeClr val="accent1">
                    <a:lumMod val="40000"/>
                    <a:lumOff val="60000"/>
                  </a:schemeClr>
                </a:solidFill>
                <a:latin typeface="+mn-lt"/>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5" name="Text Placeholder 12">
            <a:extLst>
              <a:ext uri="{FF2B5EF4-FFF2-40B4-BE49-F238E27FC236}">
                <a16:creationId xmlns:a16="http://schemas.microsoft.com/office/drawing/2014/main" id="{D472FAF7-29BD-4AB3-8850-1FC1EC028545}"/>
              </a:ext>
            </a:extLst>
          </p:cNvPr>
          <p:cNvSpPr>
            <a:spLocks noGrp="1"/>
          </p:cNvSpPr>
          <p:nvPr>
            <p:ph type="body" sz="quarter" idx="22" hasCustomPrompt="1"/>
          </p:nvPr>
        </p:nvSpPr>
        <p:spPr>
          <a:xfrm>
            <a:off x="9826402" y="4575352"/>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Tree>
    <p:extLst>
      <p:ext uri="{BB962C8B-B14F-4D97-AF65-F5344CB8AC3E}">
        <p14:creationId xmlns:p14="http://schemas.microsoft.com/office/powerpoint/2010/main" val="112577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Use Cases: Check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20522-A404-51AF-CFF1-17EC831B73BB}"/>
              </a:ext>
            </a:extLst>
          </p:cNvPr>
          <p:cNvSpPr>
            <a:spLocks noGrp="1"/>
          </p:cNvSpPr>
          <p:nvPr>
            <p:ph type="title" hasCustomPrompt="1"/>
          </p:nvPr>
        </p:nvSpPr>
        <p:spPr/>
        <p:txBody>
          <a:bodyPr/>
          <a:lstStyle>
            <a:lvl1pPr>
              <a:defRPr/>
            </a:lvl1pPr>
          </a:lstStyle>
          <a:p>
            <a:r>
              <a:rPr lang="en-US" dirty="0"/>
              <a:t>Top use cases</a:t>
            </a:r>
          </a:p>
        </p:txBody>
      </p:sp>
      <p:sp>
        <p:nvSpPr>
          <p:cNvPr id="10" name="Text Placeholder 9">
            <a:extLst>
              <a:ext uri="{FF2B5EF4-FFF2-40B4-BE49-F238E27FC236}">
                <a16:creationId xmlns:a16="http://schemas.microsoft.com/office/drawing/2014/main" id="{085FC429-B813-BCF9-75C9-C157797DC654}"/>
              </a:ext>
            </a:extLst>
          </p:cNvPr>
          <p:cNvSpPr>
            <a:spLocks noGrp="1"/>
          </p:cNvSpPr>
          <p:nvPr>
            <p:ph type="body" sz="quarter" idx="11" hasCustomPrompt="1"/>
          </p:nvPr>
        </p:nvSpPr>
        <p:spPr>
          <a:xfrm>
            <a:off x="1292095" y="1379342"/>
            <a:ext cx="8680578" cy="480131"/>
          </a:xfrm>
        </p:spPr>
        <p:txBody>
          <a:bodyPr/>
          <a:lstStyle>
            <a:lvl1pPr marL="0" indent="0">
              <a:buNone/>
              <a:defRPr sz="2800"/>
            </a:lvl1pPr>
            <a:lvl2pPr marL="228600" indent="0">
              <a:buNone/>
              <a:defRPr/>
            </a:lvl2pPr>
            <a:lvl3pPr marL="231775" indent="0">
              <a:buNone/>
              <a:defRPr/>
            </a:lvl3pPr>
            <a:lvl4pPr marL="685800" indent="0">
              <a:buNone/>
              <a:defRPr/>
            </a:lvl4pPr>
            <a:lvl5pPr marL="685800" indent="0">
              <a:buNone/>
              <a:defRPr/>
            </a:lvl5pPr>
          </a:lstStyle>
          <a:p>
            <a:pPr lvl="0"/>
            <a:r>
              <a:rPr lang="en-US" dirty="0"/>
              <a:t>Use case example</a:t>
            </a:r>
          </a:p>
        </p:txBody>
      </p:sp>
      <p:sp>
        <p:nvSpPr>
          <p:cNvPr id="11" name="Text Placeholder 9">
            <a:extLst>
              <a:ext uri="{FF2B5EF4-FFF2-40B4-BE49-F238E27FC236}">
                <a16:creationId xmlns:a16="http://schemas.microsoft.com/office/drawing/2014/main" id="{D3BBFC18-52EB-E076-6D1C-E46A644C2D6D}"/>
              </a:ext>
            </a:extLst>
          </p:cNvPr>
          <p:cNvSpPr>
            <a:spLocks noGrp="1"/>
          </p:cNvSpPr>
          <p:nvPr>
            <p:ph type="body" sz="quarter" idx="12" hasCustomPrompt="1"/>
          </p:nvPr>
        </p:nvSpPr>
        <p:spPr>
          <a:xfrm>
            <a:off x="1292095" y="2307322"/>
            <a:ext cx="8680578" cy="480131"/>
          </a:xfrm>
        </p:spPr>
        <p:txBody>
          <a:bodyPr/>
          <a:lstStyle>
            <a:lvl1pPr marL="0" indent="0">
              <a:buNone/>
              <a:defRPr sz="2800"/>
            </a:lvl1pPr>
            <a:lvl2pPr marL="228600" indent="0">
              <a:buNone/>
              <a:defRPr/>
            </a:lvl2pPr>
            <a:lvl3pPr marL="231775" indent="0">
              <a:buNone/>
              <a:defRPr/>
            </a:lvl3pPr>
            <a:lvl4pPr marL="685800" indent="0">
              <a:buNone/>
              <a:defRPr/>
            </a:lvl4pPr>
            <a:lvl5pPr marL="685800" indent="0">
              <a:buNone/>
              <a:defRPr/>
            </a:lvl5pPr>
          </a:lstStyle>
          <a:p>
            <a:pPr lvl="0"/>
            <a:r>
              <a:rPr lang="en-US" dirty="0"/>
              <a:t>Use case example</a:t>
            </a:r>
          </a:p>
        </p:txBody>
      </p:sp>
      <p:sp>
        <p:nvSpPr>
          <p:cNvPr id="12" name="Text Placeholder 9">
            <a:extLst>
              <a:ext uri="{FF2B5EF4-FFF2-40B4-BE49-F238E27FC236}">
                <a16:creationId xmlns:a16="http://schemas.microsoft.com/office/drawing/2014/main" id="{7CB3671D-B64E-F549-5A9E-5C888A90A543}"/>
              </a:ext>
            </a:extLst>
          </p:cNvPr>
          <p:cNvSpPr>
            <a:spLocks noGrp="1"/>
          </p:cNvSpPr>
          <p:nvPr>
            <p:ph type="body" sz="quarter" idx="13" hasCustomPrompt="1"/>
          </p:nvPr>
        </p:nvSpPr>
        <p:spPr>
          <a:xfrm>
            <a:off x="1292095" y="3235302"/>
            <a:ext cx="8680578" cy="480131"/>
          </a:xfrm>
        </p:spPr>
        <p:txBody>
          <a:bodyPr/>
          <a:lstStyle>
            <a:lvl1pPr marL="0" indent="0">
              <a:buNone/>
              <a:defRPr sz="2800"/>
            </a:lvl1pPr>
            <a:lvl2pPr marL="228600" indent="0">
              <a:buNone/>
              <a:defRPr/>
            </a:lvl2pPr>
            <a:lvl3pPr marL="231775" indent="0">
              <a:buNone/>
              <a:defRPr/>
            </a:lvl3pPr>
            <a:lvl4pPr marL="685800" indent="0">
              <a:buNone/>
              <a:defRPr/>
            </a:lvl4pPr>
            <a:lvl5pPr marL="685800" indent="0">
              <a:buNone/>
              <a:defRPr/>
            </a:lvl5pPr>
          </a:lstStyle>
          <a:p>
            <a:pPr lvl="0"/>
            <a:r>
              <a:rPr lang="en-US" dirty="0"/>
              <a:t>Use case example</a:t>
            </a:r>
          </a:p>
        </p:txBody>
      </p:sp>
      <p:sp>
        <p:nvSpPr>
          <p:cNvPr id="13" name="Text Placeholder 9">
            <a:extLst>
              <a:ext uri="{FF2B5EF4-FFF2-40B4-BE49-F238E27FC236}">
                <a16:creationId xmlns:a16="http://schemas.microsoft.com/office/drawing/2014/main" id="{B9D0BBA1-AF91-1A1E-E1D3-5679BA150445}"/>
              </a:ext>
            </a:extLst>
          </p:cNvPr>
          <p:cNvSpPr>
            <a:spLocks noGrp="1"/>
          </p:cNvSpPr>
          <p:nvPr>
            <p:ph type="body" sz="quarter" idx="14" hasCustomPrompt="1"/>
          </p:nvPr>
        </p:nvSpPr>
        <p:spPr>
          <a:xfrm>
            <a:off x="1292095" y="4163282"/>
            <a:ext cx="8680578" cy="480131"/>
          </a:xfrm>
        </p:spPr>
        <p:txBody>
          <a:bodyPr/>
          <a:lstStyle>
            <a:lvl1pPr marL="0" indent="0">
              <a:buNone/>
              <a:defRPr sz="2800"/>
            </a:lvl1pPr>
            <a:lvl2pPr marL="228600" indent="0">
              <a:buNone/>
              <a:defRPr/>
            </a:lvl2pPr>
            <a:lvl3pPr marL="231775" indent="0">
              <a:buNone/>
              <a:defRPr/>
            </a:lvl3pPr>
            <a:lvl4pPr marL="685800" indent="0">
              <a:buNone/>
              <a:defRPr/>
            </a:lvl4pPr>
            <a:lvl5pPr marL="685800" indent="0">
              <a:buNone/>
              <a:defRPr/>
            </a:lvl5pPr>
          </a:lstStyle>
          <a:p>
            <a:pPr lvl="0"/>
            <a:r>
              <a:rPr lang="en-US" dirty="0"/>
              <a:t>Use case example</a:t>
            </a:r>
          </a:p>
        </p:txBody>
      </p:sp>
      <p:sp>
        <p:nvSpPr>
          <p:cNvPr id="14" name="Text Placeholder 9">
            <a:extLst>
              <a:ext uri="{FF2B5EF4-FFF2-40B4-BE49-F238E27FC236}">
                <a16:creationId xmlns:a16="http://schemas.microsoft.com/office/drawing/2014/main" id="{3F64019A-9444-E8BF-5E93-A4522E7A60F7}"/>
              </a:ext>
            </a:extLst>
          </p:cNvPr>
          <p:cNvSpPr>
            <a:spLocks noGrp="1"/>
          </p:cNvSpPr>
          <p:nvPr>
            <p:ph type="body" sz="quarter" idx="15" hasCustomPrompt="1"/>
          </p:nvPr>
        </p:nvSpPr>
        <p:spPr>
          <a:xfrm>
            <a:off x="1292095" y="5091261"/>
            <a:ext cx="8680578" cy="480131"/>
          </a:xfrm>
        </p:spPr>
        <p:txBody>
          <a:bodyPr/>
          <a:lstStyle>
            <a:lvl1pPr marL="0" indent="0">
              <a:buNone/>
              <a:defRPr sz="2800"/>
            </a:lvl1pPr>
            <a:lvl2pPr marL="228600" indent="0">
              <a:buNone/>
              <a:defRPr/>
            </a:lvl2pPr>
            <a:lvl3pPr marL="231775" indent="0">
              <a:buNone/>
              <a:defRPr/>
            </a:lvl3pPr>
            <a:lvl4pPr marL="685800" indent="0">
              <a:buNone/>
              <a:defRPr/>
            </a:lvl4pPr>
            <a:lvl5pPr marL="685800" indent="0">
              <a:buNone/>
              <a:defRPr/>
            </a:lvl5pPr>
          </a:lstStyle>
          <a:p>
            <a:pPr lvl="0"/>
            <a:r>
              <a:rPr lang="en-US" dirty="0"/>
              <a:t>Use case example</a:t>
            </a:r>
          </a:p>
        </p:txBody>
      </p:sp>
      <p:grpSp>
        <p:nvGrpSpPr>
          <p:cNvPr id="15" name="Group 14">
            <a:extLst>
              <a:ext uri="{FF2B5EF4-FFF2-40B4-BE49-F238E27FC236}">
                <a16:creationId xmlns:a16="http://schemas.microsoft.com/office/drawing/2014/main" id="{ABA4AED8-3593-E3C7-2A53-260D635D2991}"/>
              </a:ext>
            </a:extLst>
          </p:cNvPr>
          <p:cNvGrpSpPr/>
          <p:nvPr userDrawn="1"/>
        </p:nvGrpSpPr>
        <p:grpSpPr>
          <a:xfrm>
            <a:off x="419100" y="1348973"/>
            <a:ext cx="500896" cy="500896"/>
            <a:chOff x="1422185" y="1579726"/>
            <a:chExt cx="1060908" cy="1060908"/>
          </a:xfrm>
        </p:grpSpPr>
        <p:sp>
          <p:nvSpPr>
            <p:cNvPr id="16" name="Oval 15">
              <a:extLst>
                <a:ext uri="{FF2B5EF4-FFF2-40B4-BE49-F238E27FC236}">
                  <a16:creationId xmlns:a16="http://schemas.microsoft.com/office/drawing/2014/main" id="{3618912E-8CB2-EBA1-BF5E-D8B09770FBE5}"/>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17" name="Graphic 11" descr="Checkmark">
              <a:extLst>
                <a:ext uri="{FF2B5EF4-FFF2-40B4-BE49-F238E27FC236}">
                  <a16:creationId xmlns:a16="http://schemas.microsoft.com/office/drawing/2014/main" id="{CCDD29EF-8274-7675-1C6B-D7191DC5057D}"/>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grpSp>
        <p:nvGrpSpPr>
          <p:cNvPr id="18" name="Group 17">
            <a:extLst>
              <a:ext uri="{FF2B5EF4-FFF2-40B4-BE49-F238E27FC236}">
                <a16:creationId xmlns:a16="http://schemas.microsoft.com/office/drawing/2014/main" id="{7A1AC6BF-DFAD-25C7-5DA6-A04D4B214AB7}"/>
              </a:ext>
            </a:extLst>
          </p:cNvPr>
          <p:cNvGrpSpPr/>
          <p:nvPr userDrawn="1"/>
        </p:nvGrpSpPr>
        <p:grpSpPr>
          <a:xfrm>
            <a:off x="419100" y="5051130"/>
            <a:ext cx="500896" cy="500896"/>
            <a:chOff x="1422185" y="1579726"/>
            <a:chExt cx="1060908" cy="1060908"/>
          </a:xfrm>
        </p:grpSpPr>
        <p:sp>
          <p:nvSpPr>
            <p:cNvPr id="19" name="Oval 18">
              <a:extLst>
                <a:ext uri="{FF2B5EF4-FFF2-40B4-BE49-F238E27FC236}">
                  <a16:creationId xmlns:a16="http://schemas.microsoft.com/office/drawing/2014/main" id="{411F1EE3-D550-D3BF-7081-9F669CBBA0DE}"/>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0" name="Graphic 11" descr="Checkmark">
              <a:extLst>
                <a:ext uri="{FF2B5EF4-FFF2-40B4-BE49-F238E27FC236}">
                  <a16:creationId xmlns:a16="http://schemas.microsoft.com/office/drawing/2014/main" id="{8BD184F8-E9C2-7453-DA91-BAD0A7991E80}"/>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grpSp>
        <p:nvGrpSpPr>
          <p:cNvPr id="21" name="Group 20">
            <a:extLst>
              <a:ext uri="{FF2B5EF4-FFF2-40B4-BE49-F238E27FC236}">
                <a16:creationId xmlns:a16="http://schemas.microsoft.com/office/drawing/2014/main" id="{713D8B05-C7A4-BDFB-71FB-DB6E8D363004}"/>
              </a:ext>
            </a:extLst>
          </p:cNvPr>
          <p:cNvGrpSpPr/>
          <p:nvPr userDrawn="1"/>
        </p:nvGrpSpPr>
        <p:grpSpPr>
          <a:xfrm>
            <a:off x="419100" y="2274512"/>
            <a:ext cx="500896" cy="500896"/>
            <a:chOff x="1422185" y="1579726"/>
            <a:chExt cx="1060908" cy="1060908"/>
          </a:xfrm>
        </p:grpSpPr>
        <p:sp>
          <p:nvSpPr>
            <p:cNvPr id="22" name="Oval 21">
              <a:extLst>
                <a:ext uri="{FF2B5EF4-FFF2-40B4-BE49-F238E27FC236}">
                  <a16:creationId xmlns:a16="http://schemas.microsoft.com/office/drawing/2014/main" id="{AD75B61B-43C2-985D-7848-853DE066F942}"/>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3" name="Graphic 11" descr="Checkmark">
              <a:extLst>
                <a:ext uri="{FF2B5EF4-FFF2-40B4-BE49-F238E27FC236}">
                  <a16:creationId xmlns:a16="http://schemas.microsoft.com/office/drawing/2014/main" id="{20BB3EDD-F074-A059-65DA-76E08F7F930A}"/>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grpSp>
        <p:nvGrpSpPr>
          <p:cNvPr id="24" name="Group 23">
            <a:extLst>
              <a:ext uri="{FF2B5EF4-FFF2-40B4-BE49-F238E27FC236}">
                <a16:creationId xmlns:a16="http://schemas.microsoft.com/office/drawing/2014/main" id="{C296B3C4-799E-A1BC-64ED-B47549F74A98}"/>
              </a:ext>
            </a:extLst>
          </p:cNvPr>
          <p:cNvGrpSpPr/>
          <p:nvPr userDrawn="1"/>
        </p:nvGrpSpPr>
        <p:grpSpPr>
          <a:xfrm>
            <a:off x="419100" y="3200051"/>
            <a:ext cx="500896" cy="500896"/>
            <a:chOff x="1422185" y="1579726"/>
            <a:chExt cx="1060908" cy="1060908"/>
          </a:xfrm>
        </p:grpSpPr>
        <p:sp>
          <p:nvSpPr>
            <p:cNvPr id="25" name="Oval 24">
              <a:extLst>
                <a:ext uri="{FF2B5EF4-FFF2-40B4-BE49-F238E27FC236}">
                  <a16:creationId xmlns:a16="http://schemas.microsoft.com/office/drawing/2014/main" id="{4B7C98C4-C117-E862-FA3E-BA77D9F8D1B2}"/>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6" name="Graphic 11" descr="Checkmark">
              <a:extLst>
                <a:ext uri="{FF2B5EF4-FFF2-40B4-BE49-F238E27FC236}">
                  <a16:creationId xmlns:a16="http://schemas.microsoft.com/office/drawing/2014/main" id="{C6350DE8-4421-83D9-510C-331150A1D759}"/>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grpSp>
        <p:nvGrpSpPr>
          <p:cNvPr id="27" name="Group 26">
            <a:extLst>
              <a:ext uri="{FF2B5EF4-FFF2-40B4-BE49-F238E27FC236}">
                <a16:creationId xmlns:a16="http://schemas.microsoft.com/office/drawing/2014/main" id="{5FE5288D-8C63-E6FE-4635-36BF83D49C12}"/>
              </a:ext>
            </a:extLst>
          </p:cNvPr>
          <p:cNvGrpSpPr/>
          <p:nvPr userDrawn="1"/>
        </p:nvGrpSpPr>
        <p:grpSpPr>
          <a:xfrm>
            <a:off x="419100" y="4125590"/>
            <a:ext cx="500896" cy="500896"/>
            <a:chOff x="1422185" y="1579726"/>
            <a:chExt cx="1060908" cy="1060908"/>
          </a:xfrm>
        </p:grpSpPr>
        <p:sp>
          <p:nvSpPr>
            <p:cNvPr id="28" name="Oval 27">
              <a:extLst>
                <a:ext uri="{FF2B5EF4-FFF2-40B4-BE49-F238E27FC236}">
                  <a16:creationId xmlns:a16="http://schemas.microsoft.com/office/drawing/2014/main" id="{66897C27-D305-EDB8-2AC4-1E6D2BFF093E}"/>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9" name="Graphic 11" descr="Checkmark">
              <a:extLst>
                <a:ext uri="{FF2B5EF4-FFF2-40B4-BE49-F238E27FC236}">
                  <a16:creationId xmlns:a16="http://schemas.microsoft.com/office/drawing/2014/main" id="{DD39B85B-97F3-8601-DA52-44014F4078DB}"/>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spTree>
    <p:extLst>
      <p:ext uri="{BB962C8B-B14F-4D97-AF65-F5344CB8AC3E}">
        <p14:creationId xmlns:p14="http://schemas.microsoft.com/office/powerpoint/2010/main" val="158471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Use Cases: Boxes">
    <p:bg>
      <p:bgPr>
        <a:solidFill>
          <a:schemeClr val="bg1"/>
        </a:solidFill>
        <a:effectLst/>
      </p:bgPr>
    </p:bg>
    <p:spTree>
      <p:nvGrpSpPr>
        <p:cNvPr id="1" name=""/>
        <p:cNvGrpSpPr/>
        <p:nvPr/>
      </p:nvGrpSpPr>
      <p:grpSpPr>
        <a:xfrm>
          <a:off x="0" y="0"/>
          <a:ext cx="0" cy="0"/>
          <a:chOff x="0" y="0"/>
          <a:chExt cx="0" cy="0"/>
        </a:xfrm>
      </p:grpSpPr>
      <p:sp>
        <p:nvSpPr>
          <p:cNvPr id="4" name="Graphic 13">
            <a:extLst>
              <a:ext uri="{FF2B5EF4-FFF2-40B4-BE49-F238E27FC236}">
                <a16:creationId xmlns:a16="http://schemas.microsoft.com/office/drawing/2014/main" id="{A0E2B36D-28EC-D6FD-5AAD-4BF9B8618C76}"/>
              </a:ext>
            </a:extLst>
          </p:cNvPr>
          <p:cNvSpPr/>
          <p:nvPr userDrawn="1"/>
        </p:nvSpPr>
        <p:spPr>
          <a:xfrm>
            <a:off x="9163051" y="1897614"/>
            <a:ext cx="2686050" cy="4211356"/>
          </a:xfrm>
          <a:custGeom>
            <a:avLst/>
            <a:gdLst>
              <a:gd name="connsiteX0" fmla="*/ 1378363 w 1961959"/>
              <a:gd name="connsiteY0" fmla="*/ 0 h 3069145"/>
              <a:gd name="connsiteX1" fmla="*/ 1961960 w 1961959"/>
              <a:gd name="connsiteY1" fmla="*/ 0 h 3069145"/>
              <a:gd name="connsiteX2" fmla="*/ 1961960 w 1961959"/>
              <a:gd name="connsiteY2" fmla="*/ 3069146 h 3069145"/>
              <a:gd name="connsiteX3" fmla="*/ 0 w 1961959"/>
              <a:gd name="connsiteY3" fmla="*/ 3069146 h 3069145"/>
              <a:gd name="connsiteX4" fmla="*/ 0 w 1961959"/>
              <a:gd name="connsiteY4" fmla="*/ 0 h 3069145"/>
              <a:gd name="connsiteX5" fmla="*/ 0 w 1961959"/>
              <a:gd name="connsiteY5" fmla="*/ 0 h 3069145"/>
              <a:gd name="connsiteX6" fmla="*/ 577977 w 1961959"/>
              <a:gd name="connsiteY6" fmla="*/ 0 h 306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1959" h="3069145">
                <a:moveTo>
                  <a:pt x="1378363" y="0"/>
                </a:moveTo>
                <a:lnTo>
                  <a:pt x="1961960" y="0"/>
                </a:lnTo>
                <a:lnTo>
                  <a:pt x="1961960" y="3069146"/>
                </a:lnTo>
                <a:lnTo>
                  <a:pt x="0" y="3069146"/>
                </a:lnTo>
                <a:lnTo>
                  <a:pt x="0" y="0"/>
                </a:lnTo>
                <a:lnTo>
                  <a:pt x="0" y="0"/>
                </a:lnTo>
                <a:lnTo>
                  <a:pt x="577977" y="0"/>
                </a:lnTo>
              </a:path>
            </a:pathLst>
          </a:custGeom>
          <a:noFill/>
          <a:ln w="19050" cap="flat">
            <a:solidFill>
              <a:schemeClr val="accent6"/>
            </a:solidFill>
            <a:prstDash val="solid"/>
            <a:miter/>
          </a:ln>
        </p:spPr>
        <p:txBody>
          <a:bodyPr rtlCol="0" anchor="ctr"/>
          <a:lstStyle/>
          <a:p>
            <a:endParaRPr lang="en-US"/>
          </a:p>
        </p:txBody>
      </p:sp>
      <p:grpSp>
        <p:nvGrpSpPr>
          <p:cNvPr id="5" name="Group 4">
            <a:extLst>
              <a:ext uri="{FF2B5EF4-FFF2-40B4-BE49-F238E27FC236}">
                <a16:creationId xmlns:a16="http://schemas.microsoft.com/office/drawing/2014/main" id="{2E2C34B5-D06C-94FE-F897-148C726A84FA}"/>
              </a:ext>
            </a:extLst>
          </p:cNvPr>
          <p:cNvGrpSpPr>
            <a:grpSpLocks noChangeAspect="1"/>
          </p:cNvGrpSpPr>
          <p:nvPr userDrawn="1"/>
        </p:nvGrpSpPr>
        <p:grpSpPr>
          <a:xfrm>
            <a:off x="1213485" y="1348973"/>
            <a:ext cx="1097280" cy="1097280"/>
            <a:chOff x="1422185" y="1579726"/>
            <a:chExt cx="1060908" cy="1060908"/>
          </a:xfrm>
        </p:grpSpPr>
        <p:sp>
          <p:nvSpPr>
            <p:cNvPr id="6" name="Oval 5">
              <a:extLst>
                <a:ext uri="{FF2B5EF4-FFF2-40B4-BE49-F238E27FC236}">
                  <a16:creationId xmlns:a16="http://schemas.microsoft.com/office/drawing/2014/main" id="{2D059D62-2921-A8C9-B6E8-4C37D013E9B4}"/>
                </a:ext>
              </a:extLst>
            </p:cNvPr>
            <p:cNvSpPr/>
            <p:nvPr userDrawn="1"/>
          </p:nvSpPr>
          <p:spPr>
            <a:xfrm>
              <a:off x="1422185" y="1579726"/>
              <a:ext cx="1060908" cy="1060908"/>
            </a:xfrm>
            <a:prstGeom prst="ellipse">
              <a:avLst/>
            </a:prstGeom>
            <a:noFill/>
            <a:ln w="28575"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7" name="Graphic 11" descr="Checkmark">
              <a:extLst>
                <a:ext uri="{FF2B5EF4-FFF2-40B4-BE49-F238E27FC236}">
                  <a16:creationId xmlns:a16="http://schemas.microsoft.com/office/drawing/2014/main" id="{DD1079AC-7470-5106-9793-5ACB41C49949}"/>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1"/>
            </a:solidFill>
            <a:ln w="28575" cap="rnd">
              <a:solidFill>
                <a:schemeClr val="accent1"/>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grpSp>
        <p:nvGrpSpPr>
          <p:cNvPr id="8" name="Group 7">
            <a:extLst>
              <a:ext uri="{FF2B5EF4-FFF2-40B4-BE49-F238E27FC236}">
                <a16:creationId xmlns:a16="http://schemas.microsoft.com/office/drawing/2014/main" id="{C6AE0D3F-CFB4-DFC8-0B2E-8161E50AF2C6}"/>
              </a:ext>
            </a:extLst>
          </p:cNvPr>
          <p:cNvGrpSpPr>
            <a:grpSpLocks noChangeAspect="1"/>
          </p:cNvGrpSpPr>
          <p:nvPr userDrawn="1"/>
        </p:nvGrpSpPr>
        <p:grpSpPr>
          <a:xfrm>
            <a:off x="4128135" y="1348973"/>
            <a:ext cx="1097280" cy="1097280"/>
            <a:chOff x="1422185" y="1579726"/>
            <a:chExt cx="1060908" cy="1060908"/>
          </a:xfrm>
        </p:grpSpPr>
        <p:sp>
          <p:nvSpPr>
            <p:cNvPr id="9" name="Oval 8">
              <a:extLst>
                <a:ext uri="{FF2B5EF4-FFF2-40B4-BE49-F238E27FC236}">
                  <a16:creationId xmlns:a16="http://schemas.microsoft.com/office/drawing/2014/main" id="{378D146D-E91B-A2DD-92BF-40A59B7106D8}"/>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30" name="Graphic 11" descr="Checkmark">
              <a:extLst>
                <a:ext uri="{FF2B5EF4-FFF2-40B4-BE49-F238E27FC236}">
                  <a16:creationId xmlns:a16="http://schemas.microsoft.com/office/drawing/2014/main" id="{D6C71418-3A56-458A-498D-AB0BA84F9894}"/>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grpSp>
        <p:nvGrpSpPr>
          <p:cNvPr id="31" name="Group 30">
            <a:extLst>
              <a:ext uri="{FF2B5EF4-FFF2-40B4-BE49-F238E27FC236}">
                <a16:creationId xmlns:a16="http://schemas.microsoft.com/office/drawing/2014/main" id="{2FE690AA-F614-7B1B-2103-D64191E4C8A5}"/>
              </a:ext>
            </a:extLst>
          </p:cNvPr>
          <p:cNvGrpSpPr>
            <a:grpSpLocks noChangeAspect="1"/>
          </p:cNvGrpSpPr>
          <p:nvPr userDrawn="1"/>
        </p:nvGrpSpPr>
        <p:grpSpPr>
          <a:xfrm>
            <a:off x="7042785" y="1348973"/>
            <a:ext cx="1097280" cy="1097280"/>
            <a:chOff x="1422185" y="1579726"/>
            <a:chExt cx="1060908" cy="1060908"/>
          </a:xfrm>
        </p:grpSpPr>
        <p:sp>
          <p:nvSpPr>
            <p:cNvPr id="32" name="Oval 31">
              <a:extLst>
                <a:ext uri="{FF2B5EF4-FFF2-40B4-BE49-F238E27FC236}">
                  <a16:creationId xmlns:a16="http://schemas.microsoft.com/office/drawing/2014/main" id="{8F561B1C-EFC3-8F13-1FBE-7272F36D2782}"/>
                </a:ext>
              </a:extLst>
            </p:cNvPr>
            <p:cNvSpPr/>
            <p:nvPr userDrawn="1"/>
          </p:nvSpPr>
          <p:spPr>
            <a:xfrm>
              <a:off x="1422185" y="1579726"/>
              <a:ext cx="1060908" cy="1060908"/>
            </a:xfrm>
            <a:prstGeom prst="ellipse">
              <a:avLst/>
            </a:prstGeom>
            <a:noFill/>
            <a:ln w="28575" cap="flat" cmpd="sng" algn="ctr">
              <a:solidFill>
                <a:schemeClr val="accent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33" name="Graphic 11" descr="Checkmark">
              <a:extLst>
                <a:ext uri="{FF2B5EF4-FFF2-40B4-BE49-F238E27FC236}">
                  <a16:creationId xmlns:a16="http://schemas.microsoft.com/office/drawing/2014/main" id="{02588F75-2069-91D9-2365-ECD116644861}"/>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5"/>
            </a:solidFill>
            <a:ln w="28575" cap="rnd">
              <a:solidFill>
                <a:schemeClr val="accent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grpSp>
        <p:nvGrpSpPr>
          <p:cNvPr id="34" name="Group 33">
            <a:extLst>
              <a:ext uri="{FF2B5EF4-FFF2-40B4-BE49-F238E27FC236}">
                <a16:creationId xmlns:a16="http://schemas.microsoft.com/office/drawing/2014/main" id="{34845CE8-62DD-C714-DE56-485DBD7B5D78}"/>
              </a:ext>
            </a:extLst>
          </p:cNvPr>
          <p:cNvGrpSpPr>
            <a:grpSpLocks noChangeAspect="1"/>
          </p:cNvGrpSpPr>
          <p:nvPr userDrawn="1"/>
        </p:nvGrpSpPr>
        <p:grpSpPr>
          <a:xfrm>
            <a:off x="9957436" y="1348973"/>
            <a:ext cx="1097280" cy="1097280"/>
            <a:chOff x="1422185" y="1579726"/>
            <a:chExt cx="1060908" cy="1060908"/>
          </a:xfrm>
        </p:grpSpPr>
        <p:sp>
          <p:nvSpPr>
            <p:cNvPr id="35" name="Oval 34">
              <a:extLst>
                <a:ext uri="{FF2B5EF4-FFF2-40B4-BE49-F238E27FC236}">
                  <a16:creationId xmlns:a16="http://schemas.microsoft.com/office/drawing/2014/main" id="{197B07AA-FE0F-E45D-7CC7-831465913056}"/>
                </a:ext>
              </a:extLst>
            </p:cNvPr>
            <p:cNvSpPr/>
            <p:nvPr userDrawn="1"/>
          </p:nvSpPr>
          <p:spPr>
            <a:xfrm>
              <a:off x="1422185" y="1579726"/>
              <a:ext cx="1060908" cy="1060908"/>
            </a:xfrm>
            <a:prstGeom prst="ellipse">
              <a:avLst/>
            </a:prstGeom>
            <a:noFill/>
            <a:ln w="28575" cap="flat" cmpd="sng" algn="ctr">
              <a:solidFill>
                <a:schemeClr val="accent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36" name="Graphic 11" descr="Checkmark">
              <a:extLst>
                <a:ext uri="{FF2B5EF4-FFF2-40B4-BE49-F238E27FC236}">
                  <a16:creationId xmlns:a16="http://schemas.microsoft.com/office/drawing/2014/main" id="{129D2A83-D710-FAAD-B39C-853E30ED34B3}"/>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6"/>
            </a:solidFill>
            <a:ln w="28575" cap="rnd">
              <a:solidFill>
                <a:schemeClr val="accent6"/>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sp>
        <p:nvSpPr>
          <p:cNvPr id="37" name="Graphic 13">
            <a:extLst>
              <a:ext uri="{FF2B5EF4-FFF2-40B4-BE49-F238E27FC236}">
                <a16:creationId xmlns:a16="http://schemas.microsoft.com/office/drawing/2014/main" id="{CE81FAE8-BD52-75D6-209C-134050AC8C55}"/>
              </a:ext>
            </a:extLst>
          </p:cNvPr>
          <p:cNvSpPr/>
          <p:nvPr userDrawn="1"/>
        </p:nvSpPr>
        <p:spPr>
          <a:xfrm>
            <a:off x="419100" y="1897614"/>
            <a:ext cx="2686050" cy="4211356"/>
          </a:xfrm>
          <a:custGeom>
            <a:avLst/>
            <a:gdLst>
              <a:gd name="connsiteX0" fmla="*/ 1378363 w 1961959"/>
              <a:gd name="connsiteY0" fmla="*/ 0 h 3069145"/>
              <a:gd name="connsiteX1" fmla="*/ 1961960 w 1961959"/>
              <a:gd name="connsiteY1" fmla="*/ 0 h 3069145"/>
              <a:gd name="connsiteX2" fmla="*/ 1961960 w 1961959"/>
              <a:gd name="connsiteY2" fmla="*/ 3069146 h 3069145"/>
              <a:gd name="connsiteX3" fmla="*/ 0 w 1961959"/>
              <a:gd name="connsiteY3" fmla="*/ 3069146 h 3069145"/>
              <a:gd name="connsiteX4" fmla="*/ 0 w 1961959"/>
              <a:gd name="connsiteY4" fmla="*/ 0 h 3069145"/>
              <a:gd name="connsiteX5" fmla="*/ 0 w 1961959"/>
              <a:gd name="connsiteY5" fmla="*/ 0 h 3069145"/>
              <a:gd name="connsiteX6" fmla="*/ 577977 w 1961959"/>
              <a:gd name="connsiteY6" fmla="*/ 0 h 306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1959" h="3069145">
                <a:moveTo>
                  <a:pt x="1378363" y="0"/>
                </a:moveTo>
                <a:lnTo>
                  <a:pt x="1961960" y="0"/>
                </a:lnTo>
                <a:lnTo>
                  <a:pt x="1961960" y="3069146"/>
                </a:lnTo>
                <a:lnTo>
                  <a:pt x="0" y="3069146"/>
                </a:lnTo>
                <a:lnTo>
                  <a:pt x="0" y="0"/>
                </a:lnTo>
                <a:lnTo>
                  <a:pt x="0" y="0"/>
                </a:lnTo>
                <a:lnTo>
                  <a:pt x="577977" y="0"/>
                </a:lnTo>
              </a:path>
            </a:pathLst>
          </a:custGeom>
          <a:noFill/>
          <a:ln w="19050" cap="flat">
            <a:solidFill>
              <a:schemeClr val="accent1"/>
            </a:solidFill>
            <a:prstDash val="solid"/>
            <a:miter/>
          </a:ln>
        </p:spPr>
        <p:txBody>
          <a:bodyPr rtlCol="0" anchor="ctr"/>
          <a:lstStyle/>
          <a:p>
            <a:endParaRPr lang="en-US"/>
          </a:p>
        </p:txBody>
      </p:sp>
      <p:sp>
        <p:nvSpPr>
          <p:cNvPr id="38" name="Graphic 13">
            <a:extLst>
              <a:ext uri="{FF2B5EF4-FFF2-40B4-BE49-F238E27FC236}">
                <a16:creationId xmlns:a16="http://schemas.microsoft.com/office/drawing/2014/main" id="{38238574-7FE9-9EF5-C0D8-AEA3B4DABDD0}"/>
              </a:ext>
            </a:extLst>
          </p:cNvPr>
          <p:cNvSpPr/>
          <p:nvPr userDrawn="1"/>
        </p:nvSpPr>
        <p:spPr>
          <a:xfrm>
            <a:off x="3333750" y="1897614"/>
            <a:ext cx="2686050" cy="4211356"/>
          </a:xfrm>
          <a:custGeom>
            <a:avLst/>
            <a:gdLst>
              <a:gd name="connsiteX0" fmla="*/ 1378363 w 1961959"/>
              <a:gd name="connsiteY0" fmla="*/ 0 h 3069145"/>
              <a:gd name="connsiteX1" fmla="*/ 1961960 w 1961959"/>
              <a:gd name="connsiteY1" fmla="*/ 0 h 3069145"/>
              <a:gd name="connsiteX2" fmla="*/ 1961960 w 1961959"/>
              <a:gd name="connsiteY2" fmla="*/ 3069146 h 3069145"/>
              <a:gd name="connsiteX3" fmla="*/ 0 w 1961959"/>
              <a:gd name="connsiteY3" fmla="*/ 3069146 h 3069145"/>
              <a:gd name="connsiteX4" fmla="*/ 0 w 1961959"/>
              <a:gd name="connsiteY4" fmla="*/ 0 h 3069145"/>
              <a:gd name="connsiteX5" fmla="*/ 0 w 1961959"/>
              <a:gd name="connsiteY5" fmla="*/ 0 h 3069145"/>
              <a:gd name="connsiteX6" fmla="*/ 577977 w 1961959"/>
              <a:gd name="connsiteY6" fmla="*/ 0 h 306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1959" h="3069145">
                <a:moveTo>
                  <a:pt x="1378363" y="0"/>
                </a:moveTo>
                <a:lnTo>
                  <a:pt x="1961960" y="0"/>
                </a:lnTo>
                <a:lnTo>
                  <a:pt x="1961960" y="3069146"/>
                </a:lnTo>
                <a:lnTo>
                  <a:pt x="0" y="3069146"/>
                </a:lnTo>
                <a:lnTo>
                  <a:pt x="0" y="0"/>
                </a:lnTo>
                <a:lnTo>
                  <a:pt x="0" y="0"/>
                </a:lnTo>
                <a:lnTo>
                  <a:pt x="577977" y="0"/>
                </a:lnTo>
              </a:path>
            </a:pathLst>
          </a:custGeom>
          <a:noFill/>
          <a:ln w="19050" cap="flat">
            <a:solidFill>
              <a:schemeClr val="accent2"/>
            </a:solidFill>
            <a:prstDash val="solid"/>
            <a:miter/>
          </a:ln>
        </p:spPr>
        <p:txBody>
          <a:bodyPr rtlCol="0" anchor="ctr"/>
          <a:lstStyle/>
          <a:p>
            <a:endParaRPr lang="en-US"/>
          </a:p>
        </p:txBody>
      </p:sp>
      <p:sp>
        <p:nvSpPr>
          <p:cNvPr id="39" name="Graphic 13">
            <a:extLst>
              <a:ext uri="{FF2B5EF4-FFF2-40B4-BE49-F238E27FC236}">
                <a16:creationId xmlns:a16="http://schemas.microsoft.com/office/drawing/2014/main" id="{FA74C7F6-820B-D9F2-F6BD-D6ED60A79993}"/>
              </a:ext>
            </a:extLst>
          </p:cNvPr>
          <p:cNvSpPr/>
          <p:nvPr userDrawn="1"/>
        </p:nvSpPr>
        <p:spPr>
          <a:xfrm>
            <a:off x="6248400" y="1897614"/>
            <a:ext cx="2686050" cy="4211356"/>
          </a:xfrm>
          <a:custGeom>
            <a:avLst/>
            <a:gdLst>
              <a:gd name="connsiteX0" fmla="*/ 1378363 w 1961959"/>
              <a:gd name="connsiteY0" fmla="*/ 0 h 3069145"/>
              <a:gd name="connsiteX1" fmla="*/ 1961960 w 1961959"/>
              <a:gd name="connsiteY1" fmla="*/ 0 h 3069145"/>
              <a:gd name="connsiteX2" fmla="*/ 1961960 w 1961959"/>
              <a:gd name="connsiteY2" fmla="*/ 3069146 h 3069145"/>
              <a:gd name="connsiteX3" fmla="*/ 0 w 1961959"/>
              <a:gd name="connsiteY3" fmla="*/ 3069146 h 3069145"/>
              <a:gd name="connsiteX4" fmla="*/ 0 w 1961959"/>
              <a:gd name="connsiteY4" fmla="*/ 0 h 3069145"/>
              <a:gd name="connsiteX5" fmla="*/ 0 w 1961959"/>
              <a:gd name="connsiteY5" fmla="*/ 0 h 3069145"/>
              <a:gd name="connsiteX6" fmla="*/ 577977 w 1961959"/>
              <a:gd name="connsiteY6" fmla="*/ 0 h 306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1959" h="3069145">
                <a:moveTo>
                  <a:pt x="1378363" y="0"/>
                </a:moveTo>
                <a:lnTo>
                  <a:pt x="1961960" y="0"/>
                </a:lnTo>
                <a:lnTo>
                  <a:pt x="1961960" y="3069146"/>
                </a:lnTo>
                <a:lnTo>
                  <a:pt x="0" y="3069146"/>
                </a:lnTo>
                <a:lnTo>
                  <a:pt x="0" y="0"/>
                </a:lnTo>
                <a:lnTo>
                  <a:pt x="0" y="0"/>
                </a:lnTo>
                <a:lnTo>
                  <a:pt x="577977" y="0"/>
                </a:lnTo>
              </a:path>
            </a:pathLst>
          </a:custGeom>
          <a:noFill/>
          <a:ln w="19050" cap="flat">
            <a:solidFill>
              <a:schemeClr val="accent5"/>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8B120522-A404-51AF-CFF1-17EC831B73BB}"/>
              </a:ext>
            </a:extLst>
          </p:cNvPr>
          <p:cNvSpPr>
            <a:spLocks noGrp="1"/>
          </p:cNvSpPr>
          <p:nvPr>
            <p:ph type="title" hasCustomPrompt="1"/>
          </p:nvPr>
        </p:nvSpPr>
        <p:spPr/>
        <p:txBody>
          <a:bodyPr/>
          <a:lstStyle>
            <a:lvl1pPr>
              <a:defRPr/>
            </a:lvl1pPr>
          </a:lstStyle>
          <a:p>
            <a:r>
              <a:rPr lang="en-US" dirty="0"/>
              <a:t>Top use cases</a:t>
            </a:r>
          </a:p>
        </p:txBody>
      </p:sp>
      <p:sp>
        <p:nvSpPr>
          <p:cNvPr id="10" name="Text Placeholder 9">
            <a:extLst>
              <a:ext uri="{FF2B5EF4-FFF2-40B4-BE49-F238E27FC236}">
                <a16:creationId xmlns:a16="http://schemas.microsoft.com/office/drawing/2014/main" id="{085FC429-B813-BCF9-75C9-C157797DC654}"/>
              </a:ext>
            </a:extLst>
          </p:cNvPr>
          <p:cNvSpPr>
            <a:spLocks noGrp="1"/>
          </p:cNvSpPr>
          <p:nvPr>
            <p:ph type="body" sz="quarter" idx="11" hasCustomPrompt="1"/>
          </p:nvPr>
        </p:nvSpPr>
        <p:spPr>
          <a:xfrm>
            <a:off x="568833" y="2601700"/>
            <a:ext cx="2386584" cy="3273806"/>
          </a:xfrm>
        </p:spPr>
        <p:txBody>
          <a:bodyPr/>
          <a:lstStyle>
            <a:lvl1pPr marL="0" indent="0" algn="ctr">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Short text here. Bold important information.</a:t>
            </a:r>
          </a:p>
        </p:txBody>
      </p:sp>
      <p:sp>
        <p:nvSpPr>
          <p:cNvPr id="11" name="Text Placeholder 9">
            <a:extLst>
              <a:ext uri="{FF2B5EF4-FFF2-40B4-BE49-F238E27FC236}">
                <a16:creationId xmlns:a16="http://schemas.microsoft.com/office/drawing/2014/main" id="{D3BBFC18-52EB-E076-6D1C-E46A644C2D6D}"/>
              </a:ext>
            </a:extLst>
          </p:cNvPr>
          <p:cNvSpPr>
            <a:spLocks noGrp="1"/>
          </p:cNvSpPr>
          <p:nvPr>
            <p:ph type="body" sz="quarter" idx="12" hasCustomPrompt="1"/>
          </p:nvPr>
        </p:nvSpPr>
        <p:spPr>
          <a:xfrm>
            <a:off x="3483483" y="2601700"/>
            <a:ext cx="2386584" cy="3273806"/>
          </a:xfrm>
        </p:spPr>
        <p:txBody>
          <a:bodyPr/>
          <a:lstStyle>
            <a:lvl1pPr marL="0" indent="0" algn="ctr">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Short text here. Bold important information.</a:t>
            </a:r>
          </a:p>
        </p:txBody>
      </p:sp>
      <p:sp>
        <p:nvSpPr>
          <p:cNvPr id="12" name="Text Placeholder 9">
            <a:extLst>
              <a:ext uri="{FF2B5EF4-FFF2-40B4-BE49-F238E27FC236}">
                <a16:creationId xmlns:a16="http://schemas.microsoft.com/office/drawing/2014/main" id="{7CB3671D-B64E-F549-5A9E-5C888A90A543}"/>
              </a:ext>
            </a:extLst>
          </p:cNvPr>
          <p:cNvSpPr>
            <a:spLocks noGrp="1"/>
          </p:cNvSpPr>
          <p:nvPr>
            <p:ph type="body" sz="quarter" idx="13" hasCustomPrompt="1"/>
          </p:nvPr>
        </p:nvSpPr>
        <p:spPr>
          <a:xfrm>
            <a:off x="6398133" y="2601700"/>
            <a:ext cx="2386584" cy="3273806"/>
          </a:xfrm>
        </p:spPr>
        <p:txBody>
          <a:bodyPr/>
          <a:lstStyle>
            <a:lvl1pPr marL="0" indent="0" algn="ctr">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Short text here. Bold important information.</a:t>
            </a:r>
          </a:p>
        </p:txBody>
      </p:sp>
      <p:sp>
        <p:nvSpPr>
          <p:cNvPr id="13" name="Text Placeholder 9">
            <a:extLst>
              <a:ext uri="{FF2B5EF4-FFF2-40B4-BE49-F238E27FC236}">
                <a16:creationId xmlns:a16="http://schemas.microsoft.com/office/drawing/2014/main" id="{B9D0BBA1-AF91-1A1E-E1D3-5679BA150445}"/>
              </a:ext>
            </a:extLst>
          </p:cNvPr>
          <p:cNvSpPr>
            <a:spLocks noGrp="1"/>
          </p:cNvSpPr>
          <p:nvPr>
            <p:ph type="body" sz="quarter" idx="14" hasCustomPrompt="1"/>
          </p:nvPr>
        </p:nvSpPr>
        <p:spPr>
          <a:xfrm>
            <a:off x="9312784" y="2601700"/>
            <a:ext cx="2386584" cy="3273806"/>
          </a:xfrm>
        </p:spPr>
        <p:txBody>
          <a:bodyPr/>
          <a:lstStyle>
            <a:lvl1pPr marL="0" indent="0" algn="ctr">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Short text here. Bold important information.</a:t>
            </a:r>
          </a:p>
        </p:txBody>
      </p:sp>
    </p:spTree>
    <p:extLst>
      <p:ext uri="{BB962C8B-B14F-4D97-AF65-F5344CB8AC3E}">
        <p14:creationId xmlns:p14="http://schemas.microsoft.com/office/powerpoint/2010/main" val="385860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Industry Use Case: Text and Image">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8488BA-042B-5131-5D00-85C81E47436D}"/>
              </a:ext>
            </a:extLst>
          </p:cNvPr>
          <p:cNvSpPr>
            <a:spLocks noGrp="1"/>
          </p:cNvSpPr>
          <p:nvPr>
            <p:ph type="pic" sz="quarter" idx="13" hasCustomPrompt="1"/>
          </p:nvPr>
        </p:nvSpPr>
        <p:spPr>
          <a:xfrm>
            <a:off x="6096000" y="448734"/>
            <a:ext cx="6096000" cy="6409265"/>
          </a:xfrm>
        </p:spPr>
        <p:txBody>
          <a:bodyPr anchor="ctr" anchorCtr="0">
            <a:noAutofit/>
          </a:bodyPr>
          <a:lstStyle>
            <a:lvl1pPr marL="0" indent="0" algn="ctr">
              <a:buNone/>
              <a:defRPr/>
            </a:lvl1pPr>
          </a:lstStyle>
          <a:p>
            <a:r>
              <a:rPr lang="en-US" dirty="0"/>
              <a:t>Click (or paste) to insert picture</a:t>
            </a:r>
          </a:p>
        </p:txBody>
      </p:sp>
      <p:sp>
        <p:nvSpPr>
          <p:cNvPr id="2" name="Title 1">
            <a:extLst>
              <a:ext uri="{FF2B5EF4-FFF2-40B4-BE49-F238E27FC236}">
                <a16:creationId xmlns:a16="http://schemas.microsoft.com/office/drawing/2014/main" id="{7E9502FC-BDB5-91E4-E697-696CEA66CF85}"/>
              </a:ext>
            </a:extLst>
          </p:cNvPr>
          <p:cNvSpPr>
            <a:spLocks noGrp="1"/>
          </p:cNvSpPr>
          <p:nvPr>
            <p:ph type="title" hasCustomPrompt="1"/>
          </p:nvPr>
        </p:nvSpPr>
        <p:spPr>
          <a:xfrm>
            <a:off x="425037" y="355015"/>
            <a:ext cx="5451887" cy="638175"/>
          </a:xfrm>
        </p:spPr>
        <p:txBody>
          <a:bodyPr/>
          <a:lstStyle>
            <a:lvl1pPr>
              <a:defRPr/>
            </a:lvl1pPr>
          </a:lstStyle>
          <a:p>
            <a:r>
              <a:rPr lang="en-US" dirty="0"/>
              <a:t>Use cases – industry specific</a:t>
            </a:r>
          </a:p>
        </p:txBody>
      </p:sp>
      <p:sp>
        <p:nvSpPr>
          <p:cNvPr id="7" name="Content Placeholder 6">
            <a:extLst>
              <a:ext uri="{FF2B5EF4-FFF2-40B4-BE49-F238E27FC236}">
                <a16:creationId xmlns:a16="http://schemas.microsoft.com/office/drawing/2014/main" id="{647CF485-715A-843B-D745-6020CA951F42}"/>
              </a:ext>
            </a:extLst>
          </p:cNvPr>
          <p:cNvSpPr>
            <a:spLocks noGrp="1"/>
          </p:cNvSpPr>
          <p:nvPr>
            <p:ph sz="quarter" idx="11" hasCustomPrompt="1"/>
          </p:nvPr>
        </p:nvSpPr>
        <p:spPr>
          <a:xfrm>
            <a:off x="419099" y="1382232"/>
            <a:ext cx="5451887" cy="4772025"/>
          </a:xfrm>
        </p:spPr>
        <p:txBody>
          <a:bodyPr/>
          <a:lstStyle>
            <a:lvl1pPr marL="0" indent="0">
              <a:spcBef>
                <a:spcPts val="1200"/>
              </a:spcBef>
              <a:spcAft>
                <a:spcPts val="0"/>
              </a:spcAft>
              <a:buNone/>
              <a:defRPr sz="2000" b="0">
                <a:solidFill>
                  <a:schemeClr val="tx1"/>
                </a:solidFill>
              </a:defRPr>
            </a:lvl1pPr>
            <a:lvl2pPr marL="283464" indent="-283464">
              <a:spcBef>
                <a:spcPts val="600"/>
              </a:spcBef>
              <a:spcAft>
                <a:spcPts val="0"/>
              </a:spcAft>
              <a:buFont typeface="Arial" panose="020B0604020202020204" pitchFamily="34" charset="0"/>
              <a:buChar char="•"/>
              <a:defRPr sz="2000"/>
            </a:lvl2pPr>
            <a:lvl3pPr marL="231775" indent="0">
              <a:buNone/>
              <a:defRPr/>
            </a:lvl3pPr>
            <a:lvl4pPr marL="685800" indent="0">
              <a:buNone/>
              <a:defRPr/>
            </a:lvl4pPr>
            <a:lvl5pPr marL="685800" indent="0">
              <a:buNone/>
              <a:defRPr/>
            </a:lvl5pPr>
          </a:lstStyle>
          <a:p>
            <a:pPr lvl="0"/>
            <a:r>
              <a:rPr lang="en-US" dirty="0"/>
              <a:t>Enter text</a:t>
            </a:r>
          </a:p>
        </p:txBody>
      </p:sp>
      <p:sp>
        <p:nvSpPr>
          <p:cNvPr id="5" name="Text Placeholder 4">
            <a:extLst>
              <a:ext uri="{FF2B5EF4-FFF2-40B4-BE49-F238E27FC236}">
                <a16:creationId xmlns:a16="http://schemas.microsoft.com/office/drawing/2014/main" id="{710F728F-9734-C9DC-3D20-50AD5F28645D}"/>
              </a:ext>
            </a:extLst>
          </p:cNvPr>
          <p:cNvSpPr>
            <a:spLocks noGrp="1"/>
          </p:cNvSpPr>
          <p:nvPr>
            <p:ph type="body" sz="quarter" idx="14" hasCustomPrompt="1"/>
          </p:nvPr>
        </p:nvSpPr>
        <p:spPr>
          <a:xfrm>
            <a:off x="7735824" y="0"/>
            <a:ext cx="2816352" cy="310896"/>
          </a:xfrm>
          <a:solidFill>
            <a:schemeClr val="accent2"/>
          </a:solidFill>
        </p:spPr>
        <p:txBody>
          <a:bodyPr anchor="ctr" anchorCtr="0">
            <a:noAutofit/>
          </a:bodyPr>
          <a:lstStyle>
            <a:lvl1pPr marL="0" indent="0" algn="ctr">
              <a:buNone/>
              <a:defRPr sz="1400" cap="all" baseline="0"/>
            </a:lvl1pPr>
            <a:lvl2pPr marL="228600" indent="0" algn="ctr">
              <a:buNone/>
              <a:defRPr/>
            </a:lvl2pPr>
            <a:lvl3pPr marL="231775" indent="0" algn="ctr">
              <a:buNone/>
              <a:defRPr/>
            </a:lvl3pPr>
            <a:lvl4pPr marL="685800" indent="0" algn="ctr">
              <a:buNone/>
              <a:defRPr/>
            </a:lvl4pPr>
            <a:lvl5pPr marL="685800" indent="0" algn="ctr">
              <a:buNone/>
              <a:defRPr/>
            </a:lvl5pPr>
          </a:lstStyle>
          <a:p>
            <a:pPr lvl="0"/>
            <a:r>
              <a:rPr lang="en-US" dirty="0"/>
              <a:t>Industry Name Here</a:t>
            </a:r>
          </a:p>
        </p:txBody>
      </p:sp>
    </p:spTree>
    <p:extLst>
      <p:ext uri="{BB962C8B-B14F-4D97-AF65-F5344CB8AC3E}">
        <p14:creationId xmlns:p14="http://schemas.microsoft.com/office/powerpoint/2010/main" val="308571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ustomer: Color Box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9B439-0994-2AA1-9C20-FC46BDD0452B}"/>
              </a:ext>
            </a:extLst>
          </p:cNvPr>
          <p:cNvSpPr>
            <a:spLocks noGrp="1"/>
          </p:cNvSpPr>
          <p:nvPr>
            <p:ph type="title" hasCustomPrompt="1"/>
          </p:nvPr>
        </p:nvSpPr>
        <p:spPr>
          <a:xfrm>
            <a:off x="425038" y="355015"/>
            <a:ext cx="8548626" cy="638175"/>
          </a:xfrm>
        </p:spPr>
        <p:txBody>
          <a:bodyPr/>
          <a:lstStyle>
            <a:lvl1pPr>
              <a:defRPr/>
            </a:lvl1pPr>
          </a:lstStyle>
          <a:p>
            <a:r>
              <a:rPr lang="en-US" dirty="0"/>
              <a:t>Customer name and the outcome</a:t>
            </a:r>
          </a:p>
        </p:txBody>
      </p:sp>
      <p:sp>
        <p:nvSpPr>
          <p:cNvPr id="4" name="Rectangle 3">
            <a:extLst>
              <a:ext uri="{FF2B5EF4-FFF2-40B4-BE49-F238E27FC236}">
                <a16:creationId xmlns:a16="http://schemas.microsoft.com/office/drawing/2014/main" id="{C8D3707A-2AA3-0814-B67E-ED0F1302D987}"/>
              </a:ext>
            </a:extLst>
          </p:cNvPr>
          <p:cNvSpPr/>
          <p:nvPr userDrawn="1"/>
        </p:nvSpPr>
        <p:spPr>
          <a:xfrm>
            <a:off x="9104352" y="0"/>
            <a:ext cx="2757449"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 name="TextBox 4">
            <a:extLst>
              <a:ext uri="{FF2B5EF4-FFF2-40B4-BE49-F238E27FC236}">
                <a16:creationId xmlns:a16="http://schemas.microsoft.com/office/drawing/2014/main" id="{4792D602-43DB-7862-5C0C-D1F21B4E0DA0}"/>
              </a:ext>
            </a:extLst>
          </p:cNvPr>
          <p:cNvSpPr txBox="1"/>
          <p:nvPr userDrawn="1"/>
        </p:nvSpPr>
        <p:spPr>
          <a:xfrm>
            <a:off x="1543960" y="1380064"/>
            <a:ext cx="1356462" cy="246221"/>
          </a:xfrm>
          <a:prstGeom prst="rect">
            <a:avLst/>
          </a:prstGeom>
          <a:noFill/>
        </p:spPr>
        <p:txBody>
          <a:bodyPr wrap="none" lIns="91440" tIns="0" rIns="91440" bIns="0" rtlCol="0">
            <a:spAutoFit/>
          </a:bodyPr>
          <a:lstStyle/>
          <a:p>
            <a:pPr algn="ctr"/>
            <a:r>
              <a:rPr lang="en-US" sz="1600" b="1" dirty="0">
                <a:solidFill>
                  <a:schemeClr val="accent5"/>
                </a:solidFill>
              </a:rPr>
              <a:t>CHALLENGE</a:t>
            </a:r>
          </a:p>
        </p:txBody>
      </p:sp>
      <p:sp>
        <p:nvSpPr>
          <p:cNvPr id="6" name="TextBox 5">
            <a:extLst>
              <a:ext uri="{FF2B5EF4-FFF2-40B4-BE49-F238E27FC236}">
                <a16:creationId xmlns:a16="http://schemas.microsoft.com/office/drawing/2014/main" id="{FC4A1665-F696-89A1-7DF7-972EE5133151}"/>
              </a:ext>
            </a:extLst>
          </p:cNvPr>
          <p:cNvSpPr txBox="1"/>
          <p:nvPr userDrawn="1"/>
        </p:nvSpPr>
        <p:spPr>
          <a:xfrm>
            <a:off x="7492928" y="1380064"/>
            <a:ext cx="1231427" cy="246221"/>
          </a:xfrm>
          <a:prstGeom prst="rect">
            <a:avLst/>
          </a:prstGeom>
          <a:noFill/>
        </p:spPr>
        <p:txBody>
          <a:bodyPr wrap="none" lIns="91440" tIns="0" rIns="91440" bIns="0" rtlCol="0">
            <a:spAutoFit/>
          </a:bodyPr>
          <a:lstStyle/>
          <a:p>
            <a:pPr algn="ctr"/>
            <a:r>
              <a:rPr lang="en-US" sz="1600" b="1" dirty="0">
                <a:solidFill>
                  <a:schemeClr val="accent2"/>
                </a:solidFill>
              </a:rPr>
              <a:t>SOLUTION</a:t>
            </a:r>
          </a:p>
        </p:txBody>
      </p:sp>
      <p:sp>
        <p:nvSpPr>
          <p:cNvPr id="9" name="TextBox 8">
            <a:extLst>
              <a:ext uri="{FF2B5EF4-FFF2-40B4-BE49-F238E27FC236}">
                <a16:creationId xmlns:a16="http://schemas.microsoft.com/office/drawing/2014/main" id="{0112D5F1-EFE2-3E5D-F89B-F6B4529222F3}"/>
              </a:ext>
            </a:extLst>
          </p:cNvPr>
          <p:cNvSpPr txBox="1"/>
          <p:nvPr userDrawn="1"/>
        </p:nvSpPr>
        <p:spPr>
          <a:xfrm>
            <a:off x="7505754" y="3715437"/>
            <a:ext cx="1205779" cy="246221"/>
          </a:xfrm>
          <a:prstGeom prst="rect">
            <a:avLst/>
          </a:prstGeom>
          <a:noFill/>
        </p:spPr>
        <p:txBody>
          <a:bodyPr wrap="none" lIns="91440" tIns="0" rIns="91440" bIns="0" rtlCol="0">
            <a:spAutoFit/>
          </a:bodyPr>
          <a:lstStyle/>
          <a:p>
            <a:pPr algn="ctr"/>
            <a:r>
              <a:rPr lang="en-US" sz="1600" b="1" dirty="0">
                <a:solidFill>
                  <a:schemeClr val="accent6"/>
                </a:solidFill>
              </a:rPr>
              <a:t>OUTCOME</a:t>
            </a:r>
          </a:p>
        </p:txBody>
      </p:sp>
      <p:sp>
        <p:nvSpPr>
          <p:cNvPr id="10" name="Freeform: Shape 9">
            <a:extLst>
              <a:ext uri="{FF2B5EF4-FFF2-40B4-BE49-F238E27FC236}">
                <a16:creationId xmlns:a16="http://schemas.microsoft.com/office/drawing/2014/main" id="{3B604A98-8FB4-7AF4-1315-5297771CB358}"/>
              </a:ext>
            </a:extLst>
          </p:cNvPr>
          <p:cNvSpPr/>
          <p:nvPr userDrawn="1"/>
        </p:nvSpPr>
        <p:spPr>
          <a:xfrm>
            <a:off x="419100" y="1503174"/>
            <a:ext cx="3606181" cy="4707125"/>
          </a:xfrm>
          <a:custGeom>
            <a:avLst/>
            <a:gdLst>
              <a:gd name="connsiteX0" fmla="*/ 1808988 w 2628995"/>
              <a:gd name="connsiteY0" fmla="*/ 0 h 2858261"/>
              <a:gd name="connsiteX1" fmla="*/ 2628995 w 2628995"/>
              <a:gd name="connsiteY1" fmla="*/ 0 h 2858261"/>
              <a:gd name="connsiteX2" fmla="*/ 2628995 w 2628995"/>
              <a:gd name="connsiteY2" fmla="*/ 2858262 h 2858261"/>
              <a:gd name="connsiteX3" fmla="*/ 0 w 2628995"/>
              <a:gd name="connsiteY3" fmla="*/ 2858262 h 2858261"/>
              <a:gd name="connsiteX4" fmla="*/ 0 w 2628995"/>
              <a:gd name="connsiteY4" fmla="*/ 0 h 2858261"/>
              <a:gd name="connsiteX5" fmla="*/ 0 w 2628995"/>
              <a:gd name="connsiteY5" fmla="*/ 0 h 2858261"/>
              <a:gd name="connsiteX6" fmla="*/ 820103 w 2628995"/>
              <a:gd name="connsiteY6" fmla="*/ 0 h 285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8995" h="2858261">
                <a:moveTo>
                  <a:pt x="1808988" y="0"/>
                </a:moveTo>
                <a:lnTo>
                  <a:pt x="2628995" y="0"/>
                </a:lnTo>
                <a:lnTo>
                  <a:pt x="2628995" y="2858262"/>
                </a:lnTo>
                <a:lnTo>
                  <a:pt x="0" y="2858262"/>
                </a:lnTo>
                <a:lnTo>
                  <a:pt x="0" y="0"/>
                </a:lnTo>
                <a:lnTo>
                  <a:pt x="0" y="0"/>
                </a:lnTo>
                <a:lnTo>
                  <a:pt x="820103" y="0"/>
                </a:lnTo>
              </a:path>
            </a:pathLst>
          </a:custGeom>
          <a:noFill/>
          <a:ln w="12700" cap="flat">
            <a:solidFill>
              <a:schemeClr val="accent5"/>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53AD31D-5C4C-797F-4FF2-79F01D515A81}"/>
              </a:ext>
            </a:extLst>
          </p:cNvPr>
          <p:cNvSpPr/>
          <p:nvPr userDrawn="1"/>
        </p:nvSpPr>
        <p:spPr>
          <a:xfrm>
            <a:off x="4355480" y="1503175"/>
            <a:ext cx="7506322" cy="1956816"/>
          </a:xfrm>
          <a:custGeom>
            <a:avLst/>
            <a:gdLst>
              <a:gd name="connsiteX0" fmla="*/ 3187637 w 5474874"/>
              <a:gd name="connsiteY0" fmla="*/ 0 h 1426368"/>
              <a:gd name="connsiteX1" fmla="*/ 5474875 w 5474874"/>
              <a:gd name="connsiteY1" fmla="*/ 0 h 1426368"/>
              <a:gd name="connsiteX2" fmla="*/ 5474875 w 5474874"/>
              <a:gd name="connsiteY2" fmla="*/ 1426369 h 1426368"/>
              <a:gd name="connsiteX3" fmla="*/ 0 w 5474874"/>
              <a:gd name="connsiteY3" fmla="*/ 1426369 h 1426368"/>
              <a:gd name="connsiteX4" fmla="*/ 0 w 5474874"/>
              <a:gd name="connsiteY4" fmla="*/ 0 h 1426368"/>
              <a:gd name="connsiteX5" fmla="*/ 0 w 5474874"/>
              <a:gd name="connsiteY5" fmla="*/ 0 h 1426368"/>
              <a:gd name="connsiteX6" fmla="*/ 2287238 w 5474874"/>
              <a:gd name="connsiteY6" fmla="*/ 0 h 142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4874" h="1426368">
                <a:moveTo>
                  <a:pt x="3187637" y="0"/>
                </a:moveTo>
                <a:lnTo>
                  <a:pt x="5474875" y="0"/>
                </a:lnTo>
                <a:lnTo>
                  <a:pt x="5474875" y="1426369"/>
                </a:lnTo>
                <a:lnTo>
                  <a:pt x="0" y="1426369"/>
                </a:lnTo>
                <a:lnTo>
                  <a:pt x="0" y="0"/>
                </a:lnTo>
                <a:lnTo>
                  <a:pt x="0" y="0"/>
                </a:lnTo>
                <a:lnTo>
                  <a:pt x="2287238" y="0"/>
                </a:lnTo>
              </a:path>
            </a:pathLst>
          </a:custGeom>
          <a:noFill/>
          <a:ln w="12700" cap="flat">
            <a:solidFill>
              <a:schemeClr val="accent2"/>
            </a:solidFill>
            <a:prstDash val="solid"/>
            <a:miter/>
          </a:ln>
        </p:spPr>
        <p:txBody>
          <a:bodyPr rtlCol="0" anchor="ctr"/>
          <a:lstStyle/>
          <a:p>
            <a:endParaRPr lang="en-US">
              <a:solidFill>
                <a:schemeClr val="accent2"/>
              </a:solidFill>
            </a:endParaRPr>
          </a:p>
        </p:txBody>
      </p:sp>
      <p:sp>
        <p:nvSpPr>
          <p:cNvPr id="12" name="Freeform: Shape 11">
            <a:extLst>
              <a:ext uri="{FF2B5EF4-FFF2-40B4-BE49-F238E27FC236}">
                <a16:creationId xmlns:a16="http://schemas.microsoft.com/office/drawing/2014/main" id="{6EBE11F3-23F2-06CE-0CE4-CE97E7A82969}"/>
              </a:ext>
            </a:extLst>
          </p:cNvPr>
          <p:cNvSpPr/>
          <p:nvPr userDrawn="1"/>
        </p:nvSpPr>
        <p:spPr>
          <a:xfrm>
            <a:off x="4355480" y="3828027"/>
            <a:ext cx="7506322" cy="2382271"/>
          </a:xfrm>
          <a:custGeom>
            <a:avLst/>
            <a:gdLst>
              <a:gd name="connsiteX0" fmla="*/ 3177636 w 5474874"/>
              <a:gd name="connsiteY0" fmla="*/ 0 h 1165478"/>
              <a:gd name="connsiteX1" fmla="*/ 5474875 w 5474874"/>
              <a:gd name="connsiteY1" fmla="*/ 0 h 1165478"/>
              <a:gd name="connsiteX2" fmla="*/ 5474875 w 5474874"/>
              <a:gd name="connsiteY2" fmla="*/ 1165479 h 1165478"/>
              <a:gd name="connsiteX3" fmla="*/ 0 w 5474874"/>
              <a:gd name="connsiteY3" fmla="*/ 1165479 h 1165478"/>
              <a:gd name="connsiteX4" fmla="*/ 0 w 5474874"/>
              <a:gd name="connsiteY4" fmla="*/ 0 h 1165478"/>
              <a:gd name="connsiteX5" fmla="*/ 0 w 5474874"/>
              <a:gd name="connsiteY5" fmla="*/ 0 h 1165478"/>
              <a:gd name="connsiteX6" fmla="*/ 2297240 w 5474874"/>
              <a:gd name="connsiteY6" fmla="*/ 0 h 116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4874" h="1165478">
                <a:moveTo>
                  <a:pt x="3177636" y="0"/>
                </a:moveTo>
                <a:lnTo>
                  <a:pt x="5474875" y="0"/>
                </a:lnTo>
                <a:lnTo>
                  <a:pt x="5474875" y="1165479"/>
                </a:lnTo>
                <a:lnTo>
                  <a:pt x="0" y="1165479"/>
                </a:lnTo>
                <a:lnTo>
                  <a:pt x="0" y="0"/>
                </a:lnTo>
                <a:lnTo>
                  <a:pt x="0" y="0"/>
                </a:lnTo>
                <a:lnTo>
                  <a:pt x="2297240" y="0"/>
                </a:lnTo>
              </a:path>
            </a:pathLst>
          </a:custGeom>
          <a:noFill/>
          <a:ln w="12700" cap="flat">
            <a:solidFill>
              <a:schemeClr val="accent6"/>
            </a:solidFill>
            <a:prstDash val="solid"/>
            <a:miter/>
          </a:ln>
        </p:spPr>
        <p:txBody>
          <a:bodyPr rtlCol="0" anchor="ctr"/>
          <a:lstStyle/>
          <a:p>
            <a:endParaRPr lang="en-US"/>
          </a:p>
        </p:txBody>
      </p:sp>
      <p:sp>
        <p:nvSpPr>
          <p:cNvPr id="15" name="Rectangle 14">
            <a:extLst>
              <a:ext uri="{FF2B5EF4-FFF2-40B4-BE49-F238E27FC236}">
                <a16:creationId xmlns:a16="http://schemas.microsoft.com/office/drawing/2014/main" id="{7E0B9DC2-931C-5583-1B9D-7CFAB73460E0}"/>
              </a:ext>
            </a:extLst>
          </p:cNvPr>
          <p:cNvSpPr/>
          <p:nvPr userDrawn="1"/>
        </p:nvSpPr>
        <p:spPr>
          <a:xfrm>
            <a:off x="0" y="0"/>
            <a:ext cx="80304" cy="6858000"/>
          </a:xfrm>
          <a:prstGeom prst="rect">
            <a:avLst/>
          </a:prstGeom>
          <a:gradFill flip="none" rotWithShape="1">
            <a:gsLst>
              <a:gs pos="0">
                <a:schemeClr val="accent6"/>
              </a:gs>
              <a:gs pos="40000">
                <a:schemeClr val="accent1"/>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Content Placeholder 16">
            <a:extLst>
              <a:ext uri="{FF2B5EF4-FFF2-40B4-BE49-F238E27FC236}">
                <a16:creationId xmlns:a16="http://schemas.microsoft.com/office/drawing/2014/main" id="{C5A58ACD-F581-5D62-8987-34313D18DC96}"/>
              </a:ext>
            </a:extLst>
          </p:cNvPr>
          <p:cNvSpPr>
            <a:spLocks noGrp="1"/>
          </p:cNvSpPr>
          <p:nvPr>
            <p:ph sz="quarter" idx="11" hasCustomPrompt="1"/>
          </p:nvPr>
        </p:nvSpPr>
        <p:spPr>
          <a:xfrm>
            <a:off x="9417800" y="361188"/>
            <a:ext cx="2130552" cy="484632"/>
          </a:xfrm>
        </p:spPr>
        <p:txBody>
          <a:bodyPr anchor="ctr" anchorCtr="0">
            <a:noAutofit/>
          </a:bodyPr>
          <a:lstStyle>
            <a:lvl1pPr marL="0" indent="0" algn="ctr">
              <a:buNone/>
              <a:defRPr>
                <a:solidFill>
                  <a:srgbClr val="000000"/>
                </a:solidFill>
              </a:defRPr>
            </a:lvl1pPr>
            <a:lvl2pPr marL="228600" indent="0">
              <a:buNone/>
              <a:defRPr>
                <a:solidFill>
                  <a:srgbClr val="000000"/>
                </a:solidFill>
              </a:defRPr>
            </a:lvl2pPr>
            <a:lvl3pPr marL="231775" indent="0">
              <a:buNone/>
              <a:defRPr>
                <a:solidFill>
                  <a:srgbClr val="000000"/>
                </a:solidFill>
              </a:defRPr>
            </a:lvl3pPr>
            <a:lvl4pPr marL="685800" indent="0">
              <a:buNone/>
              <a:defRPr>
                <a:solidFill>
                  <a:srgbClr val="000000"/>
                </a:solidFill>
              </a:defRPr>
            </a:lvl4pPr>
            <a:lvl5pPr marL="685800" indent="0">
              <a:buNone/>
              <a:defRPr>
                <a:solidFill>
                  <a:srgbClr val="000000"/>
                </a:solidFill>
              </a:defRPr>
            </a:lvl5pPr>
          </a:lstStyle>
          <a:p>
            <a:pPr lvl="0"/>
            <a:r>
              <a:rPr lang="en-US" dirty="0"/>
              <a:t>Logo</a:t>
            </a:r>
          </a:p>
        </p:txBody>
      </p:sp>
      <p:sp>
        <p:nvSpPr>
          <p:cNvPr id="20" name="Text Placeholder 19">
            <a:extLst>
              <a:ext uri="{FF2B5EF4-FFF2-40B4-BE49-F238E27FC236}">
                <a16:creationId xmlns:a16="http://schemas.microsoft.com/office/drawing/2014/main" id="{06D4F13E-7176-A044-5EBE-C7E19EC6987C}"/>
              </a:ext>
            </a:extLst>
          </p:cNvPr>
          <p:cNvSpPr>
            <a:spLocks noGrp="1"/>
          </p:cNvSpPr>
          <p:nvPr>
            <p:ph type="body" sz="quarter" idx="12" hasCustomPrompt="1"/>
          </p:nvPr>
        </p:nvSpPr>
        <p:spPr>
          <a:xfrm>
            <a:off x="594559" y="1681485"/>
            <a:ext cx="3255264" cy="4424040"/>
          </a:xfrm>
        </p:spPr>
        <p:txBody>
          <a:bodyPr/>
          <a:lstStyle>
            <a:lvl1pPr marL="0" indent="0">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Customer’s challenge. Should be no more than approximately 50 words.</a:t>
            </a:r>
          </a:p>
        </p:txBody>
      </p:sp>
      <p:sp>
        <p:nvSpPr>
          <p:cNvPr id="21" name="Text Placeholder 19">
            <a:extLst>
              <a:ext uri="{FF2B5EF4-FFF2-40B4-BE49-F238E27FC236}">
                <a16:creationId xmlns:a16="http://schemas.microsoft.com/office/drawing/2014/main" id="{ABEBA84D-749B-BC8D-73E7-AC081425D226}"/>
              </a:ext>
            </a:extLst>
          </p:cNvPr>
          <p:cNvSpPr>
            <a:spLocks noGrp="1"/>
          </p:cNvSpPr>
          <p:nvPr>
            <p:ph type="body" sz="quarter" idx="13" hasCustomPrompt="1"/>
          </p:nvPr>
        </p:nvSpPr>
        <p:spPr>
          <a:xfrm>
            <a:off x="4491737" y="1681485"/>
            <a:ext cx="7159752" cy="1633215"/>
          </a:xfrm>
        </p:spPr>
        <p:txBody>
          <a:bodyPr/>
          <a:lstStyle>
            <a:lvl1pPr marL="0" indent="0">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How the key services were used to solve the challenge. Should be no more than approximately 70 words.</a:t>
            </a:r>
          </a:p>
        </p:txBody>
      </p:sp>
      <p:sp>
        <p:nvSpPr>
          <p:cNvPr id="22" name="Text Placeholder 19">
            <a:extLst>
              <a:ext uri="{FF2B5EF4-FFF2-40B4-BE49-F238E27FC236}">
                <a16:creationId xmlns:a16="http://schemas.microsoft.com/office/drawing/2014/main" id="{001BCFC6-193D-E96E-276F-E76CFCAB5EEE}"/>
              </a:ext>
            </a:extLst>
          </p:cNvPr>
          <p:cNvSpPr>
            <a:spLocks noGrp="1"/>
          </p:cNvSpPr>
          <p:nvPr>
            <p:ph type="body" sz="quarter" idx="14" hasCustomPrompt="1"/>
          </p:nvPr>
        </p:nvSpPr>
        <p:spPr>
          <a:xfrm>
            <a:off x="4491737" y="4052093"/>
            <a:ext cx="7159752" cy="2053432"/>
          </a:xfrm>
        </p:spPr>
        <p:txBody>
          <a:bodyPr/>
          <a:lstStyle>
            <a:lvl1pPr marL="285750" indent="-285750">
              <a:buFont typeface="Wingdings" panose="05000000000000000000" pitchFamily="2" charset="2"/>
              <a:buChar char="ü"/>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Include outcome and key takeaways using this checkmark bullet format. If you have multiple short bullets, you can use two columns.</a:t>
            </a:r>
          </a:p>
        </p:txBody>
      </p:sp>
    </p:spTree>
    <p:extLst>
      <p:ext uri="{BB962C8B-B14F-4D97-AF65-F5344CB8AC3E}">
        <p14:creationId xmlns:p14="http://schemas.microsoft.com/office/powerpoint/2010/main" val="357037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ustomer: Gray Boxes">
    <p:bg>
      <p:bgPr>
        <a:solidFill>
          <a:schemeClr val="bg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56114CF1-E8A5-C770-5BC8-332EC29535A0}"/>
              </a:ext>
            </a:extLst>
          </p:cNvPr>
          <p:cNvSpPr/>
          <p:nvPr userDrawn="1"/>
        </p:nvSpPr>
        <p:spPr>
          <a:xfrm>
            <a:off x="4340240" y="3714880"/>
            <a:ext cx="7506322" cy="2495419"/>
          </a:xfrm>
          <a:prstGeom prst="roundRect">
            <a:avLst>
              <a:gd name="adj" fmla="val 6912"/>
            </a:avLst>
          </a:prstGeom>
          <a:solidFill>
            <a:srgbClr val="11172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solidFill>
                <a:schemeClr val="lt1"/>
              </a:solidFill>
            </a:endParaRPr>
          </a:p>
        </p:txBody>
      </p:sp>
      <p:sp>
        <p:nvSpPr>
          <p:cNvPr id="18" name="Rectangle: Rounded Corners 17">
            <a:extLst>
              <a:ext uri="{FF2B5EF4-FFF2-40B4-BE49-F238E27FC236}">
                <a16:creationId xmlns:a16="http://schemas.microsoft.com/office/drawing/2014/main" id="{9DB70997-685C-47DC-82C5-412E6884D23C}"/>
              </a:ext>
            </a:extLst>
          </p:cNvPr>
          <p:cNvSpPr/>
          <p:nvPr userDrawn="1"/>
        </p:nvSpPr>
        <p:spPr>
          <a:xfrm>
            <a:off x="419100" y="1380064"/>
            <a:ext cx="3606181" cy="4830235"/>
          </a:xfrm>
          <a:prstGeom prst="roundRect">
            <a:avLst>
              <a:gd name="adj" fmla="val 3063"/>
            </a:avLst>
          </a:prstGeom>
          <a:solidFill>
            <a:srgbClr val="11172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solidFill>
                <a:schemeClr val="lt1"/>
              </a:solidFill>
            </a:endParaRPr>
          </a:p>
        </p:txBody>
      </p:sp>
      <p:sp>
        <p:nvSpPr>
          <p:cNvPr id="19" name="Rectangle: Rounded Corners 18">
            <a:extLst>
              <a:ext uri="{FF2B5EF4-FFF2-40B4-BE49-F238E27FC236}">
                <a16:creationId xmlns:a16="http://schemas.microsoft.com/office/drawing/2014/main" id="{D3CA82B0-959E-2A94-55E3-3E5CAF2872C3}"/>
              </a:ext>
            </a:extLst>
          </p:cNvPr>
          <p:cNvSpPr/>
          <p:nvPr userDrawn="1"/>
        </p:nvSpPr>
        <p:spPr>
          <a:xfrm>
            <a:off x="4340240" y="1371601"/>
            <a:ext cx="7506322" cy="2203704"/>
          </a:xfrm>
          <a:prstGeom prst="roundRect">
            <a:avLst>
              <a:gd name="adj" fmla="val 5822"/>
            </a:avLst>
          </a:prstGeom>
          <a:solidFill>
            <a:srgbClr val="11172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solidFill>
                <a:schemeClr val="lt1"/>
              </a:solidFill>
            </a:endParaRPr>
          </a:p>
        </p:txBody>
      </p:sp>
      <p:sp>
        <p:nvSpPr>
          <p:cNvPr id="2" name="Title 1">
            <a:extLst>
              <a:ext uri="{FF2B5EF4-FFF2-40B4-BE49-F238E27FC236}">
                <a16:creationId xmlns:a16="http://schemas.microsoft.com/office/drawing/2014/main" id="{ECA9B439-0994-2AA1-9C20-FC46BDD0452B}"/>
              </a:ext>
            </a:extLst>
          </p:cNvPr>
          <p:cNvSpPr>
            <a:spLocks noGrp="1"/>
          </p:cNvSpPr>
          <p:nvPr>
            <p:ph type="title" hasCustomPrompt="1"/>
          </p:nvPr>
        </p:nvSpPr>
        <p:spPr>
          <a:xfrm>
            <a:off x="425038" y="355015"/>
            <a:ext cx="8548626" cy="638175"/>
          </a:xfrm>
        </p:spPr>
        <p:txBody>
          <a:bodyPr/>
          <a:lstStyle>
            <a:lvl1pPr>
              <a:defRPr/>
            </a:lvl1pPr>
          </a:lstStyle>
          <a:p>
            <a:r>
              <a:rPr lang="en-US" dirty="0"/>
              <a:t>Customer name and the outcome</a:t>
            </a:r>
          </a:p>
        </p:txBody>
      </p:sp>
      <p:sp>
        <p:nvSpPr>
          <p:cNvPr id="4" name="Rectangle 3">
            <a:extLst>
              <a:ext uri="{FF2B5EF4-FFF2-40B4-BE49-F238E27FC236}">
                <a16:creationId xmlns:a16="http://schemas.microsoft.com/office/drawing/2014/main" id="{C8D3707A-2AA3-0814-B67E-ED0F1302D987}"/>
              </a:ext>
            </a:extLst>
          </p:cNvPr>
          <p:cNvSpPr/>
          <p:nvPr userDrawn="1"/>
        </p:nvSpPr>
        <p:spPr>
          <a:xfrm>
            <a:off x="9104352" y="0"/>
            <a:ext cx="2757449"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7" name="Content Placeholder 16">
            <a:extLst>
              <a:ext uri="{FF2B5EF4-FFF2-40B4-BE49-F238E27FC236}">
                <a16:creationId xmlns:a16="http://schemas.microsoft.com/office/drawing/2014/main" id="{C5A58ACD-F581-5D62-8987-34313D18DC96}"/>
              </a:ext>
            </a:extLst>
          </p:cNvPr>
          <p:cNvSpPr>
            <a:spLocks noGrp="1"/>
          </p:cNvSpPr>
          <p:nvPr>
            <p:ph sz="quarter" idx="11" hasCustomPrompt="1"/>
          </p:nvPr>
        </p:nvSpPr>
        <p:spPr>
          <a:xfrm>
            <a:off x="9417800" y="361188"/>
            <a:ext cx="2130552" cy="484632"/>
          </a:xfrm>
        </p:spPr>
        <p:txBody>
          <a:bodyPr anchor="ctr" anchorCtr="0">
            <a:noAutofit/>
          </a:bodyPr>
          <a:lstStyle>
            <a:lvl1pPr marL="0" indent="0" algn="ctr">
              <a:buNone/>
              <a:defRPr>
                <a:solidFill>
                  <a:srgbClr val="000000"/>
                </a:solidFill>
              </a:defRPr>
            </a:lvl1pPr>
            <a:lvl2pPr marL="228600" indent="0">
              <a:buNone/>
              <a:defRPr>
                <a:solidFill>
                  <a:srgbClr val="000000"/>
                </a:solidFill>
              </a:defRPr>
            </a:lvl2pPr>
            <a:lvl3pPr marL="231775" indent="0">
              <a:buNone/>
              <a:defRPr>
                <a:solidFill>
                  <a:srgbClr val="000000"/>
                </a:solidFill>
              </a:defRPr>
            </a:lvl3pPr>
            <a:lvl4pPr marL="685800" indent="0">
              <a:buNone/>
              <a:defRPr>
                <a:solidFill>
                  <a:srgbClr val="000000"/>
                </a:solidFill>
              </a:defRPr>
            </a:lvl4pPr>
            <a:lvl5pPr marL="685800" indent="0">
              <a:buNone/>
              <a:defRPr>
                <a:solidFill>
                  <a:srgbClr val="000000"/>
                </a:solidFill>
              </a:defRPr>
            </a:lvl5pPr>
          </a:lstStyle>
          <a:p>
            <a:pPr lvl="0"/>
            <a:r>
              <a:rPr lang="en-US" dirty="0"/>
              <a:t>Logo</a:t>
            </a:r>
          </a:p>
        </p:txBody>
      </p:sp>
      <p:sp>
        <p:nvSpPr>
          <p:cNvPr id="20" name="Text Placeholder 19">
            <a:extLst>
              <a:ext uri="{FF2B5EF4-FFF2-40B4-BE49-F238E27FC236}">
                <a16:creationId xmlns:a16="http://schemas.microsoft.com/office/drawing/2014/main" id="{06D4F13E-7176-A044-5EBE-C7E19EC6987C}"/>
              </a:ext>
            </a:extLst>
          </p:cNvPr>
          <p:cNvSpPr>
            <a:spLocks noGrp="1"/>
          </p:cNvSpPr>
          <p:nvPr>
            <p:ph type="body" sz="quarter" idx="12" hasCustomPrompt="1"/>
          </p:nvPr>
        </p:nvSpPr>
        <p:spPr>
          <a:xfrm>
            <a:off x="594559" y="1765304"/>
            <a:ext cx="3255264" cy="4349745"/>
          </a:xfrm>
        </p:spPr>
        <p:txBody>
          <a:bodyPr/>
          <a:lstStyle>
            <a:lvl1pPr marL="0" indent="0">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Customer’s challenge. Should be no more than approximately 50 words.</a:t>
            </a:r>
          </a:p>
        </p:txBody>
      </p:sp>
      <p:sp>
        <p:nvSpPr>
          <p:cNvPr id="21" name="Text Placeholder 19">
            <a:extLst>
              <a:ext uri="{FF2B5EF4-FFF2-40B4-BE49-F238E27FC236}">
                <a16:creationId xmlns:a16="http://schemas.microsoft.com/office/drawing/2014/main" id="{ABEBA84D-749B-BC8D-73E7-AC081425D226}"/>
              </a:ext>
            </a:extLst>
          </p:cNvPr>
          <p:cNvSpPr>
            <a:spLocks noGrp="1"/>
          </p:cNvSpPr>
          <p:nvPr>
            <p:ph type="body" sz="quarter" idx="13" hasCustomPrompt="1"/>
          </p:nvPr>
        </p:nvSpPr>
        <p:spPr>
          <a:xfrm>
            <a:off x="4491737" y="1765305"/>
            <a:ext cx="7159752" cy="1663695"/>
          </a:xfrm>
        </p:spPr>
        <p:txBody>
          <a:bodyPr/>
          <a:lstStyle>
            <a:lvl1pPr marL="0" indent="0">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How the key services were used to solve the challenge. Should be no more than approximately 70 words.</a:t>
            </a:r>
          </a:p>
        </p:txBody>
      </p:sp>
      <p:sp>
        <p:nvSpPr>
          <p:cNvPr id="22" name="Text Placeholder 19">
            <a:extLst>
              <a:ext uri="{FF2B5EF4-FFF2-40B4-BE49-F238E27FC236}">
                <a16:creationId xmlns:a16="http://schemas.microsoft.com/office/drawing/2014/main" id="{001BCFC6-193D-E96E-276F-E76CFCAB5EEE}"/>
              </a:ext>
            </a:extLst>
          </p:cNvPr>
          <p:cNvSpPr>
            <a:spLocks noGrp="1"/>
          </p:cNvSpPr>
          <p:nvPr>
            <p:ph type="body" sz="quarter" idx="14" hasCustomPrompt="1"/>
          </p:nvPr>
        </p:nvSpPr>
        <p:spPr>
          <a:xfrm>
            <a:off x="4491737" y="4158773"/>
            <a:ext cx="7159752" cy="1956276"/>
          </a:xfrm>
        </p:spPr>
        <p:txBody>
          <a:bodyPr/>
          <a:lstStyle>
            <a:lvl1pPr marL="285750" indent="-285750">
              <a:buFont typeface="Wingdings" panose="05000000000000000000" pitchFamily="2" charset="2"/>
              <a:buChar char="ü"/>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Include outcome and key takeaways using this checkmark bullet format. If you have multiple short bullets, you can use two columns.</a:t>
            </a:r>
          </a:p>
        </p:txBody>
      </p:sp>
      <p:sp>
        <p:nvSpPr>
          <p:cNvPr id="25" name="TextBox 24">
            <a:extLst>
              <a:ext uri="{FF2B5EF4-FFF2-40B4-BE49-F238E27FC236}">
                <a16:creationId xmlns:a16="http://schemas.microsoft.com/office/drawing/2014/main" id="{BE0F12EA-2D28-8A72-1EAC-7A5248EF83D2}"/>
              </a:ext>
            </a:extLst>
          </p:cNvPr>
          <p:cNvSpPr txBox="1"/>
          <p:nvPr userDrawn="1"/>
        </p:nvSpPr>
        <p:spPr>
          <a:xfrm>
            <a:off x="594559" y="1463884"/>
            <a:ext cx="1316065" cy="276999"/>
          </a:xfrm>
          <a:prstGeom prst="rect">
            <a:avLst/>
          </a:prstGeom>
          <a:noFill/>
        </p:spPr>
        <p:txBody>
          <a:bodyPr wrap="none" lIns="0" tIns="0" rIns="0" bIns="0" rtlCol="0">
            <a:spAutoFit/>
          </a:bodyPr>
          <a:lstStyle/>
          <a:p>
            <a:pPr algn="l"/>
            <a:r>
              <a:rPr lang="en-US" sz="1800" b="1" dirty="0">
                <a:solidFill>
                  <a:schemeClr val="accent5"/>
                </a:solidFill>
              </a:rPr>
              <a:t>CHALLENGE</a:t>
            </a:r>
          </a:p>
        </p:txBody>
      </p:sp>
      <p:sp>
        <p:nvSpPr>
          <p:cNvPr id="26" name="TextBox 25">
            <a:extLst>
              <a:ext uri="{FF2B5EF4-FFF2-40B4-BE49-F238E27FC236}">
                <a16:creationId xmlns:a16="http://schemas.microsoft.com/office/drawing/2014/main" id="{75B4D537-89A0-37A3-BE90-061ED213D515}"/>
              </a:ext>
            </a:extLst>
          </p:cNvPr>
          <p:cNvSpPr txBox="1"/>
          <p:nvPr userDrawn="1"/>
        </p:nvSpPr>
        <p:spPr>
          <a:xfrm>
            <a:off x="4491738" y="1463884"/>
            <a:ext cx="1176604" cy="276999"/>
          </a:xfrm>
          <a:prstGeom prst="rect">
            <a:avLst/>
          </a:prstGeom>
          <a:noFill/>
        </p:spPr>
        <p:txBody>
          <a:bodyPr wrap="none" lIns="0" tIns="0" rIns="0" bIns="0" rtlCol="0">
            <a:spAutoFit/>
          </a:bodyPr>
          <a:lstStyle/>
          <a:p>
            <a:pPr algn="l"/>
            <a:r>
              <a:rPr lang="en-US" sz="1800" b="1" dirty="0">
                <a:solidFill>
                  <a:schemeClr val="accent2"/>
                </a:solidFill>
              </a:rPr>
              <a:t>SOLUTION</a:t>
            </a:r>
          </a:p>
        </p:txBody>
      </p:sp>
      <p:sp>
        <p:nvSpPr>
          <p:cNvPr id="27" name="TextBox 26">
            <a:extLst>
              <a:ext uri="{FF2B5EF4-FFF2-40B4-BE49-F238E27FC236}">
                <a16:creationId xmlns:a16="http://schemas.microsoft.com/office/drawing/2014/main" id="{8C988E86-C887-B43E-890A-8F9D3EB2ACCF}"/>
              </a:ext>
            </a:extLst>
          </p:cNvPr>
          <p:cNvSpPr txBox="1"/>
          <p:nvPr userDrawn="1"/>
        </p:nvSpPr>
        <p:spPr>
          <a:xfrm>
            <a:off x="4491738" y="3822117"/>
            <a:ext cx="1147750" cy="276999"/>
          </a:xfrm>
          <a:prstGeom prst="rect">
            <a:avLst/>
          </a:prstGeom>
          <a:noFill/>
        </p:spPr>
        <p:txBody>
          <a:bodyPr wrap="none" lIns="0" tIns="0" rIns="0" bIns="0" rtlCol="0">
            <a:spAutoFit/>
          </a:bodyPr>
          <a:lstStyle/>
          <a:p>
            <a:pPr algn="l"/>
            <a:r>
              <a:rPr lang="en-US" sz="1800" b="1" dirty="0">
                <a:solidFill>
                  <a:schemeClr val="accent6"/>
                </a:solidFill>
              </a:rPr>
              <a:t>OUTCOME</a:t>
            </a:r>
          </a:p>
        </p:txBody>
      </p:sp>
    </p:spTree>
    <p:extLst>
      <p:ext uri="{BB962C8B-B14F-4D97-AF65-F5344CB8AC3E}">
        <p14:creationId xmlns:p14="http://schemas.microsoft.com/office/powerpoint/2010/main" val="31700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ustomer: Arrow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1D4873-2213-82ED-B042-58CA6D6EAF72}"/>
              </a:ext>
            </a:extLst>
          </p:cNvPr>
          <p:cNvSpPr/>
          <p:nvPr userDrawn="1"/>
        </p:nvSpPr>
        <p:spPr>
          <a:xfrm>
            <a:off x="9103578" y="1740884"/>
            <a:ext cx="2743200" cy="4469416"/>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7" name="Rectangle 6">
            <a:extLst>
              <a:ext uri="{FF2B5EF4-FFF2-40B4-BE49-F238E27FC236}">
                <a16:creationId xmlns:a16="http://schemas.microsoft.com/office/drawing/2014/main" id="{E1018681-13D4-C7B0-753A-1D298BC5E32E}"/>
              </a:ext>
            </a:extLst>
          </p:cNvPr>
          <p:cNvSpPr/>
          <p:nvPr userDrawn="1"/>
        </p:nvSpPr>
        <p:spPr>
          <a:xfrm>
            <a:off x="4746702" y="1740884"/>
            <a:ext cx="2743200" cy="446941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9" name="Rectangle 8">
            <a:extLst>
              <a:ext uri="{FF2B5EF4-FFF2-40B4-BE49-F238E27FC236}">
                <a16:creationId xmlns:a16="http://schemas.microsoft.com/office/drawing/2014/main" id="{D0E95FDD-54B6-BC6A-4F54-B116760F09BA}"/>
              </a:ext>
            </a:extLst>
          </p:cNvPr>
          <p:cNvSpPr/>
          <p:nvPr userDrawn="1"/>
        </p:nvSpPr>
        <p:spPr>
          <a:xfrm>
            <a:off x="419099" y="1740884"/>
            <a:ext cx="2743200" cy="446941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 name="TextBox 9">
            <a:extLst>
              <a:ext uri="{FF2B5EF4-FFF2-40B4-BE49-F238E27FC236}">
                <a16:creationId xmlns:a16="http://schemas.microsoft.com/office/drawing/2014/main" id="{9CB24228-D8B6-75DB-9B27-006E808A5FA8}"/>
              </a:ext>
            </a:extLst>
          </p:cNvPr>
          <p:cNvSpPr txBox="1"/>
          <p:nvPr userDrawn="1"/>
        </p:nvSpPr>
        <p:spPr>
          <a:xfrm>
            <a:off x="419099" y="1381057"/>
            <a:ext cx="2743200" cy="365760"/>
          </a:xfrm>
          <a:prstGeom prst="rect">
            <a:avLst/>
          </a:prstGeom>
          <a:solidFill>
            <a:srgbClr val="111724"/>
          </a:solidFill>
          <a:ln w="12700">
            <a:solidFill>
              <a:schemeClr val="accent1"/>
            </a:solidFill>
          </a:ln>
        </p:spPr>
        <p:txBody>
          <a:bodyPr wrap="none" lIns="0" tIns="0" rIns="0" bIns="0" rtlCol="0" anchor="ctr" anchorCtr="0">
            <a:noAutofit/>
          </a:bodyPr>
          <a:lstStyle/>
          <a:p>
            <a:pPr algn="ctr"/>
            <a:r>
              <a:rPr lang="en-US" sz="1800" b="1" dirty="0">
                <a:solidFill>
                  <a:schemeClr val="tx1"/>
                </a:solidFill>
              </a:rPr>
              <a:t>CHALLENGE</a:t>
            </a:r>
          </a:p>
        </p:txBody>
      </p:sp>
      <p:sp>
        <p:nvSpPr>
          <p:cNvPr id="11" name="TextBox 10">
            <a:extLst>
              <a:ext uri="{FF2B5EF4-FFF2-40B4-BE49-F238E27FC236}">
                <a16:creationId xmlns:a16="http://schemas.microsoft.com/office/drawing/2014/main" id="{88DFC401-541A-D463-B2CC-3444CB3316BA}"/>
              </a:ext>
            </a:extLst>
          </p:cNvPr>
          <p:cNvSpPr txBox="1"/>
          <p:nvPr userDrawn="1"/>
        </p:nvSpPr>
        <p:spPr>
          <a:xfrm>
            <a:off x="4746702" y="1381056"/>
            <a:ext cx="2743200" cy="365760"/>
          </a:xfrm>
          <a:prstGeom prst="rect">
            <a:avLst/>
          </a:prstGeom>
          <a:solidFill>
            <a:srgbClr val="111724"/>
          </a:solidFill>
          <a:ln w="12700">
            <a:solidFill>
              <a:schemeClr val="accent5"/>
            </a:solidFill>
          </a:ln>
        </p:spPr>
        <p:txBody>
          <a:bodyPr wrap="none" lIns="0" tIns="0" rIns="0" bIns="0" rtlCol="0" anchor="ctr" anchorCtr="0">
            <a:noAutofit/>
          </a:bodyPr>
          <a:lstStyle>
            <a:defPPr>
              <a:defRPr lang="en-US"/>
            </a:defPPr>
            <a:lvl1pPr algn="ctr">
              <a:defRPr b="1"/>
            </a:lvl1pPr>
          </a:lstStyle>
          <a:p>
            <a:pPr lvl="0"/>
            <a:r>
              <a:rPr lang="en-US" dirty="0"/>
              <a:t>SOLUTION</a:t>
            </a:r>
          </a:p>
        </p:txBody>
      </p:sp>
      <p:sp>
        <p:nvSpPr>
          <p:cNvPr id="13" name="TextBox 12">
            <a:extLst>
              <a:ext uri="{FF2B5EF4-FFF2-40B4-BE49-F238E27FC236}">
                <a16:creationId xmlns:a16="http://schemas.microsoft.com/office/drawing/2014/main" id="{75D4F545-94E1-91C3-FCE9-F885F8505EDD}"/>
              </a:ext>
            </a:extLst>
          </p:cNvPr>
          <p:cNvSpPr txBox="1"/>
          <p:nvPr userDrawn="1"/>
        </p:nvSpPr>
        <p:spPr>
          <a:xfrm>
            <a:off x="9103578" y="1381056"/>
            <a:ext cx="2743200" cy="365760"/>
          </a:xfrm>
          <a:prstGeom prst="rect">
            <a:avLst/>
          </a:prstGeom>
          <a:solidFill>
            <a:srgbClr val="111724"/>
          </a:solidFill>
          <a:ln w="12700">
            <a:solidFill>
              <a:schemeClr val="accent4"/>
            </a:solidFill>
          </a:ln>
        </p:spPr>
        <p:txBody>
          <a:bodyPr wrap="none" lIns="0" tIns="0" rIns="0" bIns="0" rtlCol="0" anchor="ctr" anchorCtr="0">
            <a:noAutofit/>
          </a:bodyPr>
          <a:lstStyle>
            <a:defPPr>
              <a:defRPr lang="en-US"/>
            </a:defPPr>
            <a:lvl1pPr lvl="0" algn="ctr">
              <a:defRPr b="1"/>
            </a:lvl1pPr>
          </a:lstStyle>
          <a:p>
            <a:pPr lvl="0"/>
            <a:r>
              <a:rPr lang="en-US" dirty="0"/>
              <a:t>OUTCOME</a:t>
            </a:r>
          </a:p>
        </p:txBody>
      </p:sp>
      <p:sp>
        <p:nvSpPr>
          <p:cNvPr id="14" name="Graphic 9">
            <a:extLst>
              <a:ext uri="{FF2B5EF4-FFF2-40B4-BE49-F238E27FC236}">
                <a16:creationId xmlns:a16="http://schemas.microsoft.com/office/drawing/2014/main" id="{04E241FE-A659-EEC6-7968-6273A31E4001}"/>
              </a:ext>
            </a:extLst>
          </p:cNvPr>
          <p:cNvSpPr/>
          <p:nvPr userDrawn="1"/>
        </p:nvSpPr>
        <p:spPr>
          <a:xfrm>
            <a:off x="3582363" y="3301020"/>
            <a:ext cx="836596" cy="979860"/>
          </a:xfrm>
          <a:custGeom>
            <a:avLst/>
            <a:gdLst>
              <a:gd name="connsiteX0" fmla="*/ 436418 w 1064600"/>
              <a:gd name="connsiteY0" fmla="*/ 0 h 1246909"/>
              <a:gd name="connsiteX1" fmla="*/ 815228 w 1064600"/>
              <a:gd name="connsiteY1" fmla="*/ 623455 h 1246909"/>
              <a:gd name="connsiteX2" fmla="*/ 436418 w 1064600"/>
              <a:gd name="connsiteY2" fmla="*/ 1246909 h 1246909"/>
              <a:gd name="connsiteX3" fmla="*/ 685800 w 1064600"/>
              <a:gd name="connsiteY3" fmla="*/ 1246909 h 1246909"/>
              <a:gd name="connsiteX4" fmla="*/ 1064601 w 1064600"/>
              <a:gd name="connsiteY4" fmla="*/ 623455 h 1246909"/>
              <a:gd name="connsiteX5" fmla="*/ 685800 w 1064600"/>
              <a:gd name="connsiteY5" fmla="*/ 0 h 1246909"/>
              <a:gd name="connsiteX6" fmla="*/ 436418 w 1064600"/>
              <a:gd name="connsiteY6" fmla="*/ 0 h 1246909"/>
              <a:gd name="connsiteX7" fmla="*/ 0 w 1064600"/>
              <a:gd name="connsiteY7" fmla="*/ 0 h 1246909"/>
              <a:gd name="connsiteX8" fmla="*/ 378801 w 1064600"/>
              <a:gd name="connsiteY8" fmla="*/ 623455 h 1246909"/>
              <a:gd name="connsiteX9" fmla="*/ 0 w 1064600"/>
              <a:gd name="connsiteY9" fmla="*/ 1246909 h 1246909"/>
              <a:gd name="connsiteX10" fmla="*/ 249382 w 1064600"/>
              <a:gd name="connsiteY10" fmla="*/ 1246909 h 1246909"/>
              <a:gd name="connsiteX11" fmla="*/ 628191 w 1064600"/>
              <a:gd name="connsiteY11" fmla="*/ 623455 h 1246909"/>
              <a:gd name="connsiteX12" fmla="*/ 249382 w 1064600"/>
              <a:gd name="connsiteY12" fmla="*/ 0 h 1246909"/>
              <a:gd name="connsiteX13" fmla="*/ 0 w 1064600"/>
              <a:gd name="connsiteY13" fmla="*/ 0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0" h="1246909">
                <a:moveTo>
                  <a:pt x="436418" y="0"/>
                </a:moveTo>
                <a:lnTo>
                  <a:pt x="815228" y="623455"/>
                </a:lnTo>
                <a:lnTo>
                  <a:pt x="436418" y="1246909"/>
                </a:lnTo>
                <a:lnTo>
                  <a:pt x="685800" y="1246909"/>
                </a:lnTo>
                <a:lnTo>
                  <a:pt x="1064601" y="623455"/>
                </a:lnTo>
                <a:lnTo>
                  <a:pt x="685800" y="0"/>
                </a:lnTo>
                <a:lnTo>
                  <a:pt x="436418" y="0"/>
                </a:lnTo>
                <a:moveTo>
                  <a:pt x="0" y="0"/>
                </a:moveTo>
                <a:lnTo>
                  <a:pt x="378801" y="623455"/>
                </a:lnTo>
                <a:lnTo>
                  <a:pt x="0" y="1246909"/>
                </a:lnTo>
                <a:lnTo>
                  <a:pt x="249382" y="1246909"/>
                </a:lnTo>
                <a:lnTo>
                  <a:pt x="628191" y="623455"/>
                </a:lnTo>
                <a:lnTo>
                  <a:pt x="249382" y="0"/>
                </a:lnTo>
                <a:lnTo>
                  <a:pt x="0" y="0"/>
                </a:lnTo>
              </a:path>
            </a:pathLst>
          </a:custGeom>
          <a:gradFill flip="none" rotWithShape="1">
            <a:gsLst>
              <a:gs pos="5000">
                <a:schemeClr val="accent1"/>
              </a:gs>
              <a:gs pos="95000">
                <a:schemeClr val="accent5"/>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a:solidFill>
                <a:schemeClr val="bg1"/>
              </a:solidFill>
            </a:endParaRPr>
          </a:p>
        </p:txBody>
      </p:sp>
      <p:sp>
        <p:nvSpPr>
          <p:cNvPr id="28" name="Graphic 9">
            <a:extLst>
              <a:ext uri="{FF2B5EF4-FFF2-40B4-BE49-F238E27FC236}">
                <a16:creationId xmlns:a16="http://schemas.microsoft.com/office/drawing/2014/main" id="{A71120F2-7ACE-7B7E-1F26-8466B0085DE0}"/>
              </a:ext>
            </a:extLst>
          </p:cNvPr>
          <p:cNvSpPr/>
          <p:nvPr userDrawn="1"/>
        </p:nvSpPr>
        <p:spPr>
          <a:xfrm>
            <a:off x="7773710" y="3301019"/>
            <a:ext cx="836596" cy="979860"/>
          </a:xfrm>
          <a:custGeom>
            <a:avLst/>
            <a:gdLst>
              <a:gd name="connsiteX0" fmla="*/ 436418 w 1064600"/>
              <a:gd name="connsiteY0" fmla="*/ 0 h 1246909"/>
              <a:gd name="connsiteX1" fmla="*/ 815228 w 1064600"/>
              <a:gd name="connsiteY1" fmla="*/ 623455 h 1246909"/>
              <a:gd name="connsiteX2" fmla="*/ 436418 w 1064600"/>
              <a:gd name="connsiteY2" fmla="*/ 1246909 h 1246909"/>
              <a:gd name="connsiteX3" fmla="*/ 685800 w 1064600"/>
              <a:gd name="connsiteY3" fmla="*/ 1246909 h 1246909"/>
              <a:gd name="connsiteX4" fmla="*/ 1064601 w 1064600"/>
              <a:gd name="connsiteY4" fmla="*/ 623455 h 1246909"/>
              <a:gd name="connsiteX5" fmla="*/ 685800 w 1064600"/>
              <a:gd name="connsiteY5" fmla="*/ 0 h 1246909"/>
              <a:gd name="connsiteX6" fmla="*/ 436418 w 1064600"/>
              <a:gd name="connsiteY6" fmla="*/ 0 h 1246909"/>
              <a:gd name="connsiteX7" fmla="*/ 0 w 1064600"/>
              <a:gd name="connsiteY7" fmla="*/ 0 h 1246909"/>
              <a:gd name="connsiteX8" fmla="*/ 378801 w 1064600"/>
              <a:gd name="connsiteY8" fmla="*/ 623455 h 1246909"/>
              <a:gd name="connsiteX9" fmla="*/ 0 w 1064600"/>
              <a:gd name="connsiteY9" fmla="*/ 1246909 h 1246909"/>
              <a:gd name="connsiteX10" fmla="*/ 249382 w 1064600"/>
              <a:gd name="connsiteY10" fmla="*/ 1246909 h 1246909"/>
              <a:gd name="connsiteX11" fmla="*/ 628191 w 1064600"/>
              <a:gd name="connsiteY11" fmla="*/ 623455 h 1246909"/>
              <a:gd name="connsiteX12" fmla="*/ 249382 w 1064600"/>
              <a:gd name="connsiteY12" fmla="*/ 0 h 1246909"/>
              <a:gd name="connsiteX13" fmla="*/ 0 w 1064600"/>
              <a:gd name="connsiteY13" fmla="*/ 0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0" h="1246909">
                <a:moveTo>
                  <a:pt x="436418" y="0"/>
                </a:moveTo>
                <a:lnTo>
                  <a:pt x="815228" y="623455"/>
                </a:lnTo>
                <a:lnTo>
                  <a:pt x="436418" y="1246909"/>
                </a:lnTo>
                <a:lnTo>
                  <a:pt x="685800" y="1246909"/>
                </a:lnTo>
                <a:lnTo>
                  <a:pt x="1064601" y="623455"/>
                </a:lnTo>
                <a:lnTo>
                  <a:pt x="685800" y="0"/>
                </a:lnTo>
                <a:lnTo>
                  <a:pt x="436418" y="0"/>
                </a:lnTo>
                <a:moveTo>
                  <a:pt x="0" y="0"/>
                </a:moveTo>
                <a:lnTo>
                  <a:pt x="378801" y="623455"/>
                </a:lnTo>
                <a:lnTo>
                  <a:pt x="0" y="1246909"/>
                </a:lnTo>
                <a:lnTo>
                  <a:pt x="249382" y="1246909"/>
                </a:lnTo>
                <a:lnTo>
                  <a:pt x="628191" y="623455"/>
                </a:lnTo>
                <a:lnTo>
                  <a:pt x="249382" y="0"/>
                </a:lnTo>
                <a:lnTo>
                  <a:pt x="0" y="0"/>
                </a:lnTo>
              </a:path>
            </a:pathLst>
          </a:custGeom>
          <a:gradFill flip="none" rotWithShape="1">
            <a:gsLst>
              <a:gs pos="5000">
                <a:schemeClr val="accent5"/>
              </a:gs>
              <a:gs pos="95000">
                <a:schemeClr val="accent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2" name="Title 1">
            <a:extLst>
              <a:ext uri="{FF2B5EF4-FFF2-40B4-BE49-F238E27FC236}">
                <a16:creationId xmlns:a16="http://schemas.microsoft.com/office/drawing/2014/main" id="{ECA9B439-0994-2AA1-9C20-FC46BDD0452B}"/>
              </a:ext>
            </a:extLst>
          </p:cNvPr>
          <p:cNvSpPr>
            <a:spLocks noGrp="1"/>
          </p:cNvSpPr>
          <p:nvPr>
            <p:ph type="title" hasCustomPrompt="1"/>
          </p:nvPr>
        </p:nvSpPr>
        <p:spPr>
          <a:xfrm>
            <a:off x="425038" y="355015"/>
            <a:ext cx="8548626" cy="638175"/>
          </a:xfrm>
        </p:spPr>
        <p:txBody>
          <a:bodyPr/>
          <a:lstStyle>
            <a:lvl1pPr>
              <a:defRPr/>
            </a:lvl1pPr>
          </a:lstStyle>
          <a:p>
            <a:r>
              <a:rPr lang="en-US" dirty="0"/>
              <a:t>Customer name and the outcome</a:t>
            </a:r>
          </a:p>
        </p:txBody>
      </p:sp>
      <p:sp>
        <p:nvSpPr>
          <p:cNvPr id="4" name="Rectangle 3">
            <a:extLst>
              <a:ext uri="{FF2B5EF4-FFF2-40B4-BE49-F238E27FC236}">
                <a16:creationId xmlns:a16="http://schemas.microsoft.com/office/drawing/2014/main" id="{C8D3707A-2AA3-0814-B67E-ED0F1302D987}"/>
              </a:ext>
            </a:extLst>
          </p:cNvPr>
          <p:cNvSpPr/>
          <p:nvPr userDrawn="1"/>
        </p:nvSpPr>
        <p:spPr>
          <a:xfrm>
            <a:off x="9104352" y="0"/>
            <a:ext cx="2757449"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5" name="Rectangle 14">
            <a:extLst>
              <a:ext uri="{FF2B5EF4-FFF2-40B4-BE49-F238E27FC236}">
                <a16:creationId xmlns:a16="http://schemas.microsoft.com/office/drawing/2014/main" id="{7E0B9DC2-931C-5583-1B9D-7CFAB73460E0}"/>
              </a:ext>
            </a:extLst>
          </p:cNvPr>
          <p:cNvSpPr/>
          <p:nvPr userDrawn="1"/>
        </p:nvSpPr>
        <p:spPr>
          <a:xfrm>
            <a:off x="0" y="0"/>
            <a:ext cx="80304" cy="6858000"/>
          </a:xfrm>
          <a:prstGeom prst="rect">
            <a:avLst/>
          </a:prstGeom>
          <a:gradFill flip="none" rotWithShape="1">
            <a:gsLst>
              <a:gs pos="0">
                <a:schemeClr val="accent6"/>
              </a:gs>
              <a:gs pos="40000">
                <a:schemeClr val="accent1"/>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Content Placeholder 16">
            <a:extLst>
              <a:ext uri="{FF2B5EF4-FFF2-40B4-BE49-F238E27FC236}">
                <a16:creationId xmlns:a16="http://schemas.microsoft.com/office/drawing/2014/main" id="{C5A58ACD-F581-5D62-8987-34313D18DC96}"/>
              </a:ext>
            </a:extLst>
          </p:cNvPr>
          <p:cNvSpPr>
            <a:spLocks noGrp="1"/>
          </p:cNvSpPr>
          <p:nvPr>
            <p:ph sz="quarter" idx="11" hasCustomPrompt="1"/>
          </p:nvPr>
        </p:nvSpPr>
        <p:spPr>
          <a:xfrm>
            <a:off x="9417800" y="361188"/>
            <a:ext cx="2130552" cy="484632"/>
          </a:xfrm>
        </p:spPr>
        <p:txBody>
          <a:bodyPr anchor="ctr" anchorCtr="0">
            <a:noAutofit/>
          </a:bodyPr>
          <a:lstStyle>
            <a:lvl1pPr marL="0" indent="0" algn="ctr">
              <a:buNone/>
              <a:defRPr>
                <a:solidFill>
                  <a:srgbClr val="000000"/>
                </a:solidFill>
              </a:defRPr>
            </a:lvl1pPr>
            <a:lvl2pPr marL="228600" indent="0">
              <a:buNone/>
              <a:defRPr>
                <a:solidFill>
                  <a:srgbClr val="000000"/>
                </a:solidFill>
              </a:defRPr>
            </a:lvl2pPr>
            <a:lvl3pPr marL="231775" indent="0">
              <a:buNone/>
              <a:defRPr>
                <a:solidFill>
                  <a:srgbClr val="000000"/>
                </a:solidFill>
              </a:defRPr>
            </a:lvl3pPr>
            <a:lvl4pPr marL="685800" indent="0">
              <a:buNone/>
              <a:defRPr>
                <a:solidFill>
                  <a:srgbClr val="000000"/>
                </a:solidFill>
              </a:defRPr>
            </a:lvl4pPr>
            <a:lvl5pPr marL="685800" indent="0">
              <a:buNone/>
              <a:defRPr>
                <a:solidFill>
                  <a:srgbClr val="000000"/>
                </a:solidFill>
              </a:defRPr>
            </a:lvl5pPr>
          </a:lstStyle>
          <a:p>
            <a:pPr lvl="0"/>
            <a:r>
              <a:rPr lang="en-US" dirty="0"/>
              <a:t>Logo</a:t>
            </a:r>
          </a:p>
        </p:txBody>
      </p:sp>
      <p:sp>
        <p:nvSpPr>
          <p:cNvPr id="20" name="Text Placeholder 19">
            <a:extLst>
              <a:ext uri="{FF2B5EF4-FFF2-40B4-BE49-F238E27FC236}">
                <a16:creationId xmlns:a16="http://schemas.microsoft.com/office/drawing/2014/main" id="{06D4F13E-7176-A044-5EBE-C7E19EC6987C}"/>
              </a:ext>
            </a:extLst>
          </p:cNvPr>
          <p:cNvSpPr>
            <a:spLocks noGrp="1"/>
          </p:cNvSpPr>
          <p:nvPr>
            <p:ph type="body" sz="quarter" idx="12" hasCustomPrompt="1"/>
          </p:nvPr>
        </p:nvSpPr>
        <p:spPr>
          <a:xfrm>
            <a:off x="594559" y="1891165"/>
            <a:ext cx="2391508" cy="4195310"/>
          </a:xfrm>
        </p:spPr>
        <p:txBody>
          <a:bodyPr/>
          <a:lstStyle>
            <a:lvl1pPr marL="0" indent="0">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Customer’s challenge. Should be no more than approximately 45 words.</a:t>
            </a:r>
          </a:p>
        </p:txBody>
      </p:sp>
      <p:sp>
        <p:nvSpPr>
          <p:cNvPr id="21" name="Text Placeholder 19">
            <a:extLst>
              <a:ext uri="{FF2B5EF4-FFF2-40B4-BE49-F238E27FC236}">
                <a16:creationId xmlns:a16="http://schemas.microsoft.com/office/drawing/2014/main" id="{ABEBA84D-749B-BC8D-73E7-AC081425D226}"/>
              </a:ext>
            </a:extLst>
          </p:cNvPr>
          <p:cNvSpPr>
            <a:spLocks noGrp="1"/>
          </p:cNvSpPr>
          <p:nvPr>
            <p:ph type="body" sz="quarter" idx="13" hasCustomPrompt="1"/>
          </p:nvPr>
        </p:nvSpPr>
        <p:spPr>
          <a:xfrm>
            <a:off x="4922548" y="1891165"/>
            <a:ext cx="2391508" cy="4195310"/>
          </a:xfrm>
        </p:spPr>
        <p:txBody>
          <a:bodyPr/>
          <a:lstStyle>
            <a:lvl1pPr marL="0" indent="0">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How the key services were used to solve the challenge. Should be no more than approximately 45 words.</a:t>
            </a:r>
          </a:p>
        </p:txBody>
      </p:sp>
      <p:sp>
        <p:nvSpPr>
          <p:cNvPr id="22" name="Text Placeholder 19">
            <a:extLst>
              <a:ext uri="{FF2B5EF4-FFF2-40B4-BE49-F238E27FC236}">
                <a16:creationId xmlns:a16="http://schemas.microsoft.com/office/drawing/2014/main" id="{001BCFC6-193D-E96E-276F-E76CFCAB5EEE}"/>
              </a:ext>
            </a:extLst>
          </p:cNvPr>
          <p:cNvSpPr>
            <a:spLocks noGrp="1"/>
          </p:cNvSpPr>
          <p:nvPr>
            <p:ph type="body" sz="quarter" idx="14" hasCustomPrompt="1"/>
          </p:nvPr>
        </p:nvSpPr>
        <p:spPr>
          <a:xfrm>
            <a:off x="9287322" y="1891165"/>
            <a:ext cx="2391508" cy="4195310"/>
          </a:xfrm>
        </p:spPr>
        <p:txBody>
          <a:bodyPr/>
          <a:lstStyle>
            <a:lvl1pPr marL="285750" indent="-285750">
              <a:buFont typeface="Wingdings" panose="05000000000000000000" pitchFamily="2" charset="2"/>
              <a:buChar char="ü"/>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Include outcome and key takeaways using this checkmark bullet format.</a:t>
            </a:r>
          </a:p>
        </p:txBody>
      </p:sp>
    </p:spTree>
    <p:extLst>
      <p:ext uri="{BB962C8B-B14F-4D97-AF65-F5344CB8AC3E}">
        <p14:creationId xmlns:p14="http://schemas.microsoft.com/office/powerpoint/2010/main" val="341585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ustomer: Text and Image">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26FC231-EC8B-760F-D59B-3A9539DA027F}"/>
              </a:ext>
            </a:extLst>
          </p:cNvPr>
          <p:cNvSpPr>
            <a:spLocks noGrp="1"/>
          </p:cNvSpPr>
          <p:nvPr>
            <p:ph type="pic" sz="quarter" idx="11" hasCustomPrompt="1"/>
          </p:nvPr>
        </p:nvSpPr>
        <p:spPr>
          <a:xfrm>
            <a:off x="5928360" y="0"/>
            <a:ext cx="6263640" cy="6858000"/>
          </a:xfrm>
        </p:spPr>
        <p:txBody>
          <a:bodyPr>
            <a:noAutofit/>
          </a:bodyPr>
          <a:lstStyle>
            <a:lvl1pPr marL="0" indent="0">
              <a:buNone/>
              <a:defRPr/>
            </a:lvl1pPr>
          </a:lstStyle>
          <a:p>
            <a:r>
              <a:rPr lang="en-US" dirty="0"/>
              <a:t>Insert photo here</a:t>
            </a:r>
          </a:p>
        </p:txBody>
      </p:sp>
      <p:sp>
        <p:nvSpPr>
          <p:cNvPr id="22" name="Text Placeholder 21">
            <a:extLst>
              <a:ext uri="{FF2B5EF4-FFF2-40B4-BE49-F238E27FC236}">
                <a16:creationId xmlns:a16="http://schemas.microsoft.com/office/drawing/2014/main" id="{6002B2C1-7DC5-1942-B4E5-C1B1E23A3AC7}"/>
              </a:ext>
            </a:extLst>
          </p:cNvPr>
          <p:cNvSpPr>
            <a:spLocks noGrp="1"/>
          </p:cNvSpPr>
          <p:nvPr>
            <p:ph type="body" sz="quarter" idx="17"/>
          </p:nvPr>
        </p:nvSpPr>
        <p:spPr>
          <a:xfrm>
            <a:off x="5928360" y="4572000"/>
            <a:ext cx="6263640" cy="2286000"/>
          </a:xfrm>
          <a:gradFill>
            <a:gsLst>
              <a:gs pos="1000">
                <a:srgbClr val="000000">
                  <a:alpha val="0"/>
                </a:srgbClr>
              </a:gs>
              <a:gs pos="100000">
                <a:srgbClr val="000000"/>
              </a:gs>
            </a:gsLst>
            <a:lin ang="5400000" scaled="1"/>
          </a:gradFill>
        </p:spPr>
        <p:txBody>
          <a:bodyPr vert="horz" wrap="square" lIns="0" tIns="45720" rIns="0" bIns="45720" rtlCol="0" anchor="b" anchorCtr="0">
            <a:noAutofit/>
          </a:bodyPr>
          <a:lstStyle>
            <a:lvl1pPr>
              <a:defRPr lang="en-US" sz="2000" dirty="0" smtClean="0">
                <a:noFill/>
              </a:defRPr>
            </a:lvl1pPr>
          </a:lstStyle>
          <a:p>
            <a:pPr marL="0" lvl="0" indent="0" algn="ctr">
              <a:buFont typeface="Arial" panose="020B0604020202020204" pitchFamily="34" charset="0"/>
              <a:buNone/>
            </a:pPr>
            <a:r>
              <a:rPr lang="en-US"/>
              <a:t>Click to edit Master text styles</a:t>
            </a:r>
          </a:p>
        </p:txBody>
      </p:sp>
      <p:sp>
        <p:nvSpPr>
          <p:cNvPr id="2" name="Title 1">
            <a:extLst>
              <a:ext uri="{FF2B5EF4-FFF2-40B4-BE49-F238E27FC236}">
                <a16:creationId xmlns:a16="http://schemas.microsoft.com/office/drawing/2014/main" id="{C510B42D-E468-6CD1-7FC5-C90C3E3024E2}"/>
              </a:ext>
            </a:extLst>
          </p:cNvPr>
          <p:cNvSpPr>
            <a:spLocks noGrp="1"/>
          </p:cNvSpPr>
          <p:nvPr>
            <p:ph type="title" hasCustomPrompt="1"/>
          </p:nvPr>
        </p:nvSpPr>
        <p:spPr>
          <a:xfrm>
            <a:off x="419100" y="351901"/>
            <a:ext cx="5335523" cy="1019699"/>
          </a:xfrm>
        </p:spPr>
        <p:txBody>
          <a:bodyPr/>
          <a:lstStyle>
            <a:lvl1pPr>
              <a:defRPr/>
            </a:lvl1pPr>
          </a:lstStyle>
          <a:p>
            <a:r>
              <a:rPr lang="en-US" dirty="0"/>
              <a:t>Customer name and the outcome</a:t>
            </a:r>
          </a:p>
        </p:txBody>
      </p:sp>
      <p:sp>
        <p:nvSpPr>
          <p:cNvPr id="4" name="Freeform: Shape 3">
            <a:extLst>
              <a:ext uri="{FF2B5EF4-FFF2-40B4-BE49-F238E27FC236}">
                <a16:creationId xmlns:a16="http://schemas.microsoft.com/office/drawing/2014/main" id="{5A5F9319-C564-ADD0-498C-B6DE2924E50B}"/>
              </a:ext>
            </a:extLst>
          </p:cNvPr>
          <p:cNvSpPr/>
          <p:nvPr userDrawn="1"/>
        </p:nvSpPr>
        <p:spPr>
          <a:xfrm>
            <a:off x="423372" y="1598784"/>
            <a:ext cx="5331251" cy="1368815"/>
          </a:xfrm>
          <a:custGeom>
            <a:avLst/>
            <a:gdLst>
              <a:gd name="connsiteX0" fmla="*/ 2435638 w 3885152"/>
              <a:gd name="connsiteY0" fmla="*/ 0 h 993362"/>
              <a:gd name="connsiteX1" fmla="*/ 3885152 w 3885152"/>
              <a:gd name="connsiteY1" fmla="*/ 0 h 993362"/>
              <a:gd name="connsiteX2" fmla="*/ 3885152 w 3885152"/>
              <a:gd name="connsiteY2" fmla="*/ 993362 h 993362"/>
              <a:gd name="connsiteX3" fmla="*/ 0 w 3885152"/>
              <a:gd name="connsiteY3" fmla="*/ 993362 h 993362"/>
              <a:gd name="connsiteX4" fmla="*/ 0 w 3885152"/>
              <a:gd name="connsiteY4" fmla="*/ 0 h 993362"/>
              <a:gd name="connsiteX5" fmla="*/ 0 w 3885152"/>
              <a:gd name="connsiteY5" fmla="*/ 0 h 993362"/>
              <a:gd name="connsiteX6" fmla="*/ 1449419 w 3885152"/>
              <a:gd name="connsiteY6" fmla="*/ 0 h 99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5152" h="993362">
                <a:moveTo>
                  <a:pt x="2435638" y="0"/>
                </a:moveTo>
                <a:lnTo>
                  <a:pt x="3885152" y="0"/>
                </a:lnTo>
                <a:lnTo>
                  <a:pt x="3885152" y="993362"/>
                </a:lnTo>
                <a:lnTo>
                  <a:pt x="0" y="993362"/>
                </a:lnTo>
                <a:lnTo>
                  <a:pt x="0" y="0"/>
                </a:lnTo>
                <a:lnTo>
                  <a:pt x="0" y="0"/>
                </a:lnTo>
                <a:lnTo>
                  <a:pt x="1449419" y="0"/>
                </a:lnTo>
              </a:path>
            </a:pathLst>
          </a:custGeom>
          <a:noFill/>
          <a:ln w="12700" cap="flat">
            <a:solidFill>
              <a:schemeClr val="accent5"/>
            </a:solidFill>
            <a:prstDash val="solid"/>
            <a:miter/>
          </a:ln>
        </p:spPr>
        <p:txBody>
          <a:bodyPr wrap="square" rtlCol="0" anchor="ctr">
            <a:noAutofit/>
          </a:bodyPr>
          <a:lstStyle/>
          <a:p>
            <a:pPr lvl="0"/>
            <a:endParaRPr lang="en-US"/>
          </a:p>
        </p:txBody>
      </p:sp>
      <p:sp>
        <p:nvSpPr>
          <p:cNvPr id="5" name="TextBox 4">
            <a:extLst>
              <a:ext uri="{FF2B5EF4-FFF2-40B4-BE49-F238E27FC236}">
                <a16:creationId xmlns:a16="http://schemas.microsoft.com/office/drawing/2014/main" id="{FE8EAC77-8049-8D39-9A09-5E2F51066703}"/>
              </a:ext>
            </a:extLst>
          </p:cNvPr>
          <p:cNvSpPr txBox="1"/>
          <p:nvPr userDrawn="1"/>
        </p:nvSpPr>
        <p:spPr>
          <a:xfrm>
            <a:off x="2410766" y="1474484"/>
            <a:ext cx="1356462" cy="246221"/>
          </a:xfrm>
          <a:prstGeom prst="rect">
            <a:avLst/>
          </a:prstGeom>
          <a:noFill/>
        </p:spPr>
        <p:txBody>
          <a:bodyPr wrap="none" lIns="91440" tIns="0" rIns="91440" bIns="0" rtlCol="0">
            <a:spAutoFit/>
          </a:bodyPr>
          <a:lstStyle/>
          <a:p>
            <a:pPr algn="ctr"/>
            <a:r>
              <a:rPr lang="en-US" sz="1600" b="1" dirty="0">
                <a:solidFill>
                  <a:schemeClr val="accent5"/>
                </a:solidFill>
              </a:rPr>
              <a:t>CHALLENGE</a:t>
            </a:r>
          </a:p>
        </p:txBody>
      </p:sp>
      <p:sp>
        <p:nvSpPr>
          <p:cNvPr id="6" name="TextBox 5">
            <a:extLst>
              <a:ext uri="{FF2B5EF4-FFF2-40B4-BE49-F238E27FC236}">
                <a16:creationId xmlns:a16="http://schemas.microsoft.com/office/drawing/2014/main" id="{2D75D493-D2CB-6CB0-D5C5-918E5577D230}"/>
              </a:ext>
            </a:extLst>
          </p:cNvPr>
          <p:cNvSpPr txBox="1"/>
          <p:nvPr userDrawn="1"/>
        </p:nvSpPr>
        <p:spPr>
          <a:xfrm>
            <a:off x="2473284" y="3068608"/>
            <a:ext cx="1231427" cy="246221"/>
          </a:xfrm>
          <a:prstGeom prst="rect">
            <a:avLst/>
          </a:prstGeom>
          <a:noFill/>
        </p:spPr>
        <p:txBody>
          <a:bodyPr wrap="none" lIns="91440" tIns="0" rIns="91440" bIns="0" rtlCol="0">
            <a:spAutoFit/>
          </a:bodyPr>
          <a:lstStyle/>
          <a:p>
            <a:pPr algn="ctr"/>
            <a:r>
              <a:rPr lang="en-US" sz="1600" b="1" dirty="0">
                <a:solidFill>
                  <a:schemeClr val="accent2"/>
                </a:solidFill>
              </a:rPr>
              <a:t>SOLUTION</a:t>
            </a:r>
          </a:p>
        </p:txBody>
      </p:sp>
      <p:sp>
        <p:nvSpPr>
          <p:cNvPr id="7" name="TextBox 6">
            <a:extLst>
              <a:ext uri="{FF2B5EF4-FFF2-40B4-BE49-F238E27FC236}">
                <a16:creationId xmlns:a16="http://schemas.microsoft.com/office/drawing/2014/main" id="{A9EF7406-F04F-C13E-8323-603AB89313C3}"/>
              </a:ext>
            </a:extLst>
          </p:cNvPr>
          <p:cNvSpPr txBox="1"/>
          <p:nvPr userDrawn="1"/>
        </p:nvSpPr>
        <p:spPr>
          <a:xfrm>
            <a:off x="2486108" y="4990891"/>
            <a:ext cx="1205779" cy="246221"/>
          </a:xfrm>
          <a:prstGeom prst="rect">
            <a:avLst/>
          </a:prstGeom>
          <a:noFill/>
        </p:spPr>
        <p:txBody>
          <a:bodyPr wrap="none" lIns="91440" tIns="0" rIns="91440" bIns="0" rtlCol="0">
            <a:spAutoFit/>
          </a:bodyPr>
          <a:lstStyle/>
          <a:p>
            <a:pPr algn="ctr"/>
            <a:r>
              <a:rPr lang="en-US" sz="1600" b="1" dirty="0">
                <a:solidFill>
                  <a:schemeClr val="accent6"/>
                </a:solidFill>
              </a:rPr>
              <a:t>OUTCOME</a:t>
            </a:r>
          </a:p>
        </p:txBody>
      </p:sp>
      <p:sp>
        <p:nvSpPr>
          <p:cNvPr id="9" name="Freeform: Shape 8">
            <a:extLst>
              <a:ext uri="{FF2B5EF4-FFF2-40B4-BE49-F238E27FC236}">
                <a16:creationId xmlns:a16="http://schemas.microsoft.com/office/drawing/2014/main" id="{0F3E9FF7-5EAD-761A-D633-E30B0B0DF259}"/>
              </a:ext>
            </a:extLst>
          </p:cNvPr>
          <p:cNvSpPr/>
          <p:nvPr userDrawn="1"/>
        </p:nvSpPr>
        <p:spPr>
          <a:xfrm>
            <a:off x="423372" y="3190060"/>
            <a:ext cx="5331251" cy="1543865"/>
          </a:xfrm>
          <a:custGeom>
            <a:avLst/>
            <a:gdLst>
              <a:gd name="connsiteX0" fmla="*/ 2392394 w 3885152"/>
              <a:gd name="connsiteY0" fmla="*/ 0 h 998981"/>
              <a:gd name="connsiteX1" fmla="*/ 3885152 w 3885152"/>
              <a:gd name="connsiteY1" fmla="*/ 0 h 998981"/>
              <a:gd name="connsiteX2" fmla="*/ 3885152 w 3885152"/>
              <a:gd name="connsiteY2" fmla="*/ 998982 h 998981"/>
              <a:gd name="connsiteX3" fmla="*/ 0 w 3885152"/>
              <a:gd name="connsiteY3" fmla="*/ 998982 h 998981"/>
              <a:gd name="connsiteX4" fmla="*/ 0 w 3885152"/>
              <a:gd name="connsiteY4" fmla="*/ 0 h 998981"/>
              <a:gd name="connsiteX5" fmla="*/ 0 w 3885152"/>
              <a:gd name="connsiteY5" fmla="*/ 0 h 998981"/>
              <a:gd name="connsiteX6" fmla="*/ 1492758 w 3885152"/>
              <a:gd name="connsiteY6" fmla="*/ 0 h 99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5152" h="998981">
                <a:moveTo>
                  <a:pt x="2392394" y="0"/>
                </a:moveTo>
                <a:lnTo>
                  <a:pt x="3885152" y="0"/>
                </a:lnTo>
                <a:lnTo>
                  <a:pt x="3885152" y="998982"/>
                </a:lnTo>
                <a:lnTo>
                  <a:pt x="0" y="998982"/>
                </a:lnTo>
                <a:lnTo>
                  <a:pt x="0" y="0"/>
                </a:lnTo>
                <a:lnTo>
                  <a:pt x="0" y="0"/>
                </a:lnTo>
                <a:lnTo>
                  <a:pt x="1492758" y="0"/>
                </a:lnTo>
              </a:path>
            </a:pathLst>
          </a:custGeom>
          <a:noFill/>
          <a:ln w="12700" cap="flat">
            <a:solidFill>
              <a:schemeClr val="accent2"/>
            </a:solidFill>
            <a:prstDash val="solid"/>
            <a:miter/>
          </a:ln>
        </p:spPr>
        <p:txBody>
          <a:bodyPr wrap="square" rtlCol="0" anchor="ctr">
            <a:noAutofit/>
          </a:bodyPr>
          <a:lstStyle/>
          <a:p>
            <a:pPr lvl="0"/>
            <a:endParaRPr lang="en-US"/>
          </a:p>
        </p:txBody>
      </p:sp>
      <p:sp>
        <p:nvSpPr>
          <p:cNvPr id="10" name="Freeform: Shape 9">
            <a:extLst>
              <a:ext uri="{FF2B5EF4-FFF2-40B4-BE49-F238E27FC236}">
                <a16:creationId xmlns:a16="http://schemas.microsoft.com/office/drawing/2014/main" id="{65F98819-0E06-2418-4068-FA5C2AFB21A8}"/>
              </a:ext>
            </a:extLst>
          </p:cNvPr>
          <p:cNvSpPr/>
          <p:nvPr userDrawn="1"/>
        </p:nvSpPr>
        <p:spPr>
          <a:xfrm>
            <a:off x="423372" y="5114711"/>
            <a:ext cx="5331251" cy="1095589"/>
          </a:xfrm>
          <a:custGeom>
            <a:avLst/>
            <a:gdLst>
              <a:gd name="connsiteX0" fmla="*/ 2382393 w 3885152"/>
              <a:gd name="connsiteY0" fmla="*/ 0 h 799242"/>
              <a:gd name="connsiteX1" fmla="*/ 3885152 w 3885152"/>
              <a:gd name="connsiteY1" fmla="*/ 0 h 799242"/>
              <a:gd name="connsiteX2" fmla="*/ 3885152 w 3885152"/>
              <a:gd name="connsiteY2" fmla="*/ 799243 h 799242"/>
              <a:gd name="connsiteX3" fmla="*/ 0 w 3885152"/>
              <a:gd name="connsiteY3" fmla="*/ 799243 h 799242"/>
              <a:gd name="connsiteX4" fmla="*/ 0 w 3885152"/>
              <a:gd name="connsiteY4" fmla="*/ 0 h 799242"/>
              <a:gd name="connsiteX5" fmla="*/ 0 w 3885152"/>
              <a:gd name="connsiteY5" fmla="*/ 0 h 799242"/>
              <a:gd name="connsiteX6" fmla="*/ 1502759 w 3885152"/>
              <a:gd name="connsiteY6" fmla="*/ 0 h 79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5152" h="799242">
                <a:moveTo>
                  <a:pt x="2382393" y="0"/>
                </a:moveTo>
                <a:lnTo>
                  <a:pt x="3885152" y="0"/>
                </a:lnTo>
                <a:lnTo>
                  <a:pt x="3885152" y="799243"/>
                </a:lnTo>
                <a:lnTo>
                  <a:pt x="0" y="799243"/>
                </a:lnTo>
                <a:lnTo>
                  <a:pt x="0" y="0"/>
                </a:lnTo>
                <a:lnTo>
                  <a:pt x="0" y="0"/>
                </a:lnTo>
                <a:lnTo>
                  <a:pt x="1502759" y="0"/>
                </a:lnTo>
              </a:path>
            </a:pathLst>
          </a:custGeom>
          <a:noFill/>
          <a:ln w="12700" cap="flat">
            <a:solidFill>
              <a:schemeClr val="accent6"/>
            </a:solidFill>
            <a:prstDash val="solid"/>
            <a:miter/>
          </a:ln>
        </p:spPr>
        <p:txBody>
          <a:bodyPr wrap="square" rtlCol="0" anchor="ctr">
            <a:noAutofit/>
          </a:bodyPr>
          <a:lstStyle/>
          <a:p>
            <a:pPr lvl="0"/>
            <a:endParaRPr lang="en-US">
              <a:solidFill>
                <a:schemeClr val="accent6"/>
              </a:solidFill>
            </a:endParaRPr>
          </a:p>
        </p:txBody>
      </p:sp>
      <p:sp>
        <p:nvSpPr>
          <p:cNvPr id="15" name="Text Placeholder 14">
            <a:extLst>
              <a:ext uri="{FF2B5EF4-FFF2-40B4-BE49-F238E27FC236}">
                <a16:creationId xmlns:a16="http://schemas.microsoft.com/office/drawing/2014/main" id="{8DE263C5-7B46-7B03-36EF-1DED52875A99}"/>
              </a:ext>
            </a:extLst>
          </p:cNvPr>
          <p:cNvSpPr>
            <a:spLocks noGrp="1"/>
          </p:cNvSpPr>
          <p:nvPr>
            <p:ph type="body" sz="quarter" idx="12" hasCustomPrompt="1"/>
          </p:nvPr>
        </p:nvSpPr>
        <p:spPr>
          <a:xfrm>
            <a:off x="537821" y="1759519"/>
            <a:ext cx="5102352" cy="1086628"/>
          </a:xfrm>
        </p:spPr>
        <p:txBody>
          <a:bodyPr/>
          <a:lstStyle>
            <a:lvl1pPr marL="0" indent="0">
              <a:buNone/>
              <a:defRPr sz="1600"/>
            </a:lvl1pPr>
            <a:lvl2pPr marL="228600" indent="0">
              <a:buNone/>
              <a:defRPr/>
            </a:lvl2pPr>
            <a:lvl3pPr marL="231775" indent="0">
              <a:buNone/>
              <a:defRPr/>
            </a:lvl3pPr>
            <a:lvl4pPr marL="685800" indent="0">
              <a:buNone/>
              <a:defRPr/>
            </a:lvl4pPr>
            <a:lvl5pPr marL="685800" indent="0">
              <a:buNone/>
              <a:defRPr/>
            </a:lvl5pPr>
          </a:lstStyle>
          <a:p>
            <a:pPr lvl="0"/>
            <a:r>
              <a:rPr lang="en-US" dirty="0"/>
              <a:t>Customer’s challenge. Should be no more than approximately 30 words.</a:t>
            </a:r>
          </a:p>
        </p:txBody>
      </p:sp>
      <p:sp>
        <p:nvSpPr>
          <p:cNvPr id="16" name="Text Placeholder 14">
            <a:extLst>
              <a:ext uri="{FF2B5EF4-FFF2-40B4-BE49-F238E27FC236}">
                <a16:creationId xmlns:a16="http://schemas.microsoft.com/office/drawing/2014/main" id="{AE61B4E9-B00D-B1BE-FED9-EBC5AF68A9C0}"/>
              </a:ext>
            </a:extLst>
          </p:cNvPr>
          <p:cNvSpPr>
            <a:spLocks noGrp="1"/>
          </p:cNvSpPr>
          <p:nvPr>
            <p:ph type="body" sz="quarter" idx="13" hasCustomPrompt="1"/>
          </p:nvPr>
        </p:nvSpPr>
        <p:spPr>
          <a:xfrm>
            <a:off x="537821" y="3348351"/>
            <a:ext cx="5102352" cy="1309374"/>
          </a:xfrm>
        </p:spPr>
        <p:txBody>
          <a:bodyPr/>
          <a:lstStyle>
            <a:lvl1pPr marL="0" indent="0">
              <a:buNone/>
              <a:defRPr sz="1600"/>
            </a:lvl1pPr>
            <a:lvl2pPr marL="228600" indent="0">
              <a:buNone/>
              <a:defRPr/>
            </a:lvl2pPr>
            <a:lvl3pPr marL="231775" indent="0">
              <a:buNone/>
              <a:defRPr/>
            </a:lvl3pPr>
            <a:lvl4pPr marL="685800" indent="0">
              <a:buNone/>
              <a:defRPr/>
            </a:lvl4pPr>
            <a:lvl5pPr marL="685800" indent="0">
              <a:buNone/>
              <a:defRPr/>
            </a:lvl5pPr>
          </a:lstStyle>
          <a:p>
            <a:pPr lvl="0"/>
            <a:r>
              <a:rPr lang="en-US" dirty="0"/>
              <a:t>How the key services were used to solve the challenge. Should be no more than approximately 30 words.</a:t>
            </a:r>
          </a:p>
        </p:txBody>
      </p:sp>
      <p:sp>
        <p:nvSpPr>
          <p:cNvPr id="17" name="Text Placeholder 14">
            <a:extLst>
              <a:ext uri="{FF2B5EF4-FFF2-40B4-BE49-F238E27FC236}">
                <a16:creationId xmlns:a16="http://schemas.microsoft.com/office/drawing/2014/main" id="{2D05BB84-7C00-DC9E-728E-3A3A9FCA54DC}"/>
              </a:ext>
            </a:extLst>
          </p:cNvPr>
          <p:cNvSpPr>
            <a:spLocks noGrp="1"/>
          </p:cNvSpPr>
          <p:nvPr>
            <p:ph type="body" sz="quarter" idx="14" hasCustomPrompt="1"/>
          </p:nvPr>
        </p:nvSpPr>
        <p:spPr>
          <a:xfrm>
            <a:off x="537821" y="5286149"/>
            <a:ext cx="5102352" cy="857476"/>
          </a:xfrm>
        </p:spPr>
        <p:txBody>
          <a:bodyPr/>
          <a:lstStyle>
            <a:lvl1pPr marL="285750" indent="-285750">
              <a:buClrTx/>
              <a:buSzPct val="100000"/>
              <a:buFont typeface="Wingdings" panose="05000000000000000000" pitchFamily="2" charset="2"/>
              <a:buChar char="ü"/>
              <a:defRPr sz="1600"/>
            </a:lvl1pPr>
            <a:lvl2pPr marL="228600" indent="0">
              <a:buNone/>
              <a:defRPr/>
            </a:lvl2pPr>
            <a:lvl3pPr marL="231775" indent="0">
              <a:buNone/>
              <a:defRPr/>
            </a:lvl3pPr>
            <a:lvl4pPr marL="685800" indent="0">
              <a:buNone/>
              <a:defRPr/>
            </a:lvl4pPr>
            <a:lvl5pPr marL="685800" indent="0">
              <a:buNone/>
              <a:defRPr/>
            </a:lvl5pPr>
          </a:lstStyle>
          <a:p>
            <a:pPr lvl="0"/>
            <a:r>
              <a:rPr lang="en-US" dirty="0"/>
              <a:t>Include outcome and key takeaways using this checkmark bullet format.</a:t>
            </a:r>
          </a:p>
        </p:txBody>
      </p:sp>
      <p:sp>
        <p:nvSpPr>
          <p:cNvPr id="20" name="Content Placeholder 19">
            <a:extLst>
              <a:ext uri="{FF2B5EF4-FFF2-40B4-BE49-F238E27FC236}">
                <a16:creationId xmlns:a16="http://schemas.microsoft.com/office/drawing/2014/main" id="{937CBF17-11DA-83A3-A079-E18C8E1B366F}"/>
              </a:ext>
            </a:extLst>
          </p:cNvPr>
          <p:cNvSpPr>
            <a:spLocks noGrp="1"/>
          </p:cNvSpPr>
          <p:nvPr>
            <p:ph sz="quarter" idx="16" hasCustomPrompt="1"/>
          </p:nvPr>
        </p:nvSpPr>
        <p:spPr>
          <a:xfrm>
            <a:off x="9243060" y="5204460"/>
            <a:ext cx="2606040" cy="1005840"/>
          </a:xfrm>
        </p:spPr>
        <p:txBody>
          <a:bodyPr anchor="ctr" anchorCtr="0">
            <a:noAutofit/>
          </a:bodyPr>
          <a:lstStyle>
            <a:lvl1pPr marL="0" indent="0" algn="ctr">
              <a:buNone/>
              <a:defRPr/>
            </a:lvl1pPr>
            <a:lvl2pPr marL="228600" indent="0">
              <a:buNone/>
              <a:defRPr/>
            </a:lvl2pPr>
            <a:lvl3pPr marL="231775" indent="0">
              <a:buNone/>
              <a:defRPr/>
            </a:lvl3pPr>
            <a:lvl4pPr marL="685800" indent="0">
              <a:buNone/>
              <a:defRPr/>
            </a:lvl4pPr>
            <a:lvl5pPr marL="685800" indent="0">
              <a:buNone/>
              <a:defRPr/>
            </a:lvl5pPr>
          </a:lstStyle>
          <a:p>
            <a:pPr lvl="0"/>
            <a:r>
              <a:rPr lang="en-US" dirty="0"/>
              <a:t>Logo</a:t>
            </a:r>
          </a:p>
        </p:txBody>
      </p:sp>
    </p:spTree>
    <p:extLst>
      <p:ext uri="{BB962C8B-B14F-4D97-AF65-F5344CB8AC3E}">
        <p14:creationId xmlns:p14="http://schemas.microsoft.com/office/powerpoint/2010/main" val="164487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Quote_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ABFD6-0A7E-4C17-A0CF-15563DCD4BE8}"/>
              </a:ext>
            </a:extLst>
          </p:cNvPr>
          <p:cNvSpPr>
            <a:spLocks noGrp="1"/>
          </p:cNvSpPr>
          <p:nvPr>
            <p:ph type="title" hasCustomPrompt="1"/>
          </p:nvPr>
        </p:nvSpPr>
        <p:spPr>
          <a:xfrm>
            <a:off x="1143000" y="1381125"/>
            <a:ext cx="8189914" cy="3009900"/>
          </a:xfrm>
        </p:spPr>
        <p:txBody>
          <a:bodyPr/>
          <a:lstStyle>
            <a:lvl1pPr>
              <a:defRPr sz="3200"/>
            </a:lvl1pPr>
          </a:lstStyle>
          <a:p>
            <a:r>
              <a:rPr lang="en-US" dirty="0"/>
              <a:t>Enter quote here. Do not add additional quote marks in the text. Your quote can be 24pt font or larger depending on space. Use the appropriate customer quote slide based on the length of your quote.</a:t>
            </a:r>
          </a:p>
        </p:txBody>
      </p:sp>
      <p:sp>
        <p:nvSpPr>
          <p:cNvPr id="3" name="Freeform: Shape 2">
            <a:extLst>
              <a:ext uri="{FF2B5EF4-FFF2-40B4-BE49-F238E27FC236}">
                <a16:creationId xmlns:a16="http://schemas.microsoft.com/office/drawing/2014/main" id="{73CB5C35-A9BE-DFC3-9BA2-74BF56863A41}"/>
              </a:ext>
            </a:extLst>
          </p:cNvPr>
          <p:cNvSpPr>
            <a:spLocks noChangeAspect="1"/>
          </p:cNvSpPr>
          <p:nvPr userDrawn="1"/>
        </p:nvSpPr>
        <p:spPr>
          <a:xfrm>
            <a:off x="306051" y="915094"/>
            <a:ext cx="836949" cy="570806"/>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6" name="Content Placeholder 5">
            <a:extLst>
              <a:ext uri="{FF2B5EF4-FFF2-40B4-BE49-F238E27FC236}">
                <a16:creationId xmlns:a16="http://schemas.microsoft.com/office/drawing/2014/main" id="{368B9BC3-CF84-40DF-283C-973FA2613462}"/>
              </a:ext>
            </a:extLst>
          </p:cNvPr>
          <p:cNvSpPr>
            <a:spLocks noGrp="1"/>
          </p:cNvSpPr>
          <p:nvPr>
            <p:ph sz="quarter" idx="16" hasCustomPrompt="1"/>
          </p:nvPr>
        </p:nvSpPr>
        <p:spPr>
          <a:xfrm>
            <a:off x="1143000" y="5640388"/>
            <a:ext cx="1666875" cy="569912"/>
          </a:xfrm>
        </p:spPr>
        <p:txBody>
          <a:bodyPr anchor="ctr" anchorCtr="0">
            <a:noAutofit/>
          </a:bodyPr>
          <a:lstStyle>
            <a:lvl1pPr marL="0" indent="0">
              <a:buNone/>
              <a:defRPr sz="1600"/>
            </a:lvl1pPr>
            <a:lvl2pPr marL="228600" indent="0">
              <a:buNone/>
              <a:defRPr/>
            </a:lvl2pPr>
            <a:lvl3pPr marL="231775" indent="0">
              <a:buNone/>
              <a:defRPr/>
            </a:lvl3pPr>
            <a:lvl4pPr marL="685800" indent="0">
              <a:buNone/>
              <a:defRPr/>
            </a:lvl4pPr>
            <a:lvl5pPr marL="685800" indent="0">
              <a:buNone/>
              <a:defRPr/>
            </a:lvl5pPr>
          </a:lstStyle>
          <a:p>
            <a:pPr lvl="0"/>
            <a:r>
              <a:rPr lang="en-US" dirty="0"/>
              <a:t>Insert logo here</a:t>
            </a:r>
          </a:p>
        </p:txBody>
      </p:sp>
      <p:sp>
        <p:nvSpPr>
          <p:cNvPr id="7" name="Text Placeholder 8">
            <a:extLst>
              <a:ext uri="{FF2B5EF4-FFF2-40B4-BE49-F238E27FC236}">
                <a16:creationId xmlns:a16="http://schemas.microsoft.com/office/drawing/2014/main" id="{DDE61F8F-1252-4EB3-A3D0-A79C8EDB1A28}"/>
              </a:ext>
            </a:extLst>
          </p:cNvPr>
          <p:cNvSpPr>
            <a:spLocks noGrp="1"/>
          </p:cNvSpPr>
          <p:nvPr>
            <p:ph type="body" sz="quarter" idx="14" hasCustomPrompt="1"/>
          </p:nvPr>
        </p:nvSpPr>
        <p:spPr>
          <a:xfrm>
            <a:off x="1143000" y="4622800"/>
            <a:ext cx="8191500" cy="369332"/>
          </a:xfrm>
        </p:spPr>
        <p:txBody>
          <a:bodyPr/>
          <a:lstStyle>
            <a:lvl1pPr marL="0" indent="0">
              <a:buNone/>
              <a:defRPr sz="2000" b="1"/>
            </a:lvl1pPr>
          </a:lstStyle>
          <a:p>
            <a:pPr lvl="0"/>
            <a:r>
              <a:rPr lang="en-US" dirty="0"/>
              <a:t>Quoted Person’s Name</a:t>
            </a:r>
          </a:p>
        </p:txBody>
      </p:sp>
      <p:sp>
        <p:nvSpPr>
          <p:cNvPr id="8" name="Text Placeholder 10">
            <a:extLst>
              <a:ext uri="{FF2B5EF4-FFF2-40B4-BE49-F238E27FC236}">
                <a16:creationId xmlns:a16="http://schemas.microsoft.com/office/drawing/2014/main" id="{F210C4B5-0155-4111-B75B-57922160E1A8}"/>
              </a:ext>
            </a:extLst>
          </p:cNvPr>
          <p:cNvSpPr>
            <a:spLocks noGrp="1"/>
          </p:cNvSpPr>
          <p:nvPr>
            <p:ph type="body" sz="quarter" idx="15" hasCustomPrompt="1"/>
          </p:nvPr>
        </p:nvSpPr>
        <p:spPr>
          <a:xfrm>
            <a:off x="1143000" y="5045137"/>
            <a:ext cx="8176986" cy="341632"/>
          </a:xfrm>
        </p:spPr>
        <p:txBody>
          <a:bodyPr/>
          <a:lstStyle>
            <a:lvl1pPr marL="0" indent="0">
              <a:buNone/>
              <a:defRPr sz="1800"/>
            </a:lvl1pPr>
          </a:lstStyle>
          <a:p>
            <a:pPr lvl="0"/>
            <a:r>
              <a:rPr lang="en-US" dirty="0"/>
              <a:t>Quoted Person’s Job Title, Company Name</a:t>
            </a:r>
          </a:p>
        </p:txBody>
      </p:sp>
    </p:spTree>
    <p:extLst>
      <p:ext uri="{BB962C8B-B14F-4D97-AF65-F5344CB8AC3E}">
        <p14:creationId xmlns:p14="http://schemas.microsoft.com/office/powerpoint/2010/main" val="384265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20">
          <p15:clr>
            <a:srgbClr val="FBAE40"/>
          </p15:clr>
        </p15:guide>
        <p15:guide id="2" pos="5880">
          <p15:clr>
            <a:srgbClr val="FBAE40"/>
          </p15:clr>
        </p15:guide>
        <p15:guide id="3" orient="horz" pos="2904">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Quote 2">
    <p:bg>
      <p:bgRef idx="1001">
        <a:schemeClr val="bg1"/>
      </p:bgRef>
    </p:bg>
    <p:spTree>
      <p:nvGrpSpPr>
        <p:cNvPr id="1" name=""/>
        <p:cNvGrpSpPr/>
        <p:nvPr/>
      </p:nvGrpSpPr>
      <p:grpSpPr>
        <a:xfrm>
          <a:off x="0" y="0"/>
          <a:ext cx="0" cy="0"/>
          <a:chOff x="0" y="0"/>
          <a:chExt cx="0" cy="0"/>
        </a:xfrm>
      </p:grpSpPr>
      <p:sp>
        <p:nvSpPr>
          <p:cNvPr id="3" name="Rectangle: Rounded Corners 14">
            <a:extLst>
              <a:ext uri="{FF2B5EF4-FFF2-40B4-BE49-F238E27FC236}">
                <a16:creationId xmlns:a16="http://schemas.microsoft.com/office/drawing/2014/main" id="{CF52449C-A276-663A-D802-436C9D3F6FC8}"/>
              </a:ext>
            </a:extLst>
          </p:cNvPr>
          <p:cNvSpPr/>
          <p:nvPr userDrawn="1"/>
        </p:nvSpPr>
        <p:spPr>
          <a:xfrm>
            <a:off x="646656" y="856097"/>
            <a:ext cx="10898688" cy="4823076"/>
          </a:xfrm>
          <a:prstGeom prst="roundRect">
            <a:avLst>
              <a:gd name="adj" fmla="val 587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err="1"/>
          </a:p>
        </p:txBody>
      </p:sp>
      <p:sp>
        <p:nvSpPr>
          <p:cNvPr id="7" name="Freeform: Shape 2">
            <a:extLst>
              <a:ext uri="{FF2B5EF4-FFF2-40B4-BE49-F238E27FC236}">
                <a16:creationId xmlns:a16="http://schemas.microsoft.com/office/drawing/2014/main" id="{FCB01597-885F-FD69-6C6A-888EB789A2F2}"/>
              </a:ext>
            </a:extLst>
          </p:cNvPr>
          <p:cNvSpPr>
            <a:spLocks noChangeAspect="1"/>
          </p:cNvSpPr>
          <p:nvPr userDrawn="1"/>
        </p:nvSpPr>
        <p:spPr>
          <a:xfrm>
            <a:off x="442528" y="1576674"/>
            <a:ext cx="836949" cy="570806"/>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8" name="Title 1">
            <a:extLst>
              <a:ext uri="{FF2B5EF4-FFF2-40B4-BE49-F238E27FC236}">
                <a16:creationId xmlns:a16="http://schemas.microsoft.com/office/drawing/2014/main" id="{5C85019C-F15E-4897-1C3D-82539E02857F}"/>
              </a:ext>
            </a:extLst>
          </p:cNvPr>
          <p:cNvSpPr>
            <a:spLocks noGrp="1"/>
          </p:cNvSpPr>
          <p:nvPr>
            <p:ph type="title" hasCustomPrompt="1"/>
          </p:nvPr>
        </p:nvSpPr>
        <p:spPr>
          <a:xfrm>
            <a:off x="1476374" y="1862077"/>
            <a:ext cx="9245909" cy="2195573"/>
          </a:xfrm>
          <a:prstGeom prst="rect">
            <a:avLst/>
          </a:prstGeom>
        </p:spPr>
        <p:txBody>
          <a:bodyPr/>
          <a:lstStyle>
            <a:lvl1pPr>
              <a:defRPr sz="3000" b="0" i="0">
                <a:latin typeface="Amazon Ember Display Medium" panose="020F0603020204020204" pitchFamily="34" charset="0"/>
                <a:ea typeface="Amazon Ember Display Medium" panose="020F0603020204020204" pitchFamily="34" charset="0"/>
                <a:cs typeface="Amazon Ember Display Medium" panose="020F0603020204020204" pitchFamily="34" charset="0"/>
              </a:defRPr>
            </a:lvl1pPr>
          </a:lstStyle>
          <a:p>
            <a:r>
              <a:rPr lang="en-US" dirty="0"/>
              <a:t>Enter quote here. Do not add additional quote marks in the text. Your quote can be 24pt font or larger depending on space. Use the appropriate customer quote slide based on the length of your quote.</a:t>
            </a:r>
          </a:p>
        </p:txBody>
      </p:sp>
      <p:sp>
        <p:nvSpPr>
          <p:cNvPr id="2" name="Content Placeholder 5">
            <a:extLst>
              <a:ext uri="{FF2B5EF4-FFF2-40B4-BE49-F238E27FC236}">
                <a16:creationId xmlns:a16="http://schemas.microsoft.com/office/drawing/2014/main" id="{9F1D3726-94DE-6232-DD14-3F78371773DC}"/>
              </a:ext>
            </a:extLst>
          </p:cNvPr>
          <p:cNvSpPr>
            <a:spLocks noGrp="1"/>
          </p:cNvSpPr>
          <p:nvPr>
            <p:ph sz="quarter" idx="16" hasCustomPrompt="1"/>
          </p:nvPr>
        </p:nvSpPr>
        <p:spPr>
          <a:xfrm>
            <a:off x="9055408" y="4926432"/>
            <a:ext cx="1666875" cy="569912"/>
          </a:xfrm>
        </p:spPr>
        <p:txBody>
          <a:bodyPr anchor="ctr" anchorCtr="0">
            <a:noAutofit/>
          </a:bodyPr>
          <a:lstStyle>
            <a:lvl1pPr marL="0" indent="0">
              <a:buNone/>
              <a:defRPr sz="1600"/>
            </a:lvl1pPr>
            <a:lvl2pPr marL="228600" indent="0">
              <a:buNone/>
              <a:defRPr/>
            </a:lvl2pPr>
            <a:lvl3pPr marL="231775" indent="0">
              <a:buNone/>
              <a:defRPr/>
            </a:lvl3pPr>
            <a:lvl4pPr marL="685800" indent="0">
              <a:buNone/>
              <a:defRPr/>
            </a:lvl4pPr>
            <a:lvl5pPr marL="685800" indent="0">
              <a:buNone/>
              <a:defRPr/>
            </a:lvl5pPr>
          </a:lstStyle>
          <a:p>
            <a:pPr lvl="0"/>
            <a:r>
              <a:rPr lang="en-US" dirty="0"/>
              <a:t>Insert logo here</a:t>
            </a:r>
          </a:p>
        </p:txBody>
      </p:sp>
      <p:sp>
        <p:nvSpPr>
          <p:cNvPr id="9" name="Text Placeholder 8">
            <a:extLst>
              <a:ext uri="{FF2B5EF4-FFF2-40B4-BE49-F238E27FC236}">
                <a16:creationId xmlns:a16="http://schemas.microsoft.com/office/drawing/2014/main" id="{394E83D0-45AB-44C8-ACC1-43E4169DC2FD}"/>
              </a:ext>
            </a:extLst>
          </p:cNvPr>
          <p:cNvSpPr>
            <a:spLocks noGrp="1"/>
          </p:cNvSpPr>
          <p:nvPr>
            <p:ph type="body" sz="quarter" idx="14" hasCustomPrompt="1"/>
          </p:nvPr>
        </p:nvSpPr>
        <p:spPr>
          <a:xfrm>
            <a:off x="1474839" y="4136110"/>
            <a:ext cx="9247444" cy="369332"/>
          </a:xfrm>
        </p:spPr>
        <p:txBody>
          <a:bodyPr/>
          <a:lstStyle>
            <a:lvl1pPr marL="0" indent="0" algn="r">
              <a:buNone/>
              <a:defRPr sz="2000" b="1"/>
            </a:lvl1pPr>
          </a:lstStyle>
          <a:p>
            <a:pPr lvl="0"/>
            <a:r>
              <a:rPr lang="en-US" dirty="0"/>
              <a:t>Quoted Person’s Name</a:t>
            </a:r>
          </a:p>
        </p:txBody>
      </p:sp>
      <p:sp>
        <p:nvSpPr>
          <p:cNvPr id="10" name="Text Placeholder 10">
            <a:extLst>
              <a:ext uri="{FF2B5EF4-FFF2-40B4-BE49-F238E27FC236}">
                <a16:creationId xmlns:a16="http://schemas.microsoft.com/office/drawing/2014/main" id="{5277F33A-B0E5-4762-9F2E-12D5C2E4B69F}"/>
              </a:ext>
            </a:extLst>
          </p:cNvPr>
          <p:cNvSpPr>
            <a:spLocks noGrp="1"/>
          </p:cNvSpPr>
          <p:nvPr>
            <p:ph type="body" sz="quarter" idx="15" hasCustomPrompt="1"/>
          </p:nvPr>
        </p:nvSpPr>
        <p:spPr>
          <a:xfrm>
            <a:off x="1474839" y="4507647"/>
            <a:ext cx="9247444" cy="341632"/>
          </a:xfrm>
        </p:spPr>
        <p:txBody>
          <a:bodyPr/>
          <a:lstStyle>
            <a:lvl1pPr marL="0" indent="0" algn="r">
              <a:buNone/>
              <a:defRPr sz="1800"/>
            </a:lvl1pPr>
          </a:lstStyle>
          <a:p>
            <a:pPr lvl="0"/>
            <a:r>
              <a:rPr lang="en-US" dirty="0"/>
              <a:t>Quoted Person’s Job Title, Company Name</a:t>
            </a:r>
          </a:p>
        </p:txBody>
      </p:sp>
    </p:spTree>
    <p:extLst>
      <p:ext uri="{BB962C8B-B14F-4D97-AF65-F5344CB8AC3E}">
        <p14:creationId xmlns:p14="http://schemas.microsoft.com/office/powerpoint/2010/main" val="19339746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 Color set 2 - block comp 2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1EAA7-E008-E93B-ED99-565142AEC5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 y="0"/>
            <a:ext cx="12198091" cy="686858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914401"/>
            <a:ext cx="6327913" cy="535531"/>
          </a:xfrm>
        </p:spPr>
        <p:txBody>
          <a:bodyPr/>
          <a:lstStyle>
            <a:lvl1pPr>
              <a:defRPr>
                <a:solidFill>
                  <a:schemeClr val="tx1"/>
                </a:solidFill>
              </a:defRPr>
            </a:lvl1pPr>
          </a:lstStyle>
          <a:p>
            <a:r>
              <a:rPr lang="en-US" dirty="0"/>
              <a:t>Title only layout with art</a:t>
            </a:r>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E7F1D21B-0BB0-4289-B343-2DEDA6B54BBD}"/>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5" name="Picture 4">
            <a:extLst>
              <a:ext uri="{FF2B5EF4-FFF2-40B4-BE49-F238E27FC236}">
                <a16:creationId xmlns:a16="http://schemas.microsoft.com/office/drawing/2014/main" id="{773ACADF-39F3-B368-DDB4-685D89E53C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419755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Quote with photo">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A6AD14EE-B412-D4BA-99A4-1C0E5FD3E4EA}"/>
              </a:ext>
            </a:extLst>
          </p:cNvPr>
          <p:cNvSpPr>
            <a:spLocks noChangeAspect="1"/>
          </p:cNvSpPr>
          <p:nvPr userDrawn="1"/>
        </p:nvSpPr>
        <p:spPr>
          <a:xfrm>
            <a:off x="306051" y="915094"/>
            <a:ext cx="836949" cy="570806"/>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7" name="Picture Placeholder 5">
            <a:extLst>
              <a:ext uri="{FF2B5EF4-FFF2-40B4-BE49-F238E27FC236}">
                <a16:creationId xmlns:a16="http://schemas.microsoft.com/office/drawing/2014/main" id="{B392CC1F-2D5E-FAD6-DCF4-A5CE6433EDDB}"/>
              </a:ext>
            </a:extLst>
          </p:cNvPr>
          <p:cNvSpPr>
            <a:spLocks noGrp="1"/>
          </p:cNvSpPr>
          <p:nvPr>
            <p:ph type="pic" sz="quarter" idx="16" hasCustomPrompt="1"/>
          </p:nvPr>
        </p:nvSpPr>
        <p:spPr>
          <a:xfrm>
            <a:off x="4053840" y="0"/>
            <a:ext cx="8138160" cy="6858000"/>
          </a:xfrm>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 name="Title 1">
            <a:extLst>
              <a:ext uri="{FF2B5EF4-FFF2-40B4-BE49-F238E27FC236}">
                <a16:creationId xmlns:a16="http://schemas.microsoft.com/office/drawing/2014/main" id="{1F3ABFD6-0A7E-4C17-A0CF-15563DCD4BE8}"/>
              </a:ext>
            </a:extLst>
          </p:cNvPr>
          <p:cNvSpPr>
            <a:spLocks noGrp="1"/>
          </p:cNvSpPr>
          <p:nvPr>
            <p:ph type="title" hasCustomPrompt="1"/>
          </p:nvPr>
        </p:nvSpPr>
        <p:spPr>
          <a:xfrm>
            <a:off x="1143000" y="1390651"/>
            <a:ext cx="4953000" cy="3048000"/>
          </a:xfrm>
        </p:spPr>
        <p:txBody>
          <a:bodyPr/>
          <a:lstStyle>
            <a:lvl1pPr>
              <a:defRPr sz="2400"/>
            </a:lvl1pPr>
          </a:lstStyle>
          <a:p>
            <a:r>
              <a:rPr lang="en-US" dirty="0"/>
              <a:t>Enter quote here. Do not add additional quote marks in the text. Your quote can be 24pt font or larger depending on space. </a:t>
            </a:r>
            <a:br>
              <a:rPr lang="en-US" dirty="0"/>
            </a:br>
            <a:r>
              <a:rPr lang="en-US" dirty="0"/>
              <a:t>Use the appropriate customer quote slide based on the length </a:t>
            </a:r>
            <a:br>
              <a:rPr lang="en-US" dirty="0"/>
            </a:br>
            <a:r>
              <a:rPr lang="en-US" dirty="0"/>
              <a:t>of your quote.</a:t>
            </a:r>
          </a:p>
        </p:txBody>
      </p:sp>
      <p:sp>
        <p:nvSpPr>
          <p:cNvPr id="3" name="Content Placeholder 5">
            <a:extLst>
              <a:ext uri="{FF2B5EF4-FFF2-40B4-BE49-F238E27FC236}">
                <a16:creationId xmlns:a16="http://schemas.microsoft.com/office/drawing/2014/main" id="{7DF23425-5FB3-E449-A1DC-4CF469E5015B}"/>
              </a:ext>
            </a:extLst>
          </p:cNvPr>
          <p:cNvSpPr>
            <a:spLocks noGrp="1"/>
          </p:cNvSpPr>
          <p:nvPr>
            <p:ph sz="quarter" idx="20" hasCustomPrompt="1"/>
          </p:nvPr>
        </p:nvSpPr>
        <p:spPr>
          <a:xfrm>
            <a:off x="1143000" y="5640388"/>
            <a:ext cx="1666875" cy="569912"/>
          </a:xfrm>
        </p:spPr>
        <p:txBody>
          <a:bodyPr anchor="ctr" anchorCtr="0">
            <a:noAutofit/>
          </a:bodyPr>
          <a:lstStyle>
            <a:lvl1pPr marL="0" indent="0">
              <a:buNone/>
              <a:defRPr sz="1600"/>
            </a:lvl1pPr>
            <a:lvl2pPr marL="228600" indent="0">
              <a:buNone/>
              <a:defRPr/>
            </a:lvl2pPr>
            <a:lvl3pPr marL="231775" indent="0">
              <a:buNone/>
              <a:defRPr/>
            </a:lvl3pPr>
            <a:lvl4pPr marL="685800" indent="0">
              <a:buNone/>
              <a:defRPr/>
            </a:lvl4pPr>
            <a:lvl5pPr marL="685800" indent="0">
              <a:buNone/>
              <a:defRPr/>
            </a:lvl5pPr>
          </a:lstStyle>
          <a:p>
            <a:pPr lvl="0"/>
            <a:r>
              <a:rPr lang="en-US" dirty="0"/>
              <a:t>Insert logo here</a:t>
            </a:r>
          </a:p>
        </p:txBody>
      </p:sp>
      <p:sp>
        <p:nvSpPr>
          <p:cNvPr id="8" name="Text Placeholder 8">
            <a:extLst>
              <a:ext uri="{FF2B5EF4-FFF2-40B4-BE49-F238E27FC236}">
                <a16:creationId xmlns:a16="http://schemas.microsoft.com/office/drawing/2014/main" id="{7178D1C8-A818-402C-A27F-862DEF581DBE}"/>
              </a:ext>
            </a:extLst>
          </p:cNvPr>
          <p:cNvSpPr>
            <a:spLocks noGrp="1"/>
          </p:cNvSpPr>
          <p:nvPr>
            <p:ph type="body" sz="quarter" idx="14" hasCustomPrompt="1"/>
          </p:nvPr>
        </p:nvSpPr>
        <p:spPr>
          <a:xfrm>
            <a:off x="1143000" y="4622800"/>
            <a:ext cx="4953959" cy="369332"/>
          </a:xfrm>
        </p:spPr>
        <p:txBody>
          <a:bodyPr/>
          <a:lstStyle>
            <a:lvl1pPr marL="0" indent="0">
              <a:buNone/>
              <a:defRPr sz="2000" b="1"/>
            </a:lvl1pPr>
          </a:lstStyle>
          <a:p>
            <a:pPr lvl="0"/>
            <a:r>
              <a:rPr lang="en-US" dirty="0"/>
              <a:t>Quoted Person’s Name</a:t>
            </a:r>
          </a:p>
        </p:txBody>
      </p:sp>
      <p:sp>
        <p:nvSpPr>
          <p:cNvPr id="10" name="Text Placeholder 10">
            <a:extLst>
              <a:ext uri="{FF2B5EF4-FFF2-40B4-BE49-F238E27FC236}">
                <a16:creationId xmlns:a16="http://schemas.microsoft.com/office/drawing/2014/main" id="{546EF60F-3B19-4294-A136-96015AAB82AE}"/>
              </a:ext>
            </a:extLst>
          </p:cNvPr>
          <p:cNvSpPr>
            <a:spLocks noGrp="1"/>
          </p:cNvSpPr>
          <p:nvPr>
            <p:ph type="body" sz="quarter" idx="15" hasCustomPrompt="1"/>
          </p:nvPr>
        </p:nvSpPr>
        <p:spPr>
          <a:xfrm>
            <a:off x="1143000" y="5045137"/>
            <a:ext cx="4945182" cy="341632"/>
          </a:xfrm>
        </p:spPr>
        <p:txBody>
          <a:bodyPr/>
          <a:lstStyle>
            <a:lvl1pPr marL="0" indent="0">
              <a:buNone/>
              <a:defRPr sz="1800"/>
            </a:lvl1pPr>
          </a:lstStyle>
          <a:p>
            <a:pPr lvl="0"/>
            <a:r>
              <a:rPr lang="en-US" dirty="0"/>
              <a:t>Quoted Person’s Job Title, Company Name</a:t>
            </a:r>
          </a:p>
        </p:txBody>
      </p:sp>
    </p:spTree>
    <p:extLst>
      <p:ext uri="{BB962C8B-B14F-4D97-AF65-F5344CB8AC3E}">
        <p14:creationId xmlns:p14="http://schemas.microsoft.com/office/powerpoint/2010/main" val="196856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20">
          <p15:clr>
            <a:srgbClr val="FBAE40"/>
          </p15:clr>
        </p15:guide>
        <p15:guide id="2" pos="5880">
          <p15:clr>
            <a:srgbClr val="FBAE40"/>
          </p15:clr>
        </p15:guide>
        <p15:guide id="3" orient="horz" pos="2904">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Quote with portrai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ABFD6-0A7E-4C17-A0CF-15563DCD4BE8}"/>
              </a:ext>
            </a:extLst>
          </p:cNvPr>
          <p:cNvSpPr>
            <a:spLocks noGrp="1"/>
          </p:cNvSpPr>
          <p:nvPr>
            <p:ph type="title" hasCustomPrompt="1"/>
          </p:nvPr>
        </p:nvSpPr>
        <p:spPr>
          <a:xfrm>
            <a:off x="1143000" y="1371600"/>
            <a:ext cx="4953000" cy="3086100"/>
          </a:xfrm>
          <a:prstGeom prst="rect">
            <a:avLst/>
          </a:prstGeom>
        </p:spPr>
        <p:txBody>
          <a:bodyPr/>
          <a:lstStyle>
            <a:lvl1pPr>
              <a:defRPr sz="2400"/>
            </a:lvl1pPr>
          </a:lstStyle>
          <a:p>
            <a:r>
              <a:rPr lang="en-US" dirty="0"/>
              <a:t>Enter quote here. Do not add additional quote marks in the text. Your quote can be 24pt font or larger depending on space. </a:t>
            </a:r>
            <a:br>
              <a:rPr lang="en-US" dirty="0"/>
            </a:br>
            <a:r>
              <a:rPr lang="en-US" dirty="0"/>
              <a:t>Use the appropriate customer quote slide based on the length </a:t>
            </a:r>
            <a:br>
              <a:rPr lang="en-US" dirty="0"/>
            </a:br>
            <a:r>
              <a:rPr lang="en-US" dirty="0"/>
              <a:t>of your quote.</a:t>
            </a:r>
          </a:p>
        </p:txBody>
      </p:sp>
      <p:sp>
        <p:nvSpPr>
          <p:cNvPr id="16" name="Freeform: Shape 15">
            <a:extLst>
              <a:ext uri="{FF2B5EF4-FFF2-40B4-BE49-F238E27FC236}">
                <a16:creationId xmlns:a16="http://schemas.microsoft.com/office/drawing/2014/main" id="{A6AD14EE-B412-D4BA-99A4-1C0E5FD3E4EA}"/>
              </a:ext>
            </a:extLst>
          </p:cNvPr>
          <p:cNvSpPr>
            <a:spLocks noChangeAspect="1"/>
          </p:cNvSpPr>
          <p:nvPr userDrawn="1"/>
        </p:nvSpPr>
        <p:spPr>
          <a:xfrm>
            <a:off x="306051" y="915094"/>
            <a:ext cx="836949" cy="570806"/>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 name="Rectangle 2">
            <a:extLst>
              <a:ext uri="{FF2B5EF4-FFF2-40B4-BE49-F238E27FC236}">
                <a16:creationId xmlns:a16="http://schemas.microsoft.com/office/drawing/2014/main" id="{DF310A63-64FE-E9AE-7EFE-0450BA72CEBC}"/>
              </a:ext>
            </a:extLst>
          </p:cNvPr>
          <p:cNvSpPr/>
          <p:nvPr userDrawn="1"/>
        </p:nvSpPr>
        <p:spPr>
          <a:xfrm>
            <a:off x="0" y="0"/>
            <a:ext cx="80304" cy="6858000"/>
          </a:xfrm>
          <a:prstGeom prst="rect">
            <a:avLst/>
          </a:prstGeom>
          <a:gradFill flip="none" rotWithShape="1">
            <a:gsLst>
              <a:gs pos="0">
                <a:schemeClr val="accent6"/>
              </a:gs>
              <a:gs pos="40000">
                <a:schemeClr val="accent1"/>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Picture Placeholder 5">
            <a:extLst>
              <a:ext uri="{FF2B5EF4-FFF2-40B4-BE49-F238E27FC236}">
                <a16:creationId xmlns:a16="http://schemas.microsoft.com/office/drawing/2014/main" id="{61F8984E-9F5B-A656-83FE-21F4A764609D}"/>
              </a:ext>
            </a:extLst>
          </p:cNvPr>
          <p:cNvSpPr>
            <a:spLocks noGrp="1"/>
          </p:cNvSpPr>
          <p:nvPr>
            <p:ph type="pic" sz="quarter" idx="16" hasCustomPrompt="1"/>
          </p:nvPr>
        </p:nvSpPr>
        <p:spPr>
          <a:xfrm>
            <a:off x="7391400" y="1485899"/>
            <a:ext cx="3886200" cy="3980836"/>
          </a:xfrm>
          <a:prstGeom prst="roundRect">
            <a:avLst>
              <a:gd name="adj" fmla="val 2693"/>
            </a:avLst>
          </a:prstGeom>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4" name="Content Placeholder 5">
            <a:extLst>
              <a:ext uri="{FF2B5EF4-FFF2-40B4-BE49-F238E27FC236}">
                <a16:creationId xmlns:a16="http://schemas.microsoft.com/office/drawing/2014/main" id="{8D317426-785A-B35B-F20F-5F8CFC2ACFCC}"/>
              </a:ext>
            </a:extLst>
          </p:cNvPr>
          <p:cNvSpPr>
            <a:spLocks noGrp="1"/>
          </p:cNvSpPr>
          <p:nvPr>
            <p:ph sz="quarter" idx="17" hasCustomPrompt="1"/>
          </p:nvPr>
        </p:nvSpPr>
        <p:spPr>
          <a:xfrm>
            <a:off x="1143000" y="5640388"/>
            <a:ext cx="1666875" cy="569912"/>
          </a:xfrm>
        </p:spPr>
        <p:txBody>
          <a:bodyPr anchor="ctr" anchorCtr="0">
            <a:noAutofit/>
          </a:bodyPr>
          <a:lstStyle>
            <a:lvl1pPr marL="0" indent="0">
              <a:buNone/>
              <a:defRPr sz="1600"/>
            </a:lvl1pPr>
            <a:lvl2pPr marL="228600" indent="0">
              <a:buNone/>
              <a:defRPr/>
            </a:lvl2pPr>
            <a:lvl3pPr marL="231775" indent="0">
              <a:buNone/>
              <a:defRPr/>
            </a:lvl3pPr>
            <a:lvl4pPr marL="685800" indent="0">
              <a:buNone/>
              <a:defRPr/>
            </a:lvl4pPr>
            <a:lvl5pPr marL="685800" indent="0">
              <a:buNone/>
              <a:defRPr/>
            </a:lvl5pPr>
          </a:lstStyle>
          <a:p>
            <a:pPr lvl="0"/>
            <a:r>
              <a:rPr lang="en-US" dirty="0"/>
              <a:t>Insert logo here</a:t>
            </a:r>
          </a:p>
        </p:txBody>
      </p:sp>
      <p:sp>
        <p:nvSpPr>
          <p:cNvPr id="10" name="Text Placeholder 8">
            <a:extLst>
              <a:ext uri="{FF2B5EF4-FFF2-40B4-BE49-F238E27FC236}">
                <a16:creationId xmlns:a16="http://schemas.microsoft.com/office/drawing/2014/main" id="{85C4E74D-91E3-4952-A34C-DA709A7825DB}"/>
              </a:ext>
            </a:extLst>
          </p:cNvPr>
          <p:cNvSpPr>
            <a:spLocks noGrp="1"/>
          </p:cNvSpPr>
          <p:nvPr>
            <p:ph type="body" sz="quarter" idx="14" hasCustomPrompt="1"/>
          </p:nvPr>
        </p:nvSpPr>
        <p:spPr>
          <a:xfrm>
            <a:off x="1143000" y="4622800"/>
            <a:ext cx="4953959" cy="369332"/>
          </a:xfrm>
        </p:spPr>
        <p:txBody>
          <a:bodyPr/>
          <a:lstStyle>
            <a:lvl1pPr marL="0" indent="0">
              <a:buNone/>
              <a:defRPr sz="2000" b="1"/>
            </a:lvl1pPr>
          </a:lstStyle>
          <a:p>
            <a:pPr lvl="0"/>
            <a:r>
              <a:rPr lang="en-US" dirty="0"/>
              <a:t>Quoted Person’s Name</a:t>
            </a:r>
          </a:p>
        </p:txBody>
      </p:sp>
      <p:sp>
        <p:nvSpPr>
          <p:cNvPr id="12" name="Text Placeholder 10">
            <a:extLst>
              <a:ext uri="{FF2B5EF4-FFF2-40B4-BE49-F238E27FC236}">
                <a16:creationId xmlns:a16="http://schemas.microsoft.com/office/drawing/2014/main" id="{CB6591F2-93EA-4086-B446-0BF211EAC6BE}"/>
              </a:ext>
            </a:extLst>
          </p:cNvPr>
          <p:cNvSpPr>
            <a:spLocks noGrp="1"/>
          </p:cNvSpPr>
          <p:nvPr>
            <p:ph type="body" sz="quarter" idx="15" hasCustomPrompt="1"/>
          </p:nvPr>
        </p:nvSpPr>
        <p:spPr>
          <a:xfrm>
            <a:off x="1143000" y="5045137"/>
            <a:ext cx="4945182" cy="341632"/>
          </a:xfrm>
        </p:spPr>
        <p:txBody>
          <a:bodyPr/>
          <a:lstStyle>
            <a:lvl1pPr marL="0" indent="0">
              <a:buNone/>
              <a:defRPr sz="1800"/>
            </a:lvl1pPr>
          </a:lstStyle>
          <a:p>
            <a:pPr lvl="0"/>
            <a:r>
              <a:rPr lang="en-US" dirty="0"/>
              <a:t>Quoted Person’s Job Title, Company Name</a:t>
            </a:r>
          </a:p>
        </p:txBody>
      </p:sp>
    </p:spTree>
    <p:extLst>
      <p:ext uri="{BB962C8B-B14F-4D97-AF65-F5344CB8AC3E}">
        <p14:creationId xmlns:p14="http://schemas.microsoft.com/office/powerpoint/2010/main" val="22724035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20">
          <p15:clr>
            <a:srgbClr val="FBAE40"/>
          </p15:clr>
        </p15:guide>
        <p15:guide id="2" pos="5880">
          <p15:clr>
            <a:srgbClr val="FBAE40"/>
          </p15:clr>
        </p15:guide>
        <p15:guide id="3" orient="horz" pos="2904">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Logo wall">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7D666F-6FBF-ABB3-CF15-16F3AF8F00C9}"/>
              </a:ext>
            </a:extLst>
          </p:cNvPr>
          <p:cNvSpPr>
            <a:spLocks noGrp="1"/>
          </p:cNvSpPr>
          <p:nvPr>
            <p:ph type="title" hasCustomPrompt="1"/>
          </p:nvPr>
        </p:nvSpPr>
        <p:spPr>
          <a:xfrm>
            <a:off x="420624" y="355127"/>
            <a:ext cx="11428476" cy="638175"/>
          </a:xfrm>
        </p:spPr>
        <p:txBody>
          <a:bodyPr/>
          <a:lstStyle>
            <a:lvl1pPr>
              <a:defRPr/>
            </a:lvl1pPr>
          </a:lstStyle>
          <a:p>
            <a:r>
              <a:rPr lang="en-US" dirty="0"/>
              <a:t>Customer logo wall layout</a:t>
            </a:r>
          </a:p>
        </p:txBody>
      </p:sp>
      <p:sp>
        <p:nvSpPr>
          <p:cNvPr id="12" name="Content Placeholder 7">
            <a:extLst>
              <a:ext uri="{FF2B5EF4-FFF2-40B4-BE49-F238E27FC236}">
                <a16:creationId xmlns:a16="http://schemas.microsoft.com/office/drawing/2014/main" id="{015C08B8-13A9-49D9-8429-1D74691FB3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25C60DB3-039D-48D0-BBBE-D6707EDF3195}"/>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4E251B22-71D8-417A-860B-A9F241BE55F0}"/>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CB8BF785-0CE5-4F20-9877-7E7D82ADD65C}"/>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6" name="Content Placeholder 7">
            <a:extLst>
              <a:ext uri="{FF2B5EF4-FFF2-40B4-BE49-F238E27FC236}">
                <a16:creationId xmlns:a16="http://schemas.microsoft.com/office/drawing/2014/main" id="{00F2C7D5-0C93-479A-82A7-1A69785D1E4E}"/>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7" name="Content Placeholder 7">
            <a:extLst>
              <a:ext uri="{FF2B5EF4-FFF2-40B4-BE49-F238E27FC236}">
                <a16:creationId xmlns:a16="http://schemas.microsoft.com/office/drawing/2014/main" id="{938BF167-4E21-47DD-9F62-F1AAD0F2E99A}"/>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8" name="Content Placeholder 7">
            <a:extLst>
              <a:ext uri="{FF2B5EF4-FFF2-40B4-BE49-F238E27FC236}">
                <a16:creationId xmlns:a16="http://schemas.microsoft.com/office/drawing/2014/main" id="{52E1CDD4-7A51-49E3-A015-3118CFC4F3E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9" name="Content Placeholder 7">
            <a:extLst>
              <a:ext uri="{FF2B5EF4-FFF2-40B4-BE49-F238E27FC236}">
                <a16:creationId xmlns:a16="http://schemas.microsoft.com/office/drawing/2014/main" id="{6D15639F-1211-4224-BE37-0290D3BB0C2E}"/>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Tree>
    <p:extLst>
      <p:ext uri="{BB962C8B-B14F-4D97-AF65-F5344CB8AC3E}">
        <p14:creationId xmlns:p14="http://schemas.microsoft.com/office/powerpoint/2010/main" val="213881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o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9B174-8DFF-7AB5-F486-297765C374F7}"/>
              </a:ext>
            </a:extLst>
          </p:cNvPr>
          <p:cNvSpPr>
            <a:spLocks noGrp="1"/>
          </p:cNvSpPr>
          <p:nvPr>
            <p:ph type="title" hasCustomPrompt="1"/>
          </p:nvPr>
        </p:nvSpPr>
        <p:spPr/>
        <p:txBody>
          <a:bodyPr/>
          <a:lstStyle>
            <a:lvl1pPr>
              <a:defRPr/>
            </a:lvl1pPr>
          </a:lstStyle>
          <a:p>
            <a:r>
              <a:rPr lang="en-US" dirty="0"/>
              <a:t>Code layout</a:t>
            </a:r>
          </a:p>
        </p:txBody>
      </p:sp>
      <p:sp>
        <p:nvSpPr>
          <p:cNvPr id="5" name="Content Placeholder 4">
            <a:extLst>
              <a:ext uri="{FF2B5EF4-FFF2-40B4-BE49-F238E27FC236}">
                <a16:creationId xmlns:a16="http://schemas.microsoft.com/office/drawing/2014/main" id="{63EAEE91-C59D-07DA-60E8-8CC9D95E21D1}"/>
              </a:ext>
            </a:extLst>
          </p:cNvPr>
          <p:cNvSpPr>
            <a:spLocks noGrp="1"/>
          </p:cNvSpPr>
          <p:nvPr>
            <p:ph sz="quarter" idx="11" hasCustomPrompt="1"/>
          </p:nvPr>
        </p:nvSpPr>
        <p:spPr>
          <a:xfrm>
            <a:off x="426596" y="1371600"/>
            <a:ext cx="11422504" cy="1508105"/>
          </a:xfrm>
        </p:spPr>
        <p:txBody>
          <a:bodyPr/>
          <a:lstStyle>
            <a:lvl1pPr marL="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2pPr>
            <a:lvl3pPr marL="4572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3pPr>
            <a:lvl4pPr marL="6858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4pPr>
            <a:lvl5pPr marL="9144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790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ode - 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9B174-8DFF-7AB5-F486-297765C374F7}"/>
              </a:ext>
            </a:extLst>
          </p:cNvPr>
          <p:cNvSpPr>
            <a:spLocks noGrp="1"/>
          </p:cNvSpPr>
          <p:nvPr>
            <p:ph type="title" hasCustomPrompt="1"/>
          </p:nvPr>
        </p:nvSpPr>
        <p:spPr/>
        <p:txBody>
          <a:bodyPr/>
          <a:lstStyle>
            <a:lvl1pPr>
              <a:defRPr/>
            </a:lvl1pPr>
          </a:lstStyle>
          <a:p>
            <a:r>
              <a:rPr lang="en-US" dirty="0"/>
              <a:t>Two-column code layout</a:t>
            </a:r>
          </a:p>
        </p:txBody>
      </p:sp>
      <p:sp>
        <p:nvSpPr>
          <p:cNvPr id="5" name="Content Placeholder 4">
            <a:extLst>
              <a:ext uri="{FF2B5EF4-FFF2-40B4-BE49-F238E27FC236}">
                <a16:creationId xmlns:a16="http://schemas.microsoft.com/office/drawing/2014/main" id="{63EAEE91-C59D-07DA-60E8-8CC9D95E21D1}"/>
              </a:ext>
            </a:extLst>
          </p:cNvPr>
          <p:cNvSpPr>
            <a:spLocks noGrp="1"/>
          </p:cNvSpPr>
          <p:nvPr>
            <p:ph sz="quarter" idx="11" hasCustomPrompt="1"/>
          </p:nvPr>
        </p:nvSpPr>
        <p:spPr>
          <a:xfrm>
            <a:off x="426596" y="1371600"/>
            <a:ext cx="5540816" cy="1508105"/>
          </a:xfrm>
        </p:spPr>
        <p:txBody>
          <a:bodyPr/>
          <a:lstStyle>
            <a:lvl1pPr marL="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2pPr>
            <a:lvl3pPr marL="4572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3pPr>
            <a:lvl4pPr marL="6858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4pPr>
            <a:lvl5pPr marL="9144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a:extLst>
              <a:ext uri="{FF2B5EF4-FFF2-40B4-BE49-F238E27FC236}">
                <a16:creationId xmlns:a16="http://schemas.microsoft.com/office/drawing/2014/main" id="{20C3EBB8-17E1-75C6-AEB6-BDAD88882522}"/>
              </a:ext>
            </a:extLst>
          </p:cNvPr>
          <p:cNvSpPr>
            <a:spLocks noGrp="1"/>
          </p:cNvSpPr>
          <p:nvPr>
            <p:ph sz="quarter" idx="12" hasCustomPrompt="1"/>
          </p:nvPr>
        </p:nvSpPr>
        <p:spPr>
          <a:xfrm>
            <a:off x="6308284" y="1371600"/>
            <a:ext cx="5540816" cy="1508105"/>
          </a:xfrm>
        </p:spPr>
        <p:txBody>
          <a:bodyPr/>
          <a:lstStyle>
            <a:lvl1pPr marL="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2pPr>
            <a:lvl3pPr marL="4572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3pPr>
            <a:lvl4pPr marL="6858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4pPr>
            <a:lvl5pPr marL="9144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370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Get star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15310-C23D-47DD-AC47-BB87E7EEC1B4}"/>
              </a:ext>
            </a:extLst>
          </p:cNvPr>
          <p:cNvSpPr>
            <a:spLocks noGrp="1"/>
          </p:cNvSpPr>
          <p:nvPr>
            <p:ph type="title" hasCustomPrompt="1"/>
          </p:nvPr>
        </p:nvSpPr>
        <p:spPr/>
        <p:txBody>
          <a:bodyPr/>
          <a:lstStyle>
            <a:lvl1pPr>
              <a:defRPr/>
            </a:lvl1pPr>
          </a:lstStyle>
          <a:p>
            <a:r>
              <a:rPr lang="en-US" dirty="0"/>
              <a:t>Get started</a:t>
            </a:r>
          </a:p>
        </p:txBody>
      </p:sp>
      <p:sp>
        <p:nvSpPr>
          <p:cNvPr id="3" name="Rectangle: Rounded Corners 2">
            <a:extLst>
              <a:ext uri="{FF2B5EF4-FFF2-40B4-BE49-F238E27FC236}">
                <a16:creationId xmlns:a16="http://schemas.microsoft.com/office/drawing/2014/main" id="{9C2051E2-89E7-42F4-8F96-C8FF138B25DE}"/>
              </a:ext>
            </a:extLst>
          </p:cNvPr>
          <p:cNvSpPr>
            <a:spLocks noChangeAspect="1"/>
          </p:cNvSpPr>
          <p:nvPr userDrawn="1"/>
        </p:nvSpPr>
        <p:spPr>
          <a:xfrm>
            <a:off x="829573" y="1799085"/>
            <a:ext cx="3259760" cy="3408182"/>
          </a:xfrm>
          <a:prstGeom prst="roundRect">
            <a:avLst>
              <a:gd name="adj" fmla="val 10990"/>
            </a:avLst>
          </a:prstGeom>
          <a:noFill/>
          <a:ln w="38100">
            <a:gradFill>
              <a:gsLst>
                <a:gs pos="0">
                  <a:schemeClr val="accent2"/>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bg1"/>
              </a:solidFill>
            </a:endParaRPr>
          </a:p>
        </p:txBody>
      </p:sp>
      <p:sp>
        <p:nvSpPr>
          <p:cNvPr id="4" name="Rectangle: Rounded Corners 3">
            <a:extLst>
              <a:ext uri="{FF2B5EF4-FFF2-40B4-BE49-F238E27FC236}">
                <a16:creationId xmlns:a16="http://schemas.microsoft.com/office/drawing/2014/main" id="{40E4AA71-DCED-4395-B8CD-10EE258FEC2E}"/>
              </a:ext>
            </a:extLst>
          </p:cNvPr>
          <p:cNvSpPr>
            <a:spLocks noChangeAspect="1"/>
          </p:cNvSpPr>
          <p:nvPr userDrawn="1"/>
        </p:nvSpPr>
        <p:spPr>
          <a:xfrm>
            <a:off x="4451796" y="1799085"/>
            <a:ext cx="3259760" cy="3408182"/>
          </a:xfrm>
          <a:prstGeom prst="roundRect">
            <a:avLst>
              <a:gd name="adj" fmla="val 9320"/>
            </a:avLst>
          </a:prstGeom>
          <a:noFill/>
          <a:ln w="38100">
            <a:gradFill>
              <a:gsLst>
                <a:gs pos="0">
                  <a:schemeClr val="accent2"/>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bg1"/>
              </a:solidFill>
            </a:endParaRPr>
          </a:p>
        </p:txBody>
      </p:sp>
      <p:sp>
        <p:nvSpPr>
          <p:cNvPr id="5" name="Rectangle: Rounded Corners 4">
            <a:extLst>
              <a:ext uri="{FF2B5EF4-FFF2-40B4-BE49-F238E27FC236}">
                <a16:creationId xmlns:a16="http://schemas.microsoft.com/office/drawing/2014/main" id="{25E96DDC-F13C-4B81-B960-E123F55A355F}"/>
              </a:ext>
            </a:extLst>
          </p:cNvPr>
          <p:cNvSpPr>
            <a:spLocks noChangeAspect="1"/>
          </p:cNvSpPr>
          <p:nvPr userDrawn="1"/>
        </p:nvSpPr>
        <p:spPr>
          <a:xfrm>
            <a:off x="8069454" y="1799085"/>
            <a:ext cx="3259760" cy="3408182"/>
          </a:xfrm>
          <a:prstGeom prst="roundRect">
            <a:avLst>
              <a:gd name="adj" fmla="val 8652"/>
            </a:avLst>
          </a:prstGeom>
          <a:noFill/>
          <a:ln w="38100">
            <a:gradFill>
              <a:gsLst>
                <a:gs pos="0">
                  <a:schemeClr val="accent2"/>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bg1"/>
              </a:solidFill>
            </a:endParaRPr>
          </a:p>
        </p:txBody>
      </p:sp>
      <p:sp>
        <p:nvSpPr>
          <p:cNvPr id="12" name="Picture Placeholder 19">
            <a:extLst>
              <a:ext uri="{FF2B5EF4-FFF2-40B4-BE49-F238E27FC236}">
                <a16:creationId xmlns:a16="http://schemas.microsoft.com/office/drawing/2014/main" id="{7633A5EB-8593-49CA-A350-D21B45CDA0BA}"/>
              </a:ext>
            </a:extLst>
          </p:cNvPr>
          <p:cNvSpPr>
            <a:spLocks noGrp="1"/>
          </p:cNvSpPr>
          <p:nvPr>
            <p:ph type="pic" sz="quarter" idx="17" hasCustomPrompt="1"/>
          </p:nvPr>
        </p:nvSpPr>
        <p:spPr>
          <a:xfrm>
            <a:off x="1381225" y="2290764"/>
            <a:ext cx="2194560" cy="1695450"/>
          </a:xfrm>
          <a:prstGeom prst="roundRect">
            <a:avLst>
              <a:gd name="adj" fmla="val 4167"/>
            </a:avLst>
          </a:prstGeom>
        </p:spPr>
        <p:txBody>
          <a:bodyPr anchor="ctr"/>
          <a:lstStyle>
            <a:lvl1pPr marL="0" indent="0" algn="ctr">
              <a:buNone/>
              <a:defRPr sz="1400"/>
            </a:lvl1pPr>
          </a:lstStyle>
          <a:p>
            <a:r>
              <a:rPr lang="en-US" dirty="0"/>
              <a:t>Click icon to add QR code</a:t>
            </a:r>
            <a:br>
              <a:rPr lang="en-US" dirty="0"/>
            </a:br>
            <a:br>
              <a:rPr lang="en-US" dirty="0"/>
            </a:br>
            <a:endParaRPr lang="en-US" dirty="0"/>
          </a:p>
        </p:txBody>
      </p:sp>
      <p:sp>
        <p:nvSpPr>
          <p:cNvPr id="13" name="Picture Placeholder 19">
            <a:extLst>
              <a:ext uri="{FF2B5EF4-FFF2-40B4-BE49-F238E27FC236}">
                <a16:creationId xmlns:a16="http://schemas.microsoft.com/office/drawing/2014/main" id="{E4A628D0-0922-43A5-B256-1C8CECF02ACB}"/>
              </a:ext>
            </a:extLst>
          </p:cNvPr>
          <p:cNvSpPr>
            <a:spLocks noGrp="1"/>
          </p:cNvSpPr>
          <p:nvPr>
            <p:ph type="pic" sz="quarter" idx="18" hasCustomPrompt="1"/>
          </p:nvPr>
        </p:nvSpPr>
        <p:spPr>
          <a:xfrm>
            <a:off x="4974870" y="2289952"/>
            <a:ext cx="2194560" cy="1695450"/>
          </a:xfrm>
          <a:prstGeom prst="roundRect">
            <a:avLst>
              <a:gd name="adj" fmla="val 4167"/>
            </a:avLst>
          </a:prstGeom>
        </p:spPr>
        <p:txBody>
          <a:bodyPr anchor="ctr"/>
          <a:lstStyle>
            <a:lvl1pPr marL="0" indent="0" algn="ctr">
              <a:buNone/>
              <a:defRPr sz="1400"/>
            </a:lvl1pPr>
          </a:lstStyle>
          <a:p>
            <a:r>
              <a:rPr lang="en-US" dirty="0"/>
              <a:t>Click icon to add QR code</a:t>
            </a:r>
            <a:br>
              <a:rPr lang="en-US" dirty="0"/>
            </a:br>
            <a:br>
              <a:rPr lang="en-US" dirty="0"/>
            </a:br>
            <a:endParaRPr lang="en-US" dirty="0"/>
          </a:p>
        </p:txBody>
      </p:sp>
      <p:sp>
        <p:nvSpPr>
          <p:cNvPr id="14" name="Picture Placeholder 19">
            <a:extLst>
              <a:ext uri="{FF2B5EF4-FFF2-40B4-BE49-F238E27FC236}">
                <a16:creationId xmlns:a16="http://schemas.microsoft.com/office/drawing/2014/main" id="{54EFD328-D536-4D61-930F-8B5E2C30986C}"/>
              </a:ext>
            </a:extLst>
          </p:cNvPr>
          <p:cNvSpPr>
            <a:spLocks noGrp="1"/>
          </p:cNvSpPr>
          <p:nvPr>
            <p:ph type="pic" sz="quarter" idx="19" hasCustomPrompt="1"/>
          </p:nvPr>
        </p:nvSpPr>
        <p:spPr>
          <a:xfrm>
            <a:off x="8634501" y="2289952"/>
            <a:ext cx="2194560" cy="1695450"/>
          </a:xfrm>
          <a:prstGeom prst="roundRect">
            <a:avLst>
              <a:gd name="adj" fmla="val 4167"/>
            </a:avLst>
          </a:prstGeom>
        </p:spPr>
        <p:txBody>
          <a:bodyPr anchor="ctr"/>
          <a:lstStyle>
            <a:lvl1pPr marL="0" indent="0" algn="ctr">
              <a:buNone/>
              <a:defRPr sz="1400"/>
            </a:lvl1pPr>
          </a:lstStyle>
          <a:p>
            <a:r>
              <a:rPr lang="en-US" dirty="0"/>
              <a:t>Click icon to add QR code</a:t>
            </a:r>
            <a:br>
              <a:rPr lang="en-US" dirty="0"/>
            </a:br>
            <a:br>
              <a:rPr lang="en-US" dirty="0"/>
            </a:br>
            <a:endParaRPr lang="en-US" dirty="0"/>
          </a:p>
        </p:txBody>
      </p:sp>
      <p:sp>
        <p:nvSpPr>
          <p:cNvPr id="15" name="Text Placeholder 2">
            <a:extLst>
              <a:ext uri="{FF2B5EF4-FFF2-40B4-BE49-F238E27FC236}">
                <a16:creationId xmlns:a16="http://schemas.microsoft.com/office/drawing/2014/main" id="{1181195A-A633-494B-A8A0-14F740257B72}"/>
              </a:ext>
            </a:extLst>
          </p:cNvPr>
          <p:cNvSpPr>
            <a:spLocks noGrp="1"/>
          </p:cNvSpPr>
          <p:nvPr>
            <p:ph type="body" idx="1" hasCustomPrompt="1"/>
          </p:nvPr>
        </p:nvSpPr>
        <p:spPr>
          <a:xfrm>
            <a:off x="862786" y="4293227"/>
            <a:ext cx="3147240"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content here</a:t>
            </a:r>
          </a:p>
        </p:txBody>
      </p:sp>
      <p:sp>
        <p:nvSpPr>
          <p:cNvPr id="16" name="Text Placeholder 2">
            <a:extLst>
              <a:ext uri="{FF2B5EF4-FFF2-40B4-BE49-F238E27FC236}">
                <a16:creationId xmlns:a16="http://schemas.microsoft.com/office/drawing/2014/main" id="{58C3F1C9-3E6D-4C7C-92F7-EE32FE7302B9}"/>
              </a:ext>
            </a:extLst>
          </p:cNvPr>
          <p:cNvSpPr>
            <a:spLocks noGrp="1"/>
          </p:cNvSpPr>
          <p:nvPr>
            <p:ph type="body" idx="20" hasCustomPrompt="1"/>
          </p:nvPr>
        </p:nvSpPr>
        <p:spPr>
          <a:xfrm>
            <a:off x="4522380" y="4293227"/>
            <a:ext cx="3147240"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content here</a:t>
            </a:r>
          </a:p>
        </p:txBody>
      </p:sp>
      <p:sp>
        <p:nvSpPr>
          <p:cNvPr id="17" name="Text Placeholder 2">
            <a:extLst>
              <a:ext uri="{FF2B5EF4-FFF2-40B4-BE49-F238E27FC236}">
                <a16:creationId xmlns:a16="http://schemas.microsoft.com/office/drawing/2014/main" id="{63322AD3-40F1-44AD-89B2-8316E2D6882D}"/>
              </a:ext>
            </a:extLst>
          </p:cNvPr>
          <p:cNvSpPr>
            <a:spLocks noGrp="1"/>
          </p:cNvSpPr>
          <p:nvPr>
            <p:ph type="body" idx="21" hasCustomPrompt="1"/>
          </p:nvPr>
        </p:nvSpPr>
        <p:spPr>
          <a:xfrm>
            <a:off x="8125714" y="4297375"/>
            <a:ext cx="3147240"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content here</a:t>
            </a:r>
          </a:p>
        </p:txBody>
      </p:sp>
    </p:spTree>
    <p:extLst>
      <p:ext uri="{BB962C8B-B14F-4D97-AF65-F5344CB8AC3E}">
        <p14:creationId xmlns:p14="http://schemas.microsoft.com/office/powerpoint/2010/main" val="193747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88">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Thank You_gradient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1881157-0DF8-49E6-B684-3E8FD245EE8E}"/>
              </a:ext>
            </a:extLst>
          </p:cNvPr>
          <p:cNvSpPr>
            <a:spLocks noGrp="1"/>
          </p:cNvSpPr>
          <p:nvPr>
            <p:ph type="body" sz="quarter" idx="10" hasCustomPrompt="1"/>
          </p:nvPr>
        </p:nvSpPr>
        <p:spPr>
          <a:xfrm>
            <a:off x="431800" y="3453368"/>
            <a:ext cx="3703320" cy="369332"/>
          </a:xfrm>
          <a:prstGeom prst="rect">
            <a:avLst/>
          </a:prstGeom>
        </p:spPr>
        <p:txBody>
          <a:bodyPr anchor="b"/>
          <a:lstStyle>
            <a:lvl1pPr marL="0" indent="0">
              <a:buNone/>
              <a:defRPr sz="2000" b="1"/>
            </a:lvl1pPr>
          </a:lstStyle>
          <a:p>
            <a:pPr lvl="0"/>
            <a:r>
              <a:rPr lang="en-US" dirty="0"/>
              <a:t>Speaker name (pronouns)</a:t>
            </a:r>
          </a:p>
        </p:txBody>
      </p:sp>
      <p:sp>
        <p:nvSpPr>
          <p:cNvPr id="13" name="Text Placeholder 12">
            <a:extLst>
              <a:ext uri="{FF2B5EF4-FFF2-40B4-BE49-F238E27FC236}">
                <a16:creationId xmlns:a16="http://schemas.microsoft.com/office/drawing/2014/main" id="{EA2927B3-63A9-43F6-91E9-B153F0DF34DC}"/>
              </a:ext>
            </a:extLst>
          </p:cNvPr>
          <p:cNvSpPr>
            <a:spLocks noGrp="1"/>
          </p:cNvSpPr>
          <p:nvPr>
            <p:ph type="body" sz="quarter" idx="11" hasCustomPrompt="1"/>
          </p:nvPr>
        </p:nvSpPr>
        <p:spPr>
          <a:xfrm>
            <a:off x="431800" y="3835400"/>
            <a:ext cx="3703320" cy="1128486"/>
          </a:xfrm>
          <a:prstGeom prst="rect">
            <a:avLst/>
          </a:prstGeom>
        </p:spPr>
        <p:txBody>
          <a:bodyPr>
            <a:noAutofit/>
          </a:bodyPr>
          <a:lstStyle>
            <a:lvl1pPr marL="0" indent="0">
              <a:lnSpc>
                <a:spcPct val="100000"/>
              </a:lnSpc>
              <a:spcAft>
                <a:spcPts val="600"/>
              </a:spcAft>
              <a:buNone/>
              <a:defRPr sz="1800"/>
            </a:lvl1pPr>
          </a:lstStyle>
          <a:p>
            <a:pPr lvl="0"/>
            <a:r>
              <a:rPr lang="en-US" dirty="0"/>
              <a:t>Speaker contact info </a:t>
            </a:r>
            <a:br>
              <a:rPr lang="en-US" dirty="0"/>
            </a:br>
            <a:r>
              <a:rPr lang="en-US" dirty="0"/>
              <a:t>(such as email or socials)</a:t>
            </a:r>
          </a:p>
        </p:txBody>
      </p:sp>
      <p:sp>
        <p:nvSpPr>
          <p:cNvPr id="43" name="Title 42">
            <a:extLst>
              <a:ext uri="{FF2B5EF4-FFF2-40B4-BE49-F238E27FC236}">
                <a16:creationId xmlns:a16="http://schemas.microsoft.com/office/drawing/2014/main" id="{0D9B8DBA-78C6-4788-90BB-271D175CD3A8}"/>
              </a:ext>
            </a:extLst>
          </p:cNvPr>
          <p:cNvSpPr>
            <a:spLocks noGrp="1"/>
          </p:cNvSpPr>
          <p:nvPr>
            <p:ph type="title" hasCustomPrompt="1"/>
          </p:nvPr>
        </p:nvSpPr>
        <p:spPr>
          <a:xfrm>
            <a:off x="0" y="-660868"/>
            <a:ext cx="12192000" cy="638175"/>
          </a:xfrm>
          <a:prstGeom prst="rect">
            <a:avLst/>
          </a:prstGeom>
        </p:spPr>
        <p:txBody>
          <a:bodyPr/>
          <a:lstStyle>
            <a:lvl1pPr>
              <a:defRPr>
                <a:solidFill>
                  <a:schemeClr val="bg1">
                    <a:lumMod val="65000"/>
                    <a:lumOff val="35000"/>
                  </a:schemeClr>
                </a:solidFill>
              </a:defRPr>
            </a:lvl1pPr>
          </a:lstStyle>
          <a:p>
            <a:r>
              <a:rPr lang="en-US"/>
              <a:t>Thank you layout</a:t>
            </a:r>
          </a:p>
        </p:txBody>
      </p:sp>
      <p:sp>
        <p:nvSpPr>
          <p:cNvPr id="3" name="TextBox 2">
            <a:extLst>
              <a:ext uri="{FF2B5EF4-FFF2-40B4-BE49-F238E27FC236}">
                <a16:creationId xmlns:a16="http://schemas.microsoft.com/office/drawing/2014/main" id="{B40EF7F8-9F2B-B523-D4B9-FDEDC073F8E5}"/>
              </a:ext>
            </a:extLst>
          </p:cNvPr>
          <p:cNvSpPr txBox="1"/>
          <p:nvPr userDrawn="1"/>
        </p:nvSpPr>
        <p:spPr bwMode="white">
          <a:xfrm>
            <a:off x="419100" y="1900795"/>
            <a:ext cx="5676900" cy="956453"/>
          </a:xfrm>
          <a:prstGeom prst="rect">
            <a:avLst/>
          </a:prstGeom>
          <a:noFill/>
        </p:spPr>
        <p:txBody>
          <a:bodyPr lIns="0" tIns="0" rIns="0" bIns="0"/>
          <a:lstStyle>
            <a:lvl1pPr defTabSz="1097278">
              <a:lnSpc>
                <a:spcPct val="90000"/>
              </a:lnSpc>
              <a:spcBef>
                <a:spcPct val="0"/>
              </a:spcBef>
              <a:buNone/>
              <a:defRPr lang="en-US" sz="6600" b="0" cap="none" spc="-118" baseline="0" dirty="0" smtClean="0">
                <a:ln w="3175">
                  <a:noFill/>
                </a:ln>
                <a:solidFill>
                  <a:schemeClr val="bg1"/>
                </a:solidFill>
                <a:effectLst/>
                <a:latin typeface="Amazon Ember Display Heavy" panose="020F0803020204020204" pitchFamily="34" charset="0"/>
                <a:ea typeface="Amazon Ember Display Heavy" panose="020F0803020204020204" pitchFamily="34" charset="0"/>
                <a:cs typeface="Amazon Ember Display Heavy" panose="020F0803020204020204" pitchFamily="34" charset="0"/>
              </a:defRPr>
            </a:lvl1pPr>
          </a:lstStyle>
          <a:p>
            <a:pPr eaLnBrk="1" fontAlgn="auto" hangingPunct="1">
              <a:spcAft>
                <a:spcPts val="0"/>
              </a:spcAft>
              <a:defRPr/>
            </a:pPr>
            <a:r>
              <a:rPr sz="6600" b="1" i="0" spc="-150" dirty="0">
                <a:solidFill>
                  <a:schemeClr val="tx1"/>
                </a:solidFill>
                <a:latin typeface="+mj-lt"/>
                <a:ea typeface="Amazon Ember Display" panose="020F0603020204020204" pitchFamily="34" charset="0"/>
                <a:cs typeface="Amazon Ember Display" panose="020F0603020204020204" pitchFamily="34" charset="0"/>
              </a:rPr>
              <a:t>Thank you!</a:t>
            </a:r>
          </a:p>
        </p:txBody>
      </p:sp>
      <p:sp>
        <p:nvSpPr>
          <p:cNvPr id="2" name="TextBox 1">
            <a:extLst>
              <a:ext uri="{FF2B5EF4-FFF2-40B4-BE49-F238E27FC236}">
                <a16:creationId xmlns:a16="http://schemas.microsoft.com/office/drawing/2014/main" id="{CB12D1FC-D6F1-F8D9-1A7D-840D19BF30F3}"/>
              </a:ext>
            </a:extLst>
          </p:cNvPr>
          <p:cNvSpPr txBox="1"/>
          <p:nvPr userDrawn="1"/>
        </p:nvSpPr>
        <p:spPr>
          <a:xfrm>
            <a:off x="433635" y="6488495"/>
            <a:ext cx="284917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Amazon Ember Display"/>
                <a:ea typeface="+mn-ea"/>
                <a:cs typeface="+mn-cs"/>
              </a:rPr>
              <a:t>Amazon Web Services, AWS, the Powered by AWS logo, and all AWS service names used in this slide deck are trademarks of Amazon.com, Inc. or its affiliates.</a:t>
            </a:r>
          </a:p>
        </p:txBody>
      </p:sp>
      <p:sp>
        <p:nvSpPr>
          <p:cNvPr id="4" name="TextBox 3">
            <a:extLst>
              <a:ext uri="{FF2B5EF4-FFF2-40B4-BE49-F238E27FC236}">
                <a16:creationId xmlns:a16="http://schemas.microsoft.com/office/drawing/2014/main" id="{64DC951A-2FFD-5A4C-096D-F9F9392110DC}"/>
              </a:ext>
            </a:extLst>
          </p:cNvPr>
          <p:cNvSpPr txBox="1"/>
          <p:nvPr userDrawn="1"/>
        </p:nvSpPr>
        <p:spPr>
          <a:xfrm>
            <a:off x="330617" y="6392988"/>
            <a:ext cx="2601994"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2"/>
                </a:solidFill>
                <a:effectLst/>
                <a:uLnTx/>
                <a:uFillTx/>
                <a:latin typeface="Amazon Ember Display"/>
                <a:ea typeface="+mn-ea"/>
                <a:cs typeface="+mn-cs"/>
              </a:rPr>
              <a:t>© 2024, Amazon Web Services, Inc. or its affiliates. All rights reserved</a:t>
            </a:r>
          </a:p>
        </p:txBody>
      </p:sp>
    </p:spTree>
    <p:extLst>
      <p:ext uri="{BB962C8B-B14F-4D97-AF65-F5344CB8AC3E}">
        <p14:creationId xmlns:p14="http://schemas.microsoft.com/office/powerpoint/2010/main" val="131988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Thank You_gradient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blurry image of a colorful background&#10;&#10;Description automatically generated">
            <a:extLst>
              <a:ext uri="{FF2B5EF4-FFF2-40B4-BE49-F238E27FC236}">
                <a16:creationId xmlns:a16="http://schemas.microsoft.com/office/drawing/2014/main" id="{14865877-DA5C-0C56-6CB8-05F3E15C95F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a:stretch/>
        </p:blipFill>
        <p:spPr>
          <a:xfrm>
            <a:off x="1" y="-1"/>
            <a:ext cx="12192000" cy="6858001"/>
          </a:xfrm>
          <a:prstGeom prst="rect">
            <a:avLst/>
          </a:prstGeom>
        </p:spPr>
      </p:pic>
      <p:sp>
        <p:nvSpPr>
          <p:cNvPr id="43" name="Title 42">
            <a:extLst>
              <a:ext uri="{FF2B5EF4-FFF2-40B4-BE49-F238E27FC236}">
                <a16:creationId xmlns:a16="http://schemas.microsoft.com/office/drawing/2014/main" id="{0D9B8DBA-78C6-4788-90BB-271D175CD3A8}"/>
              </a:ext>
            </a:extLst>
          </p:cNvPr>
          <p:cNvSpPr>
            <a:spLocks noGrp="1"/>
          </p:cNvSpPr>
          <p:nvPr>
            <p:ph type="title" hasCustomPrompt="1"/>
          </p:nvPr>
        </p:nvSpPr>
        <p:spPr>
          <a:xfrm>
            <a:off x="0" y="-660868"/>
            <a:ext cx="12192000" cy="638175"/>
          </a:xfrm>
          <a:prstGeom prst="rect">
            <a:avLst/>
          </a:prstGeom>
        </p:spPr>
        <p:txBody>
          <a:bodyPr/>
          <a:lstStyle>
            <a:lvl1pPr>
              <a:defRPr>
                <a:solidFill>
                  <a:schemeClr val="bg1">
                    <a:lumMod val="65000"/>
                    <a:lumOff val="35000"/>
                  </a:schemeClr>
                </a:solidFill>
              </a:defRPr>
            </a:lvl1pPr>
          </a:lstStyle>
          <a:p>
            <a:r>
              <a:rPr lang="en-US"/>
              <a:t>Thank you layout</a:t>
            </a:r>
          </a:p>
        </p:txBody>
      </p:sp>
      <p:sp>
        <p:nvSpPr>
          <p:cNvPr id="3" name="TextBox 2">
            <a:extLst>
              <a:ext uri="{FF2B5EF4-FFF2-40B4-BE49-F238E27FC236}">
                <a16:creationId xmlns:a16="http://schemas.microsoft.com/office/drawing/2014/main" id="{B40EF7F8-9F2B-B523-D4B9-FDEDC073F8E5}"/>
              </a:ext>
            </a:extLst>
          </p:cNvPr>
          <p:cNvSpPr txBox="1"/>
          <p:nvPr userDrawn="1"/>
        </p:nvSpPr>
        <p:spPr bwMode="white">
          <a:xfrm>
            <a:off x="419100" y="1900795"/>
            <a:ext cx="5676900" cy="956453"/>
          </a:xfrm>
          <a:prstGeom prst="rect">
            <a:avLst/>
          </a:prstGeom>
          <a:noFill/>
        </p:spPr>
        <p:txBody>
          <a:bodyPr lIns="0" tIns="0" rIns="0" bIns="0"/>
          <a:lstStyle>
            <a:lvl1pPr defTabSz="1097278">
              <a:lnSpc>
                <a:spcPct val="90000"/>
              </a:lnSpc>
              <a:spcBef>
                <a:spcPct val="0"/>
              </a:spcBef>
              <a:buNone/>
              <a:defRPr lang="en-US" sz="6600" b="0" cap="none" spc="-118" baseline="0" dirty="0" smtClean="0">
                <a:ln w="3175">
                  <a:noFill/>
                </a:ln>
                <a:solidFill>
                  <a:schemeClr val="bg1"/>
                </a:solidFill>
                <a:effectLst/>
                <a:latin typeface="Amazon Ember Display Heavy" panose="020F0803020204020204" pitchFamily="34" charset="0"/>
                <a:ea typeface="Amazon Ember Display Heavy" panose="020F0803020204020204" pitchFamily="34" charset="0"/>
                <a:cs typeface="Amazon Ember Display Heavy" panose="020F0803020204020204" pitchFamily="34" charset="0"/>
              </a:defRPr>
            </a:lvl1pPr>
          </a:lstStyle>
          <a:p>
            <a:pPr eaLnBrk="1" fontAlgn="auto" hangingPunct="1">
              <a:spcAft>
                <a:spcPts val="0"/>
              </a:spcAft>
              <a:defRPr/>
            </a:pPr>
            <a:r>
              <a:rPr sz="6600" b="1" i="0" spc="-150" dirty="0">
                <a:solidFill>
                  <a:schemeClr val="tx1"/>
                </a:solidFill>
                <a:latin typeface="+mj-lt"/>
                <a:ea typeface="Amazon Ember Display" panose="020F0603020204020204" pitchFamily="34" charset="0"/>
                <a:cs typeface="Amazon Ember Display" panose="020F0603020204020204" pitchFamily="34" charset="0"/>
              </a:rPr>
              <a:t>Thank you!</a:t>
            </a:r>
          </a:p>
        </p:txBody>
      </p:sp>
      <p:sp>
        <p:nvSpPr>
          <p:cNvPr id="2" name="TextBox 1">
            <a:extLst>
              <a:ext uri="{FF2B5EF4-FFF2-40B4-BE49-F238E27FC236}">
                <a16:creationId xmlns:a16="http://schemas.microsoft.com/office/drawing/2014/main" id="{CB12D1FC-D6F1-F8D9-1A7D-840D19BF30F3}"/>
              </a:ext>
            </a:extLst>
          </p:cNvPr>
          <p:cNvSpPr txBox="1"/>
          <p:nvPr userDrawn="1"/>
        </p:nvSpPr>
        <p:spPr>
          <a:xfrm>
            <a:off x="433635" y="6488495"/>
            <a:ext cx="284917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Amazon Ember Display"/>
                <a:ea typeface="+mn-ea"/>
                <a:cs typeface="+mn-cs"/>
              </a:rPr>
              <a:t>Amazon Web Services, AWS, the Powered by AWS logo, and all AWS service names used in this slide deck are trademarks of Amazon.com, Inc. or its affiliates.</a:t>
            </a:r>
          </a:p>
        </p:txBody>
      </p:sp>
      <p:sp>
        <p:nvSpPr>
          <p:cNvPr id="4" name="TextBox 3">
            <a:extLst>
              <a:ext uri="{FF2B5EF4-FFF2-40B4-BE49-F238E27FC236}">
                <a16:creationId xmlns:a16="http://schemas.microsoft.com/office/drawing/2014/main" id="{64DC951A-2FFD-5A4C-096D-F9F9392110DC}"/>
              </a:ext>
            </a:extLst>
          </p:cNvPr>
          <p:cNvSpPr txBox="1"/>
          <p:nvPr userDrawn="1"/>
        </p:nvSpPr>
        <p:spPr>
          <a:xfrm>
            <a:off x="330617" y="6392988"/>
            <a:ext cx="2601994"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2"/>
                </a:solidFill>
                <a:effectLst/>
                <a:uLnTx/>
                <a:uFillTx/>
                <a:latin typeface="Amazon Ember Display"/>
                <a:ea typeface="+mn-ea"/>
                <a:cs typeface="+mn-cs"/>
              </a:rPr>
              <a:t>© 2024, Amazon Web Services, Inc. or its affiliates. All rights reserved</a:t>
            </a:r>
          </a:p>
        </p:txBody>
      </p:sp>
      <p:sp>
        <p:nvSpPr>
          <p:cNvPr id="8" name="Text Placeholder 10">
            <a:extLst>
              <a:ext uri="{FF2B5EF4-FFF2-40B4-BE49-F238E27FC236}">
                <a16:creationId xmlns:a16="http://schemas.microsoft.com/office/drawing/2014/main" id="{5D8F2C03-908A-4494-8E3C-8FABEA3AF7DE}"/>
              </a:ext>
            </a:extLst>
          </p:cNvPr>
          <p:cNvSpPr>
            <a:spLocks noGrp="1"/>
          </p:cNvSpPr>
          <p:nvPr>
            <p:ph type="body" sz="quarter" idx="10" hasCustomPrompt="1"/>
          </p:nvPr>
        </p:nvSpPr>
        <p:spPr>
          <a:xfrm>
            <a:off x="431800" y="3453368"/>
            <a:ext cx="3703320" cy="369332"/>
          </a:xfrm>
          <a:prstGeom prst="rect">
            <a:avLst/>
          </a:prstGeom>
        </p:spPr>
        <p:txBody>
          <a:bodyPr anchor="b"/>
          <a:lstStyle>
            <a:lvl1pPr marL="0" indent="0">
              <a:buNone/>
              <a:defRPr sz="2000" b="1"/>
            </a:lvl1pPr>
          </a:lstStyle>
          <a:p>
            <a:pPr lvl="0"/>
            <a:r>
              <a:rPr lang="en-US" dirty="0"/>
              <a:t>Speaker name (pronouns)</a:t>
            </a:r>
          </a:p>
        </p:txBody>
      </p:sp>
      <p:sp>
        <p:nvSpPr>
          <p:cNvPr id="9" name="Text Placeholder 12">
            <a:extLst>
              <a:ext uri="{FF2B5EF4-FFF2-40B4-BE49-F238E27FC236}">
                <a16:creationId xmlns:a16="http://schemas.microsoft.com/office/drawing/2014/main" id="{C89F2AAE-73B0-4553-997B-38BDFD6F6ECF}"/>
              </a:ext>
            </a:extLst>
          </p:cNvPr>
          <p:cNvSpPr>
            <a:spLocks noGrp="1"/>
          </p:cNvSpPr>
          <p:nvPr>
            <p:ph type="body" sz="quarter" idx="11" hasCustomPrompt="1"/>
          </p:nvPr>
        </p:nvSpPr>
        <p:spPr>
          <a:xfrm>
            <a:off x="431800" y="3835400"/>
            <a:ext cx="3703320" cy="1128486"/>
          </a:xfrm>
          <a:prstGeom prst="rect">
            <a:avLst/>
          </a:prstGeom>
        </p:spPr>
        <p:txBody>
          <a:bodyPr>
            <a:noAutofit/>
          </a:bodyPr>
          <a:lstStyle>
            <a:lvl1pPr marL="0" indent="0">
              <a:lnSpc>
                <a:spcPct val="100000"/>
              </a:lnSpc>
              <a:spcAft>
                <a:spcPts val="600"/>
              </a:spcAft>
              <a:buNone/>
              <a:defRPr sz="1800"/>
            </a:lvl1pPr>
          </a:lstStyle>
          <a:p>
            <a:pPr lvl="0"/>
            <a:r>
              <a:rPr lang="en-US" dirty="0"/>
              <a:t>Speaker contact info </a:t>
            </a:r>
            <a:br>
              <a:rPr lang="en-US" dirty="0"/>
            </a:br>
            <a:r>
              <a:rPr lang="en-US" dirty="0"/>
              <a:t>(such as email or socials)</a:t>
            </a:r>
          </a:p>
        </p:txBody>
      </p:sp>
    </p:spTree>
    <p:extLst>
      <p:ext uri="{BB962C8B-B14F-4D97-AF65-F5344CB8AC3E}">
        <p14:creationId xmlns:p14="http://schemas.microsoft.com/office/powerpoint/2010/main" val="21574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Thank You_gradient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0D9B8DBA-78C6-4788-90BB-271D175CD3A8}"/>
              </a:ext>
            </a:extLst>
          </p:cNvPr>
          <p:cNvSpPr>
            <a:spLocks noGrp="1"/>
          </p:cNvSpPr>
          <p:nvPr>
            <p:ph type="title" hasCustomPrompt="1"/>
          </p:nvPr>
        </p:nvSpPr>
        <p:spPr>
          <a:xfrm>
            <a:off x="0" y="-660868"/>
            <a:ext cx="12192000" cy="638175"/>
          </a:xfrm>
          <a:prstGeom prst="rect">
            <a:avLst/>
          </a:prstGeom>
        </p:spPr>
        <p:txBody>
          <a:bodyPr/>
          <a:lstStyle>
            <a:lvl1pPr>
              <a:defRPr>
                <a:solidFill>
                  <a:schemeClr val="bg1">
                    <a:lumMod val="65000"/>
                    <a:lumOff val="35000"/>
                  </a:schemeClr>
                </a:solidFill>
              </a:defRPr>
            </a:lvl1pPr>
          </a:lstStyle>
          <a:p>
            <a:r>
              <a:rPr lang="en-US"/>
              <a:t>Thank you layout</a:t>
            </a:r>
          </a:p>
        </p:txBody>
      </p:sp>
      <p:sp>
        <p:nvSpPr>
          <p:cNvPr id="3" name="TextBox 2">
            <a:extLst>
              <a:ext uri="{FF2B5EF4-FFF2-40B4-BE49-F238E27FC236}">
                <a16:creationId xmlns:a16="http://schemas.microsoft.com/office/drawing/2014/main" id="{B40EF7F8-9F2B-B523-D4B9-FDEDC073F8E5}"/>
              </a:ext>
            </a:extLst>
          </p:cNvPr>
          <p:cNvSpPr txBox="1"/>
          <p:nvPr userDrawn="1"/>
        </p:nvSpPr>
        <p:spPr bwMode="white">
          <a:xfrm>
            <a:off x="419100" y="1900795"/>
            <a:ext cx="5676900" cy="956453"/>
          </a:xfrm>
          <a:prstGeom prst="rect">
            <a:avLst/>
          </a:prstGeom>
          <a:noFill/>
        </p:spPr>
        <p:txBody>
          <a:bodyPr lIns="0" tIns="0" rIns="0" bIns="0"/>
          <a:lstStyle>
            <a:lvl1pPr defTabSz="1097278">
              <a:lnSpc>
                <a:spcPct val="90000"/>
              </a:lnSpc>
              <a:spcBef>
                <a:spcPct val="0"/>
              </a:spcBef>
              <a:buNone/>
              <a:defRPr lang="en-US" sz="6600" b="0" cap="none" spc="-118" baseline="0" dirty="0" smtClean="0">
                <a:ln w="3175">
                  <a:noFill/>
                </a:ln>
                <a:solidFill>
                  <a:schemeClr val="bg1"/>
                </a:solidFill>
                <a:effectLst/>
                <a:latin typeface="Amazon Ember Display Heavy" panose="020F0803020204020204" pitchFamily="34" charset="0"/>
                <a:ea typeface="Amazon Ember Display Heavy" panose="020F0803020204020204" pitchFamily="34" charset="0"/>
                <a:cs typeface="Amazon Ember Display Heavy" panose="020F0803020204020204" pitchFamily="34" charset="0"/>
              </a:defRPr>
            </a:lvl1pPr>
          </a:lstStyle>
          <a:p>
            <a:pPr eaLnBrk="1" fontAlgn="auto" hangingPunct="1">
              <a:spcAft>
                <a:spcPts val="0"/>
              </a:spcAft>
              <a:defRPr/>
            </a:pPr>
            <a:r>
              <a:rPr sz="6600" b="1" i="0" spc="-150" dirty="0">
                <a:solidFill>
                  <a:schemeClr val="tx1"/>
                </a:solidFill>
                <a:latin typeface="+mj-lt"/>
                <a:ea typeface="Amazon Ember Display" panose="020F0603020204020204" pitchFamily="34" charset="0"/>
                <a:cs typeface="Amazon Ember Display" panose="020F0603020204020204" pitchFamily="34" charset="0"/>
              </a:rPr>
              <a:t>Thank you!</a:t>
            </a:r>
          </a:p>
        </p:txBody>
      </p:sp>
      <p:sp>
        <p:nvSpPr>
          <p:cNvPr id="2" name="TextBox 1">
            <a:extLst>
              <a:ext uri="{FF2B5EF4-FFF2-40B4-BE49-F238E27FC236}">
                <a16:creationId xmlns:a16="http://schemas.microsoft.com/office/drawing/2014/main" id="{CB12D1FC-D6F1-F8D9-1A7D-840D19BF30F3}"/>
              </a:ext>
            </a:extLst>
          </p:cNvPr>
          <p:cNvSpPr txBox="1"/>
          <p:nvPr userDrawn="1"/>
        </p:nvSpPr>
        <p:spPr>
          <a:xfrm>
            <a:off x="433635" y="6488495"/>
            <a:ext cx="284917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Amazon Ember Display"/>
                <a:ea typeface="+mn-ea"/>
                <a:cs typeface="+mn-cs"/>
              </a:rPr>
              <a:t>Amazon Web Services, AWS, the Powered by AWS logo, and all AWS service names used in this slide deck are trademarks of Amazon.com, Inc. or its affiliates.</a:t>
            </a:r>
          </a:p>
        </p:txBody>
      </p:sp>
      <p:sp>
        <p:nvSpPr>
          <p:cNvPr id="4" name="TextBox 3">
            <a:extLst>
              <a:ext uri="{FF2B5EF4-FFF2-40B4-BE49-F238E27FC236}">
                <a16:creationId xmlns:a16="http://schemas.microsoft.com/office/drawing/2014/main" id="{64DC951A-2FFD-5A4C-096D-F9F9392110DC}"/>
              </a:ext>
            </a:extLst>
          </p:cNvPr>
          <p:cNvSpPr txBox="1"/>
          <p:nvPr userDrawn="1"/>
        </p:nvSpPr>
        <p:spPr>
          <a:xfrm>
            <a:off x="330617" y="6392988"/>
            <a:ext cx="2601994"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2"/>
                </a:solidFill>
                <a:effectLst/>
                <a:uLnTx/>
                <a:uFillTx/>
                <a:latin typeface="Amazon Ember Display"/>
                <a:ea typeface="+mn-ea"/>
                <a:cs typeface="+mn-cs"/>
              </a:rPr>
              <a:t>© 2024, Amazon Web Services, Inc. or its affiliates. All rights reserved</a:t>
            </a:r>
          </a:p>
        </p:txBody>
      </p:sp>
      <p:sp>
        <p:nvSpPr>
          <p:cNvPr id="8" name="Text Placeholder 10">
            <a:extLst>
              <a:ext uri="{FF2B5EF4-FFF2-40B4-BE49-F238E27FC236}">
                <a16:creationId xmlns:a16="http://schemas.microsoft.com/office/drawing/2014/main" id="{085A13E1-A54D-45D1-BF75-AB17A9E234FA}"/>
              </a:ext>
            </a:extLst>
          </p:cNvPr>
          <p:cNvSpPr>
            <a:spLocks noGrp="1"/>
          </p:cNvSpPr>
          <p:nvPr>
            <p:ph type="body" sz="quarter" idx="10" hasCustomPrompt="1"/>
          </p:nvPr>
        </p:nvSpPr>
        <p:spPr>
          <a:xfrm>
            <a:off x="431800" y="3453368"/>
            <a:ext cx="3703320" cy="369332"/>
          </a:xfrm>
          <a:prstGeom prst="rect">
            <a:avLst/>
          </a:prstGeom>
        </p:spPr>
        <p:txBody>
          <a:bodyPr anchor="b"/>
          <a:lstStyle>
            <a:lvl1pPr marL="0" indent="0">
              <a:buNone/>
              <a:defRPr sz="2000" b="1"/>
            </a:lvl1pPr>
          </a:lstStyle>
          <a:p>
            <a:pPr lvl="0"/>
            <a:r>
              <a:rPr lang="en-US" dirty="0"/>
              <a:t>Speaker name (pronouns)</a:t>
            </a:r>
          </a:p>
        </p:txBody>
      </p:sp>
      <p:sp>
        <p:nvSpPr>
          <p:cNvPr id="9" name="Text Placeholder 12">
            <a:extLst>
              <a:ext uri="{FF2B5EF4-FFF2-40B4-BE49-F238E27FC236}">
                <a16:creationId xmlns:a16="http://schemas.microsoft.com/office/drawing/2014/main" id="{4F92D30E-C60C-44F7-A554-C9D1F7EACEBE}"/>
              </a:ext>
            </a:extLst>
          </p:cNvPr>
          <p:cNvSpPr>
            <a:spLocks noGrp="1"/>
          </p:cNvSpPr>
          <p:nvPr>
            <p:ph type="body" sz="quarter" idx="11" hasCustomPrompt="1"/>
          </p:nvPr>
        </p:nvSpPr>
        <p:spPr>
          <a:xfrm>
            <a:off x="431800" y="3835400"/>
            <a:ext cx="3703320" cy="1128486"/>
          </a:xfrm>
          <a:prstGeom prst="rect">
            <a:avLst/>
          </a:prstGeom>
        </p:spPr>
        <p:txBody>
          <a:bodyPr>
            <a:noAutofit/>
          </a:bodyPr>
          <a:lstStyle>
            <a:lvl1pPr marL="0" indent="0">
              <a:lnSpc>
                <a:spcPct val="100000"/>
              </a:lnSpc>
              <a:spcAft>
                <a:spcPts val="600"/>
              </a:spcAft>
              <a:buNone/>
              <a:defRPr sz="1800"/>
            </a:lvl1pPr>
          </a:lstStyle>
          <a:p>
            <a:pPr lvl="0"/>
            <a:r>
              <a:rPr lang="en-US" dirty="0"/>
              <a:t>Speaker contact info </a:t>
            </a:r>
            <a:br>
              <a:rPr lang="en-US" dirty="0"/>
            </a:br>
            <a:r>
              <a:rPr lang="en-US" dirty="0"/>
              <a:t>(such as email or socials)</a:t>
            </a:r>
          </a:p>
        </p:txBody>
      </p:sp>
    </p:spTree>
    <p:extLst>
      <p:ext uri="{BB962C8B-B14F-4D97-AF65-F5344CB8AC3E}">
        <p14:creationId xmlns:p14="http://schemas.microsoft.com/office/powerpoint/2010/main" val="236746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End of Template">
    <p:spTree>
      <p:nvGrpSpPr>
        <p:cNvPr id="1" name=""/>
        <p:cNvGrpSpPr/>
        <p:nvPr/>
      </p:nvGrpSpPr>
      <p:grpSpPr>
        <a:xfrm>
          <a:off x="0" y="0"/>
          <a:ext cx="0" cy="0"/>
          <a:chOff x="0" y="0"/>
          <a:chExt cx="0" cy="0"/>
        </a:xfrm>
      </p:grpSpPr>
      <p:pic>
        <p:nvPicPr>
          <p:cNvPr id="7" name="Graphic 6" descr="Stop sign">
            <a:extLst>
              <a:ext uri="{FF2B5EF4-FFF2-40B4-BE49-F238E27FC236}">
                <a16:creationId xmlns:a16="http://schemas.microsoft.com/office/drawing/2014/main" id="{D8BDC3FF-1738-461C-B98B-AC108F0BBD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250" y="1533524"/>
            <a:ext cx="2628900" cy="2628900"/>
          </a:xfrm>
          <a:prstGeom prst="rect">
            <a:avLst/>
          </a:prstGeom>
        </p:spPr>
      </p:pic>
      <p:sp>
        <p:nvSpPr>
          <p:cNvPr id="2" name="TextBox 1">
            <a:extLst>
              <a:ext uri="{FF2B5EF4-FFF2-40B4-BE49-F238E27FC236}">
                <a16:creationId xmlns:a16="http://schemas.microsoft.com/office/drawing/2014/main" id="{A8E4803B-1950-E31A-1640-76EE0564F821}"/>
              </a:ext>
            </a:extLst>
          </p:cNvPr>
          <p:cNvSpPr txBox="1"/>
          <p:nvPr userDrawn="1"/>
        </p:nvSpPr>
        <p:spPr>
          <a:xfrm>
            <a:off x="3486150" y="1798617"/>
            <a:ext cx="7785100" cy="4067011"/>
          </a:xfrm>
          <a:prstGeom prst="rect">
            <a:avLst/>
          </a:prstGeom>
          <a:noFill/>
        </p:spPr>
        <p:txBody>
          <a:bodyPr wrap="square" rtlCol="0">
            <a:spAutoFit/>
          </a:bodyPr>
          <a:lstStyle/>
          <a:p>
            <a:pPr algn="l">
              <a:lnSpc>
                <a:spcPct val="80000"/>
              </a:lnSpc>
            </a:pPr>
            <a:r>
              <a:rPr lang="en-US" sz="6600" b="1" i="0" dirty="0">
                <a:latin typeface="Amazon Ember Display" panose="020F0603020204020204" pitchFamily="34" charset="0"/>
                <a:ea typeface="Amazon Ember Display" panose="020F0603020204020204" pitchFamily="34" charset="0"/>
                <a:cs typeface="Amazon Ember Display" panose="020F0603020204020204" pitchFamily="34" charset="0"/>
              </a:rPr>
              <a:t>Do not use layouts after this slide.</a:t>
            </a:r>
            <a:endParaRPr lang="en-US" sz="6600" b="1" i="0" dirty="0">
              <a:latin typeface="Amazon Ember Display Heavy" panose="020F0603020204020204" pitchFamily="34" charset="0"/>
              <a:ea typeface="Amazon Ember Display Heavy" panose="020F0603020204020204" pitchFamily="34" charset="0"/>
              <a:cs typeface="Amazon Ember Display Heavy" panose="020F0603020204020204" pitchFamily="34" charset="0"/>
            </a:endParaRPr>
          </a:p>
          <a:p>
            <a:pPr algn="l">
              <a:lnSpc>
                <a:spcPct val="80000"/>
              </a:lnSpc>
              <a:spcBef>
                <a:spcPts val="600"/>
              </a:spcBef>
            </a:pPr>
            <a:r>
              <a:rPr lang="en-US" sz="2400" b="1" i="0" dirty="0">
                <a:latin typeface="+mn-lt"/>
                <a:ea typeface="Amazon Ember Display Medium" panose="020F0603020204020204" pitchFamily="34" charset="0"/>
                <a:cs typeface="Amazon Ember Display Medium" panose="020F0603020204020204" pitchFamily="34" charset="0"/>
              </a:rPr>
              <a:t>They might be included because a previous template’s styles were ported in and are not part of this official template. Please apply appropriate templates to the slides in presentation mode that are using other templates, and then remove the slides that follow after this slide in the master view. </a:t>
            </a:r>
            <a:r>
              <a:rPr lang="en-US" sz="2000" b="0" i="0" dirty="0">
                <a:latin typeface="+mn-lt"/>
                <a:ea typeface="Amazon Ember Display Medium" panose="020F0603020204020204" pitchFamily="34" charset="0"/>
                <a:cs typeface="Amazon Ember Display Medium" panose="020F0603020204020204" pitchFamily="34" charset="0"/>
              </a:rPr>
              <a:t>(Hint: Hover over slide in master view TOC to see which presentation slide includes the layout.)</a:t>
            </a:r>
          </a:p>
        </p:txBody>
      </p:sp>
    </p:spTree>
    <p:extLst>
      <p:ext uri="{BB962C8B-B14F-4D97-AF65-F5344CB8AC3E}">
        <p14:creationId xmlns:p14="http://schemas.microsoft.com/office/powerpoint/2010/main" val="133075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 Color set 2 - block comp 3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1EAA7-E008-E93B-ED99-565142AEC5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 y="0"/>
            <a:ext cx="12198089" cy="686858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914401"/>
            <a:ext cx="8574157" cy="535531"/>
          </a:xfrm>
        </p:spPr>
        <p:txBody>
          <a:bodyPr/>
          <a:lstStyle>
            <a:lvl1pPr>
              <a:defRPr>
                <a:solidFill>
                  <a:schemeClr val="tx1"/>
                </a:solidFill>
              </a:defRPr>
            </a:lvl1pPr>
          </a:lstStyle>
          <a:p>
            <a:r>
              <a:rPr lang="en-US" dirty="0"/>
              <a:t>Title only layout with art</a:t>
            </a:r>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75B6898A-3348-4D44-BF18-1BF99B25DA19}"/>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5" name="Picture 4">
            <a:extLst>
              <a:ext uri="{FF2B5EF4-FFF2-40B4-BE49-F238E27FC236}">
                <a16:creationId xmlns:a16="http://schemas.microsoft.com/office/drawing/2014/main" id="{FD1C892C-751A-1A44-F774-0B245AF1AD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374340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FA0B74CE-4B38-8F43-BD8C-5B73E395D670}" type="slidenum">
              <a:rPr lang="en-US" smtClean="0"/>
              <a:t>‹#›</a:t>
            </a:fld>
            <a:endParaRPr lang="en-US"/>
          </a:p>
        </p:txBody>
      </p:sp>
    </p:spTree>
    <p:extLst>
      <p:ext uri="{BB962C8B-B14F-4D97-AF65-F5344CB8AC3E}">
        <p14:creationId xmlns:p14="http://schemas.microsoft.com/office/powerpoint/2010/main" val="413771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Section Header - Color set 2 - bar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3E379F-12C5-7A5C-1611-41C03A7944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98096" cy="6868582"/>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solidFill>
                  <a:schemeClr val="tx1"/>
                </a:solidFill>
              </a:defRPr>
            </a:lvl1pPr>
          </a:lstStyle>
          <a:p>
            <a:r>
              <a:rPr lang="en-US" dirty="0"/>
              <a:t>Section layout: Enter section name here</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3CD48569-9D9B-4C83-83B3-9BD947695B74}"/>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4" name="Picture 3">
            <a:extLst>
              <a:ext uri="{FF2B5EF4-FFF2-40B4-BE49-F238E27FC236}">
                <a16:creationId xmlns:a16="http://schemas.microsoft.com/office/drawing/2014/main" id="{32BBFBBD-4768-A624-0806-A5C24ADF42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30450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EC130-06E7-4370-BE1F-6B09EE729241}"/>
              </a:ext>
            </a:extLst>
          </p:cNvPr>
          <p:cNvSpPr>
            <a:spLocks noGrp="1"/>
          </p:cNvSpPr>
          <p:nvPr>
            <p:ph type="title" hasCustomPrompt="1"/>
          </p:nvPr>
        </p:nvSpPr>
        <p:spPr>
          <a:xfrm>
            <a:off x="304800" y="304800"/>
            <a:ext cx="4152900" cy="1181100"/>
          </a:xfrm>
        </p:spPr>
        <p:txBody>
          <a:bodyPr anchor="t"/>
          <a:lstStyle>
            <a:lvl1pPr>
              <a:defRPr sz="4000"/>
            </a:lvl1pPr>
          </a:lstStyle>
          <a:p>
            <a:r>
              <a:rPr lang="en-US" dirty="0"/>
              <a:t>Content with caption layout</a:t>
            </a:r>
          </a:p>
        </p:txBody>
      </p:sp>
      <p:sp>
        <p:nvSpPr>
          <p:cNvPr id="3" name="Content Placeholder 2">
            <a:extLst>
              <a:ext uri="{FF2B5EF4-FFF2-40B4-BE49-F238E27FC236}">
                <a16:creationId xmlns:a16="http://schemas.microsoft.com/office/drawing/2014/main" id="{BD4425BD-017D-469D-AB54-06E3E3BCCBA6}"/>
              </a:ext>
            </a:extLst>
          </p:cNvPr>
          <p:cNvSpPr>
            <a:spLocks noGrp="1"/>
          </p:cNvSpPr>
          <p:nvPr>
            <p:ph idx="1" hasCustomPrompt="1"/>
          </p:nvPr>
        </p:nvSpPr>
        <p:spPr>
          <a:xfrm>
            <a:off x="5029200" y="304799"/>
            <a:ext cx="6858000" cy="5905501"/>
          </a:xfrm>
        </p:spPr>
        <p:txBody>
          <a:bodyPr>
            <a:noAutofit/>
          </a:bodyPr>
          <a:lstStyle>
            <a:lvl1pPr marL="0" indent="0">
              <a:buNone/>
              <a:defRPr sz="2800"/>
            </a:lvl1pPr>
            <a:lvl2pPr marL="228600" indent="0">
              <a:buNone/>
              <a:defRPr sz="2400"/>
            </a:lvl2pPr>
            <a:lvl3pPr marL="457200" indent="0">
              <a:buNone/>
              <a:defRPr sz="2000"/>
            </a:lvl3pPr>
            <a:lvl4pPr marL="685800" indent="0">
              <a:buNone/>
              <a:defRPr sz="1800"/>
            </a:lvl4pPr>
            <a:lvl5pPr marL="685800" indent="0">
              <a:buNone/>
              <a:defRPr sz="1800"/>
            </a:lvl5pPr>
            <a:lvl6pPr>
              <a:defRPr sz="2000"/>
            </a:lvl6pPr>
            <a:lvl7pPr>
              <a:defRPr sz="2000"/>
            </a:lvl7pPr>
            <a:lvl8pPr>
              <a:defRPr sz="2000"/>
            </a:lvl8pPr>
            <a:lvl9pPr>
              <a:defRPr sz="2000"/>
            </a:lvl9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24C1E26-36AF-47C4-ABA4-2D427A11BDAC}"/>
              </a:ext>
            </a:extLst>
          </p:cNvPr>
          <p:cNvSpPr>
            <a:spLocks noGrp="1"/>
          </p:cNvSpPr>
          <p:nvPr>
            <p:ph type="body" sz="half" idx="2" hasCustomPrompt="1"/>
          </p:nvPr>
        </p:nvSpPr>
        <p:spPr>
          <a:xfrm>
            <a:off x="304800" y="2181224"/>
            <a:ext cx="4152900" cy="40290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description</a:t>
            </a:r>
          </a:p>
        </p:txBody>
      </p:sp>
    </p:spTree>
    <p:extLst>
      <p:ext uri="{BB962C8B-B14F-4D97-AF65-F5344CB8AC3E}">
        <p14:creationId xmlns:p14="http://schemas.microsoft.com/office/powerpoint/2010/main" val="203221866"/>
      </p:ext>
    </p:extLst>
  </p:cSld>
  <p:clrMapOvr>
    <a:masterClrMapping/>
  </p:clrMapOvr>
  <p:transition>
    <p:fade/>
  </p:transition>
  <p:extLst>
    <p:ext uri="{DCECCB84-F9BA-43D5-87BE-67443E8EF086}">
      <p15:sldGuideLst xmlns:p15="http://schemas.microsoft.com/office/powerpoint/2012/main">
        <p15:guide id="1" pos="2808">
          <p15:clr>
            <a:srgbClr val="FBAE40"/>
          </p15:clr>
        </p15:guide>
        <p15:guide id="2" orient="horz" pos="1368">
          <p15:clr>
            <a:srgbClr val="FBAE40"/>
          </p15:clr>
        </p15:guide>
        <p15:guide id="3" pos="3168">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Cover slide gradient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BD4D8D4-CAB7-30A9-E0D1-FF90E1042C3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101" y="551423"/>
            <a:ext cx="1010270" cy="604149"/>
          </a:xfrm>
          <a:prstGeom prst="rect">
            <a:avLst/>
          </a:prstGeom>
        </p:spPr>
      </p:pic>
      <p:sp>
        <p:nvSpPr>
          <p:cNvPr id="34" name="Text Placeholder 11">
            <a:extLst>
              <a:ext uri="{FF2B5EF4-FFF2-40B4-BE49-F238E27FC236}">
                <a16:creationId xmlns:a16="http://schemas.microsoft.com/office/drawing/2014/main" id="{CC6394AE-9889-3497-D2CF-B3A13B83B639}"/>
              </a:ext>
            </a:extLst>
          </p:cNvPr>
          <p:cNvSpPr>
            <a:spLocks noGrp="1"/>
          </p:cNvSpPr>
          <p:nvPr>
            <p:ph type="body" sz="quarter" idx="14" hasCustomPrompt="1"/>
          </p:nvPr>
        </p:nvSpPr>
        <p:spPr>
          <a:xfrm>
            <a:off x="426595" y="4572926"/>
            <a:ext cx="3702329" cy="369332"/>
          </a:xfrm>
        </p:spPr>
        <p:txBody>
          <a:bodyPr/>
          <a:lstStyle>
            <a:lvl1pPr marL="0" indent="0">
              <a:buNone/>
              <a:defRPr sz="2000" b="1" cap="none" spc="0" baseline="0">
                <a:solidFill>
                  <a:schemeClr val="bg1"/>
                </a:solidFill>
              </a:defRPr>
            </a:lvl1pPr>
          </a:lstStyle>
          <a:p>
            <a:pPr lvl="0"/>
            <a:r>
              <a:rPr lang="en-US" dirty="0"/>
              <a:t>Speaker name (pronouns)</a:t>
            </a:r>
          </a:p>
        </p:txBody>
      </p:sp>
      <p:sp>
        <p:nvSpPr>
          <p:cNvPr id="35" name="Text Placeholder 15">
            <a:extLst>
              <a:ext uri="{FF2B5EF4-FFF2-40B4-BE49-F238E27FC236}">
                <a16:creationId xmlns:a16="http://schemas.microsoft.com/office/drawing/2014/main" id="{4558D9E7-4CE8-14F0-81B1-BC0FB89484F5}"/>
              </a:ext>
            </a:extLst>
          </p:cNvPr>
          <p:cNvSpPr>
            <a:spLocks noGrp="1"/>
          </p:cNvSpPr>
          <p:nvPr>
            <p:ph type="body" sz="quarter" idx="15" hasCustomPrompt="1"/>
          </p:nvPr>
        </p:nvSpPr>
        <p:spPr>
          <a:xfrm>
            <a:off x="426595" y="4946988"/>
            <a:ext cx="3702329" cy="535531"/>
          </a:xfrm>
        </p:spPr>
        <p:txBody>
          <a:bodyPr/>
          <a:lstStyle>
            <a:lvl1pPr marL="0" indent="0">
              <a:spcAft>
                <a:spcPts val="300"/>
              </a:spcAft>
              <a:buNone/>
              <a:defRPr sz="1600">
                <a:solidFill>
                  <a:schemeClr val="bg1"/>
                </a:solidFill>
              </a:defRPr>
            </a:lvl1pPr>
            <a:lvl2pPr marL="228600" indent="0">
              <a:buNone/>
              <a:defRPr/>
            </a:lvl2pPr>
            <a:lvl3pPr marL="457200" indent="0">
              <a:buNone/>
              <a:defRPr/>
            </a:lvl3pPr>
            <a:lvl4pPr marL="685800" indent="0">
              <a:buNone/>
              <a:defRPr/>
            </a:lvl4pPr>
            <a:lvl5pPr marL="685800" indent="0">
              <a:buNone/>
              <a:defRPr/>
            </a:lvl5pPr>
          </a:lstStyle>
          <a:p>
            <a:pPr lvl="0"/>
            <a:r>
              <a:rPr lang="en-US" dirty="0"/>
              <a:t>Speaker job title</a:t>
            </a:r>
            <a:br>
              <a:rPr lang="en-US" dirty="0"/>
            </a:br>
            <a:r>
              <a:rPr lang="en-US" dirty="0"/>
              <a:t>Speaker company</a:t>
            </a:r>
          </a:p>
        </p:txBody>
      </p:sp>
      <p:sp>
        <p:nvSpPr>
          <p:cNvPr id="2" name="TextBox 1">
            <a:extLst>
              <a:ext uri="{FF2B5EF4-FFF2-40B4-BE49-F238E27FC236}">
                <a16:creationId xmlns:a16="http://schemas.microsoft.com/office/drawing/2014/main" id="{AABDFDB3-98F4-4A70-E1E9-6DC287A939E1}"/>
              </a:ext>
            </a:extLst>
          </p:cNvPr>
          <p:cNvSpPr txBox="1"/>
          <p:nvPr userDrawn="1"/>
        </p:nvSpPr>
        <p:spPr>
          <a:xfrm>
            <a:off x="330617" y="6392988"/>
            <a:ext cx="2601994"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bg1"/>
                </a:solidFill>
                <a:effectLst/>
                <a:uLnTx/>
                <a:uFillTx/>
                <a:latin typeface="Amazon Ember Display"/>
                <a:ea typeface="+mn-ea"/>
                <a:cs typeface="+mn-cs"/>
              </a:rPr>
              <a:t>© 2024, Amazon Web Services, Inc. or its affiliates. All rights reserved</a:t>
            </a:r>
          </a:p>
        </p:txBody>
      </p:sp>
      <p:sp>
        <p:nvSpPr>
          <p:cNvPr id="13" name="Subtitle 2">
            <a:extLst>
              <a:ext uri="{FF2B5EF4-FFF2-40B4-BE49-F238E27FC236}">
                <a16:creationId xmlns:a16="http://schemas.microsoft.com/office/drawing/2014/main" id="{BA24688F-E4D3-455D-9B0B-AA55FFBE5DE2}"/>
              </a:ext>
            </a:extLst>
          </p:cNvPr>
          <p:cNvSpPr>
            <a:spLocks noGrp="1"/>
          </p:cNvSpPr>
          <p:nvPr>
            <p:ph type="subTitle" idx="1" hasCustomPrompt="1"/>
          </p:nvPr>
        </p:nvSpPr>
        <p:spPr>
          <a:xfrm>
            <a:off x="426595" y="3533486"/>
            <a:ext cx="6660005" cy="978729"/>
          </a:xfrm>
        </p:spPr>
        <p:txBody>
          <a:bodyPr wrap="square"/>
          <a:lstStyle>
            <a:lvl1pPr marL="0" indent="0" algn="l" defTabSz="914400" rtl="0" eaLnBrk="1" latinLnBrk="0" hangingPunct="1">
              <a:lnSpc>
                <a:spcPct val="90000"/>
              </a:lnSpc>
              <a:spcBef>
                <a:spcPts val="0"/>
              </a:spcBef>
              <a:spcAft>
                <a:spcPts val="0"/>
              </a:spcAft>
              <a:buClr>
                <a:schemeClr val="tx1"/>
              </a:buClr>
              <a:buSzPct val="90000"/>
              <a:buFont typeface="Arial" panose="020B0604020202020204" pitchFamily="34" charset="0"/>
              <a:buNone/>
              <a:tabLst/>
              <a:defRPr lang="en-US" sz="3200" b="0" i="0" kern="1200" cap="none" spc="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Customer outcome/approved PDP tagline</a:t>
            </a:r>
          </a:p>
        </p:txBody>
      </p:sp>
      <p:sp>
        <p:nvSpPr>
          <p:cNvPr id="17" name="Title 1">
            <a:extLst>
              <a:ext uri="{FF2B5EF4-FFF2-40B4-BE49-F238E27FC236}">
                <a16:creationId xmlns:a16="http://schemas.microsoft.com/office/drawing/2014/main" id="{79961D1F-6D82-4C7B-979E-00AB8FB74D9A}"/>
              </a:ext>
            </a:extLst>
          </p:cNvPr>
          <p:cNvSpPr>
            <a:spLocks noGrp="1"/>
          </p:cNvSpPr>
          <p:nvPr>
            <p:ph type="ctrTitle" hasCustomPrompt="1"/>
          </p:nvPr>
        </p:nvSpPr>
        <p:spPr>
          <a:xfrm>
            <a:off x="426596" y="2746988"/>
            <a:ext cx="6660004" cy="757130"/>
          </a:xfrm>
        </p:spPr>
        <p:txBody>
          <a:bodyPr wrap="square" anchor="t" anchorCtr="0"/>
          <a:lstStyle>
            <a:lvl1pPr algn="l">
              <a:defRPr sz="4800">
                <a:solidFill>
                  <a:schemeClr val="bg1"/>
                </a:solidFill>
                <a:latin typeface="+mj-lt"/>
              </a:defRPr>
            </a:lvl1pPr>
          </a:lstStyle>
          <a:p>
            <a:r>
              <a:rPr lang="en-US" dirty="0"/>
              <a:t>First-use service name</a:t>
            </a:r>
          </a:p>
        </p:txBody>
      </p:sp>
    </p:spTree>
    <p:extLst>
      <p:ext uri="{BB962C8B-B14F-4D97-AF65-F5344CB8AC3E}">
        <p14:creationId xmlns:p14="http://schemas.microsoft.com/office/powerpoint/2010/main" val="887967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Cover slide gradient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A132D961-6013-D997-E7FA-8B088EFC76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101" y="551423"/>
            <a:ext cx="1010270" cy="604149"/>
          </a:xfrm>
          <a:prstGeom prst="rect">
            <a:avLst/>
          </a:prstGeom>
        </p:spPr>
      </p:pic>
      <p:sp>
        <p:nvSpPr>
          <p:cNvPr id="2" name="TextBox 1">
            <a:extLst>
              <a:ext uri="{FF2B5EF4-FFF2-40B4-BE49-F238E27FC236}">
                <a16:creationId xmlns:a16="http://schemas.microsoft.com/office/drawing/2014/main" id="{A371873D-140F-FD12-96E5-EA3769A5633A}"/>
              </a:ext>
            </a:extLst>
          </p:cNvPr>
          <p:cNvSpPr txBox="1"/>
          <p:nvPr userDrawn="1"/>
        </p:nvSpPr>
        <p:spPr>
          <a:xfrm>
            <a:off x="330617" y="6392988"/>
            <a:ext cx="2601994"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bg1"/>
                </a:solidFill>
                <a:effectLst/>
                <a:uLnTx/>
                <a:uFillTx/>
                <a:latin typeface="Amazon Ember Display"/>
                <a:ea typeface="+mn-ea"/>
                <a:cs typeface="+mn-cs"/>
              </a:rPr>
              <a:t>© 2024, Amazon Web Services, Inc. or its affiliates. All rights reserved</a:t>
            </a:r>
          </a:p>
        </p:txBody>
      </p:sp>
      <p:sp>
        <p:nvSpPr>
          <p:cNvPr id="9" name="Text Placeholder 11">
            <a:extLst>
              <a:ext uri="{FF2B5EF4-FFF2-40B4-BE49-F238E27FC236}">
                <a16:creationId xmlns:a16="http://schemas.microsoft.com/office/drawing/2014/main" id="{75D9CB6F-A0EE-4054-99DA-3953E48C73BA}"/>
              </a:ext>
            </a:extLst>
          </p:cNvPr>
          <p:cNvSpPr>
            <a:spLocks noGrp="1"/>
          </p:cNvSpPr>
          <p:nvPr>
            <p:ph type="body" sz="quarter" idx="14" hasCustomPrompt="1"/>
          </p:nvPr>
        </p:nvSpPr>
        <p:spPr>
          <a:xfrm>
            <a:off x="426595" y="4572926"/>
            <a:ext cx="3702329" cy="369332"/>
          </a:xfrm>
        </p:spPr>
        <p:txBody>
          <a:bodyPr/>
          <a:lstStyle>
            <a:lvl1pPr marL="0" indent="0">
              <a:buNone/>
              <a:defRPr sz="2000" b="1" cap="none" spc="0" baseline="0">
                <a:solidFill>
                  <a:schemeClr val="bg1"/>
                </a:solidFill>
              </a:defRPr>
            </a:lvl1pPr>
          </a:lstStyle>
          <a:p>
            <a:pPr lvl="0"/>
            <a:r>
              <a:rPr lang="en-US" dirty="0"/>
              <a:t>Speaker name (pronouns)</a:t>
            </a:r>
          </a:p>
        </p:txBody>
      </p:sp>
      <p:sp>
        <p:nvSpPr>
          <p:cNvPr id="11" name="Text Placeholder 15">
            <a:extLst>
              <a:ext uri="{FF2B5EF4-FFF2-40B4-BE49-F238E27FC236}">
                <a16:creationId xmlns:a16="http://schemas.microsoft.com/office/drawing/2014/main" id="{873FB102-BFBC-4E6E-A041-FBB002BA4B5F}"/>
              </a:ext>
            </a:extLst>
          </p:cNvPr>
          <p:cNvSpPr>
            <a:spLocks noGrp="1"/>
          </p:cNvSpPr>
          <p:nvPr>
            <p:ph type="body" sz="quarter" idx="15" hasCustomPrompt="1"/>
          </p:nvPr>
        </p:nvSpPr>
        <p:spPr>
          <a:xfrm>
            <a:off x="426595" y="4946988"/>
            <a:ext cx="3702329" cy="535531"/>
          </a:xfrm>
        </p:spPr>
        <p:txBody>
          <a:bodyPr/>
          <a:lstStyle>
            <a:lvl1pPr marL="0" indent="0">
              <a:spcAft>
                <a:spcPts val="300"/>
              </a:spcAft>
              <a:buNone/>
              <a:defRPr sz="1600">
                <a:solidFill>
                  <a:schemeClr val="bg1"/>
                </a:solidFill>
              </a:defRPr>
            </a:lvl1pPr>
            <a:lvl2pPr marL="228600" indent="0">
              <a:buNone/>
              <a:defRPr/>
            </a:lvl2pPr>
            <a:lvl3pPr marL="457200" indent="0">
              <a:buNone/>
              <a:defRPr/>
            </a:lvl3pPr>
            <a:lvl4pPr marL="685800" indent="0">
              <a:buNone/>
              <a:defRPr/>
            </a:lvl4pPr>
            <a:lvl5pPr marL="685800" indent="0">
              <a:buNone/>
              <a:defRPr/>
            </a:lvl5pPr>
          </a:lstStyle>
          <a:p>
            <a:pPr lvl="0"/>
            <a:r>
              <a:rPr lang="en-US" dirty="0"/>
              <a:t>Speaker job title</a:t>
            </a:r>
            <a:br>
              <a:rPr lang="en-US" dirty="0"/>
            </a:br>
            <a:r>
              <a:rPr lang="en-US" dirty="0"/>
              <a:t>Speaker company</a:t>
            </a:r>
          </a:p>
        </p:txBody>
      </p:sp>
      <p:sp>
        <p:nvSpPr>
          <p:cNvPr id="12" name="Title 1">
            <a:extLst>
              <a:ext uri="{FF2B5EF4-FFF2-40B4-BE49-F238E27FC236}">
                <a16:creationId xmlns:a16="http://schemas.microsoft.com/office/drawing/2014/main" id="{9519B66F-8E51-49C9-BFFD-FA5E8934C29E}"/>
              </a:ext>
            </a:extLst>
          </p:cNvPr>
          <p:cNvSpPr>
            <a:spLocks noGrp="1"/>
          </p:cNvSpPr>
          <p:nvPr>
            <p:ph type="ctrTitle" hasCustomPrompt="1"/>
          </p:nvPr>
        </p:nvSpPr>
        <p:spPr>
          <a:xfrm>
            <a:off x="426596" y="2746988"/>
            <a:ext cx="6660004" cy="757130"/>
          </a:xfrm>
        </p:spPr>
        <p:txBody>
          <a:bodyPr wrap="square" anchor="t" anchorCtr="0"/>
          <a:lstStyle>
            <a:lvl1pPr algn="l">
              <a:defRPr sz="4800">
                <a:solidFill>
                  <a:schemeClr val="bg1"/>
                </a:solidFill>
                <a:latin typeface="+mj-lt"/>
              </a:defRPr>
            </a:lvl1pPr>
          </a:lstStyle>
          <a:p>
            <a:r>
              <a:rPr lang="en-US" dirty="0"/>
              <a:t>First-use service name</a:t>
            </a:r>
          </a:p>
        </p:txBody>
      </p:sp>
      <p:sp>
        <p:nvSpPr>
          <p:cNvPr id="13" name="Subtitle 2">
            <a:extLst>
              <a:ext uri="{FF2B5EF4-FFF2-40B4-BE49-F238E27FC236}">
                <a16:creationId xmlns:a16="http://schemas.microsoft.com/office/drawing/2014/main" id="{1CCA407B-D14D-4B7D-8136-FEEF4F712AD8}"/>
              </a:ext>
            </a:extLst>
          </p:cNvPr>
          <p:cNvSpPr>
            <a:spLocks noGrp="1"/>
          </p:cNvSpPr>
          <p:nvPr>
            <p:ph type="subTitle" idx="1" hasCustomPrompt="1"/>
          </p:nvPr>
        </p:nvSpPr>
        <p:spPr>
          <a:xfrm>
            <a:off x="426595" y="3533486"/>
            <a:ext cx="6660005" cy="978729"/>
          </a:xfrm>
        </p:spPr>
        <p:txBody>
          <a:bodyPr wrap="square"/>
          <a:lstStyle>
            <a:lvl1pPr marL="0" indent="0" algn="l" defTabSz="914400" rtl="0" eaLnBrk="1" latinLnBrk="0" hangingPunct="1">
              <a:lnSpc>
                <a:spcPct val="90000"/>
              </a:lnSpc>
              <a:spcBef>
                <a:spcPts val="0"/>
              </a:spcBef>
              <a:spcAft>
                <a:spcPts val="0"/>
              </a:spcAft>
              <a:buClr>
                <a:schemeClr val="tx1"/>
              </a:buClr>
              <a:buSzPct val="90000"/>
              <a:buFont typeface="Arial" panose="020B0604020202020204" pitchFamily="34" charset="0"/>
              <a:buNone/>
              <a:tabLst/>
              <a:defRPr lang="en-US" sz="3200" b="0" i="0" kern="1200" cap="none" spc="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Customer outcome/approved PDP tagline</a:t>
            </a:r>
          </a:p>
        </p:txBody>
      </p:sp>
    </p:spTree>
    <p:extLst>
      <p:ext uri="{BB962C8B-B14F-4D97-AF65-F5344CB8AC3E}">
        <p14:creationId xmlns:p14="http://schemas.microsoft.com/office/powerpoint/2010/main" val="5370424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Cover slide gradient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A132D961-6013-D997-E7FA-8B088EFC76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101" y="551423"/>
            <a:ext cx="1010270" cy="604149"/>
          </a:xfrm>
          <a:prstGeom prst="rect">
            <a:avLst/>
          </a:prstGeom>
        </p:spPr>
      </p:pic>
      <p:sp>
        <p:nvSpPr>
          <p:cNvPr id="2" name="TextBox 1">
            <a:extLst>
              <a:ext uri="{FF2B5EF4-FFF2-40B4-BE49-F238E27FC236}">
                <a16:creationId xmlns:a16="http://schemas.microsoft.com/office/drawing/2014/main" id="{ED9A09D1-FCAF-59C5-4E2E-599CA8F3C3B0}"/>
              </a:ext>
            </a:extLst>
          </p:cNvPr>
          <p:cNvSpPr txBox="1"/>
          <p:nvPr userDrawn="1"/>
        </p:nvSpPr>
        <p:spPr>
          <a:xfrm>
            <a:off x="330617" y="6392988"/>
            <a:ext cx="2601994"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bg1"/>
                </a:solidFill>
                <a:effectLst/>
                <a:uLnTx/>
                <a:uFillTx/>
                <a:latin typeface="Amazon Ember Display"/>
                <a:ea typeface="+mn-ea"/>
                <a:cs typeface="+mn-cs"/>
              </a:rPr>
              <a:t>© 2024, Amazon Web Services, Inc. or its affiliates. All rights reserved</a:t>
            </a:r>
          </a:p>
        </p:txBody>
      </p:sp>
      <p:sp>
        <p:nvSpPr>
          <p:cNvPr id="9" name="Text Placeholder 11">
            <a:extLst>
              <a:ext uri="{FF2B5EF4-FFF2-40B4-BE49-F238E27FC236}">
                <a16:creationId xmlns:a16="http://schemas.microsoft.com/office/drawing/2014/main" id="{934F628F-274B-453A-8328-B7BCA8FA3B40}"/>
              </a:ext>
            </a:extLst>
          </p:cNvPr>
          <p:cNvSpPr>
            <a:spLocks noGrp="1"/>
          </p:cNvSpPr>
          <p:nvPr>
            <p:ph type="body" sz="quarter" idx="14" hasCustomPrompt="1"/>
          </p:nvPr>
        </p:nvSpPr>
        <p:spPr>
          <a:xfrm>
            <a:off x="426595" y="4572926"/>
            <a:ext cx="3702329" cy="369332"/>
          </a:xfrm>
        </p:spPr>
        <p:txBody>
          <a:bodyPr/>
          <a:lstStyle>
            <a:lvl1pPr marL="0" indent="0">
              <a:buNone/>
              <a:defRPr sz="2000" b="1" cap="none" spc="0" baseline="0">
                <a:solidFill>
                  <a:schemeClr val="bg1"/>
                </a:solidFill>
              </a:defRPr>
            </a:lvl1pPr>
          </a:lstStyle>
          <a:p>
            <a:pPr lvl="0"/>
            <a:r>
              <a:rPr lang="en-US" dirty="0"/>
              <a:t>Speaker name (pronouns)</a:t>
            </a:r>
          </a:p>
        </p:txBody>
      </p:sp>
      <p:sp>
        <p:nvSpPr>
          <p:cNvPr id="11" name="Text Placeholder 15">
            <a:extLst>
              <a:ext uri="{FF2B5EF4-FFF2-40B4-BE49-F238E27FC236}">
                <a16:creationId xmlns:a16="http://schemas.microsoft.com/office/drawing/2014/main" id="{E082A4C1-D48F-4F5E-94DD-4780258ABACE}"/>
              </a:ext>
            </a:extLst>
          </p:cNvPr>
          <p:cNvSpPr>
            <a:spLocks noGrp="1"/>
          </p:cNvSpPr>
          <p:nvPr>
            <p:ph type="body" sz="quarter" idx="15" hasCustomPrompt="1"/>
          </p:nvPr>
        </p:nvSpPr>
        <p:spPr>
          <a:xfrm>
            <a:off x="426595" y="4946988"/>
            <a:ext cx="3702329" cy="535531"/>
          </a:xfrm>
        </p:spPr>
        <p:txBody>
          <a:bodyPr/>
          <a:lstStyle>
            <a:lvl1pPr marL="0" indent="0">
              <a:spcAft>
                <a:spcPts val="300"/>
              </a:spcAft>
              <a:buNone/>
              <a:defRPr sz="1600">
                <a:solidFill>
                  <a:schemeClr val="bg1"/>
                </a:solidFill>
              </a:defRPr>
            </a:lvl1pPr>
            <a:lvl2pPr marL="228600" indent="0">
              <a:buNone/>
              <a:defRPr/>
            </a:lvl2pPr>
            <a:lvl3pPr marL="457200" indent="0">
              <a:buNone/>
              <a:defRPr/>
            </a:lvl3pPr>
            <a:lvl4pPr marL="685800" indent="0">
              <a:buNone/>
              <a:defRPr/>
            </a:lvl4pPr>
            <a:lvl5pPr marL="685800" indent="0">
              <a:buNone/>
              <a:defRPr/>
            </a:lvl5pPr>
          </a:lstStyle>
          <a:p>
            <a:pPr lvl="0"/>
            <a:r>
              <a:rPr lang="en-US" dirty="0"/>
              <a:t>Speaker job title</a:t>
            </a:r>
            <a:br>
              <a:rPr lang="en-US" dirty="0"/>
            </a:br>
            <a:r>
              <a:rPr lang="en-US" dirty="0"/>
              <a:t>Speaker company</a:t>
            </a:r>
          </a:p>
        </p:txBody>
      </p:sp>
      <p:sp>
        <p:nvSpPr>
          <p:cNvPr id="12" name="Title 1">
            <a:extLst>
              <a:ext uri="{FF2B5EF4-FFF2-40B4-BE49-F238E27FC236}">
                <a16:creationId xmlns:a16="http://schemas.microsoft.com/office/drawing/2014/main" id="{49D5459A-A3F0-43A1-A353-20C1527EC2E6}"/>
              </a:ext>
            </a:extLst>
          </p:cNvPr>
          <p:cNvSpPr>
            <a:spLocks noGrp="1"/>
          </p:cNvSpPr>
          <p:nvPr>
            <p:ph type="ctrTitle" hasCustomPrompt="1"/>
          </p:nvPr>
        </p:nvSpPr>
        <p:spPr>
          <a:xfrm>
            <a:off x="426596" y="2746988"/>
            <a:ext cx="6660004" cy="757130"/>
          </a:xfrm>
        </p:spPr>
        <p:txBody>
          <a:bodyPr wrap="square" anchor="t" anchorCtr="0"/>
          <a:lstStyle>
            <a:lvl1pPr algn="l">
              <a:defRPr sz="4800">
                <a:solidFill>
                  <a:schemeClr val="bg1"/>
                </a:solidFill>
                <a:latin typeface="+mj-lt"/>
              </a:defRPr>
            </a:lvl1pPr>
          </a:lstStyle>
          <a:p>
            <a:r>
              <a:rPr lang="en-US" dirty="0"/>
              <a:t>First-use service name</a:t>
            </a:r>
          </a:p>
        </p:txBody>
      </p:sp>
      <p:sp>
        <p:nvSpPr>
          <p:cNvPr id="13" name="Subtitle 2">
            <a:extLst>
              <a:ext uri="{FF2B5EF4-FFF2-40B4-BE49-F238E27FC236}">
                <a16:creationId xmlns:a16="http://schemas.microsoft.com/office/drawing/2014/main" id="{FA895A05-431F-437C-B83D-07C7AD89A4B4}"/>
              </a:ext>
            </a:extLst>
          </p:cNvPr>
          <p:cNvSpPr>
            <a:spLocks noGrp="1"/>
          </p:cNvSpPr>
          <p:nvPr>
            <p:ph type="subTitle" idx="1" hasCustomPrompt="1"/>
          </p:nvPr>
        </p:nvSpPr>
        <p:spPr>
          <a:xfrm>
            <a:off x="426595" y="3533486"/>
            <a:ext cx="6660005" cy="978729"/>
          </a:xfrm>
        </p:spPr>
        <p:txBody>
          <a:bodyPr wrap="square"/>
          <a:lstStyle>
            <a:lvl1pPr marL="0" indent="0" algn="l" defTabSz="914400" rtl="0" eaLnBrk="1" latinLnBrk="0" hangingPunct="1">
              <a:lnSpc>
                <a:spcPct val="90000"/>
              </a:lnSpc>
              <a:spcBef>
                <a:spcPts val="0"/>
              </a:spcBef>
              <a:spcAft>
                <a:spcPts val="0"/>
              </a:spcAft>
              <a:buClr>
                <a:schemeClr val="tx1"/>
              </a:buClr>
              <a:buSzPct val="90000"/>
              <a:buFont typeface="Arial" panose="020B0604020202020204" pitchFamily="34" charset="0"/>
              <a:buNone/>
              <a:tabLst/>
              <a:defRPr lang="en-US" sz="3200" b="0" i="0" kern="1200" cap="none" spc="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Customer outcome/approved PDP tagline</a:t>
            </a:r>
          </a:p>
        </p:txBody>
      </p:sp>
    </p:spTree>
    <p:extLst>
      <p:ext uri="{BB962C8B-B14F-4D97-AF65-F5344CB8AC3E}">
        <p14:creationId xmlns:p14="http://schemas.microsoft.com/office/powerpoint/2010/main" val="31345878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Agenda_1">
    <p:bg>
      <p:bgPr>
        <a:solidFill>
          <a:schemeClr val="bg1"/>
        </a:solidFill>
        <a:effectLst/>
      </p:bgPr>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9E09F29F-FB70-4479-9632-85DE314617E2}"/>
              </a:ext>
            </a:extLst>
          </p:cNvPr>
          <p:cNvSpPr>
            <a:spLocks noGrp="1"/>
          </p:cNvSpPr>
          <p:nvPr>
            <p:ph type="body" sz="quarter" idx="10" hasCustomPrompt="1"/>
          </p:nvPr>
        </p:nvSpPr>
        <p:spPr>
          <a:xfrm>
            <a:off x="425038" y="1365662"/>
            <a:ext cx="11430000" cy="424732"/>
          </a:xfrm>
        </p:spPr>
        <p:txBody>
          <a:bodyPr vert="horz" wrap="square" lIns="0" tIns="45720" rIns="0" bIns="45720" rtlCol="0">
            <a:spAutoFit/>
          </a:bodyPr>
          <a:lstStyle>
            <a:lvl1pPr marL="0" indent="0">
              <a:spcAft>
                <a:spcPts val="3000"/>
              </a:spcAft>
              <a:buNone/>
              <a:defRPr lang="en-US" sz="2400" smtClean="0"/>
            </a:lvl1pPr>
            <a:lvl2pPr marL="0" indent="0">
              <a:spcAft>
                <a:spcPts val="3000"/>
              </a:spcAft>
              <a:buNone/>
              <a:defRPr lang="en-US" sz="2400" smtClean="0"/>
            </a:lvl2pPr>
            <a:lvl3pPr marL="0" indent="0">
              <a:spcAft>
                <a:spcPts val="3000"/>
              </a:spcAft>
              <a:buNone/>
              <a:defRPr lang="en-US" sz="2400" smtClean="0"/>
            </a:lvl3pPr>
            <a:lvl4pPr marL="0" indent="0">
              <a:spcAft>
                <a:spcPts val="3000"/>
              </a:spcAft>
              <a:buNone/>
              <a:defRPr lang="en-US" sz="2400" smtClean="0"/>
            </a:lvl4pPr>
            <a:lvl5pPr marL="0" indent="0">
              <a:spcAft>
                <a:spcPts val="3000"/>
              </a:spcAft>
              <a:buNone/>
              <a:defRPr lang="en-US" sz="2400"/>
            </a:lvl5pPr>
          </a:lstStyle>
          <a:p>
            <a:pPr marL="228600" lvl="0" indent="-228600">
              <a:spcAft>
                <a:spcPts val="3000"/>
              </a:spcAft>
              <a:buClr>
                <a:schemeClr val="tx1"/>
              </a:buClr>
            </a:pPr>
            <a:r>
              <a:rPr lang="en-US" dirty="0"/>
              <a:t>List high-level agenda items without bullets</a:t>
            </a:r>
          </a:p>
        </p:txBody>
      </p:sp>
      <p:sp>
        <p:nvSpPr>
          <p:cNvPr id="5" name="Title 1">
            <a:extLst>
              <a:ext uri="{FF2B5EF4-FFF2-40B4-BE49-F238E27FC236}">
                <a16:creationId xmlns:a16="http://schemas.microsoft.com/office/drawing/2014/main" id="{A175166B-DC8C-4D02-820A-E0D358716306}"/>
              </a:ext>
            </a:extLst>
          </p:cNvPr>
          <p:cNvSpPr>
            <a:spLocks noGrp="1"/>
          </p:cNvSpPr>
          <p:nvPr>
            <p:ph type="title" hasCustomPrompt="1"/>
          </p:nvPr>
        </p:nvSpPr>
        <p:spPr>
          <a:xfrm>
            <a:off x="425038" y="355377"/>
            <a:ext cx="11430000" cy="638175"/>
          </a:xfrm>
        </p:spPr>
        <p:txBody>
          <a:bodyPr/>
          <a:lstStyle>
            <a:lvl1pPr>
              <a:defRPr/>
            </a:lvl1pPr>
          </a:lstStyle>
          <a:p>
            <a:r>
              <a:rPr lang="en-US" dirty="0"/>
              <a:t>Agenda</a:t>
            </a:r>
          </a:p>
        </p:txBody>
      </p:sp>
    </p:spTree>
    <p:extLst>
      <p:ext uri="{BB962C8B-B14F-4D97-AF65-F5344CB8AC3E}">
        <p14:creationId xmlns:p14="http://schemas.microsoft.com/office/powerpoint/2010/main" val="289852254"/>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Agenda_2">
    <p:bg>
      <p:bgPr>
        <a:solidFill>
          <a:schemeClr val="bg1"/>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2C80C750-A3DA-DD57-9D7D-AE81CEF72200}"/>
              </a:ext>
            </a:extLst>
          </p:cNvPr>
          <p:cNvSpPr/>
          <p:nvPr userDrawn="1"/>
        </p:nvSpPr>
        <p:spPr>
          <a:xfrm>
            <a:off x="6096000" y="342900"/>
            <a:ext cx="5753100" cy="5867400"/>
          </a:xfrm>
          <a:prstGeom prst="roundRect">
            <a:avLst>
              <a:gd name="adj" fmla="val 416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 name="Text Placeholder 5">
            <a:extLst>
              <a:ext uri="{FF2B5EF4-FFF2-40B4-BE49-F238E27FC236}">
                <a16:creationId xmlns:a16="http://schemas.microsoft.com/office/drawing/2014/main" id="{9E09F29F-FB70-4479-9632-85DE314617E2}"/>
              </a:ext>
            </a:extLst>
          </p:cNvPr>
          <p:cNvSpPr>
            <a:spLocks noGrp="1"/>
          </p:cNvSpPr>
          <p:nvPr>
            <p:ph type="body" sz="quarter" idx="10" hasCustomPrompt="1"/>
          </p:nvPr>
        </p:nvSpPr>
        <p:spPr>
          <a:xfrm>
            <a:off x="6368415" y="582592"/>
            <a:ext cx="5246370" cy="5349916"/>
          </a:xfrm>
          <a:prstGeom prst="rect">
            <a:avLst/>
          </a:prstGeom>
          <a:noFill/>
        </p:spPr>
        <p:txBody>
          <a:bodyPr vert="horz" wrap="square" lIns="0" tIns="91440" rIns="0" bIns="274320" rtlCol="0">
            <a:normAutofit/>
          </a:bodyPr>
          <a:lstStyle>
            <a:lvl1pPr marL="0" indent="0">
              <a:spcAft>
                <a:spcPts val="3000"/>
              </a:spcAft>
              <a:buNone/>
              <a:defRPr lang="en-US" sz="2400" smtClean="0"/>
            </a:lvl1pPr>
            <a:lvl2pPr marL="0" indent="0">
              <a:spcAft>
                <a:spcPts val="3000"/>
              </a:spcAft>
              <a:buNone/>
              <a:defRPr lang="en-US" sz="2400" smtClean="0"/>
            </a:lvl2pPr>
            <a:lvl3pPr marL="0" indent="0">
              <a:spcAft>
                <a:spcPts val="3000"/>
              </a:spcAft>
              <a:buNone/>
              <a:defRPr lang="en-US" sz="2400" smtClean="0"/>
            </a:lvl3pPr>
            <a:lvl4pPr marL="0" indent="0">
              <a:spcAft>
                <a:spcPts val="3000"/>
              </a:spcAft>
              <a:buNone/>
              <a:defRPr lang="en-US" sz="2400" smtClean="0"/>
            </a:lvl4pPr>
            <a:lvl5pPr marL="0" indent="0">
              <a:spcAft>
                <a:spcPts val="3000"/>
              </a:spcAft>
              <a:buNone/>
              <a:defRPr lang="en-US" sz="2400"/>
            </a:lvl5pPr>
          </a:lstStyle>
          <a:p>
            <a:pPr marL="228600" lvl="0" indent="-228600">
              <a:spcAft>
                <a:spcPts val="3000"/>
              </a:spcAft>
              <a:buClr>
                <a:schemeClr val="tx1"/>
              </a:buClr>
            </a:pPr>
            <a:r>
              <a:rPr lang="en-US" dirty="0"/>
              <a:t>List high-level agenda items without bullets</a:t>
            </a:r>
          </a:p>
        </p:txBody>
      </p:sp>
      <p:sp>
        <p:nvSpPr>
          <p:cNvPr id="6" name="Title 1">
            <a:extLst>
              <a:ext uri="{FF2B5EF4-FFF2-40B4-BE49-F238E27FC236}">
                <a16:creationId xmlns:a16="http://schemas.microsoft.com/office/drawing/2014/main" id="{CC3DF3CF-43E4-4E15-A5F1-E550729CA285}"/>
              </a:ext>
            </a:extLst>
          </p:cNvPr>
          <p:cNvSpPr>
            <a:spLocks noGrp="1"/>
          </p:cNvSpPr>
          <p:nvPr>
            <p:ph type="title" hasCustomPrompt="1"/>
          </p:nvPr>
        </p:nvSpPr>
        <p:spPr>
          <a:xfrm>
            <a:off x="1295400" y="2938462"/>
            <a:ext cx="4349338" cy="638175"/>
          </a:xfrm>
        </p:spPr>
        <p:txBody>
          <a:bodyPr anchor="ctr"/>
          <a:lstStyle>
            <a:lvl1pPr>
              <a:defRPr sz="4000"/>
            </a:lvl1pPr>
          </a:lstStyle>
          <a:p>
            <a:r>
              <a:rPr lang="en-US" dirty="0"/>
              <a:t>Agenda</a:t>
            </a:r>
          </a:p>
        </p:txBody>
      </p:sp>
    </p:spTree>
    <p:extLst>
      <p:ext uri="{BB962C8B-B14F-4D97-AF65-F5344CB8AC3E}">
        <p14:creationId xmlns:p14="http://schemas.microsoft.com/office/powerpoint/2010/main" val="1729356514"/>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Agenda_3">
    <p:bg>
      <p:bgPr>
        <a:solidFill>
          <a:schemeClr val="bg1"/>
        </a:solidFill>
        <a:effectLst/>
      </p:bgPr>
    </p:bg>
    <p:spTree>
      <p:nvGrpSpPr>
        <p:cNvPr id="1" name=""/>
        <p:cNvGrpSpPr/>
        <p:nvPr/>
      </p:nvGrpSpPr>
      <p:grpSpPr>
        <a:xfrm>
          <a:off x="0" y="0"/>
          <a:ext cx="0" cy="0"/>
          <a:chOff x="0" y="0"/>
          <a:chExt cx="0" cy="0"/>
        </a:xfrm>
      </p:grpSpPr>
      <p:sp>
        <p:nvSpPr>
          <p:cNvPr id="59" name="Rectangle: Rounded Corners 14">
            <a:extLst>
              <a:ext uri="{FF2B5EF4-FFF2-40B4-BE49-F238E27FC236}">
                <a16:creationId xmlns:a16="http://schemas.microsoft.com/office/drawing/2014/main" id="{90CAB64E-C3D8-D3B4-BDBE-B1CFA3F66B17}"/>
              </a:ext>
            </a:extLst>
          </p:cNvPr>
          <p:cNvSpPr/>
          <p:nvPr userDrawn="1"/>
        </p:nvSpPr>
        <p:spPr>
          <a:xfrm>
            <a:off x="421483" y="4085415"/>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9" name="Rectangle: Rounded Corners 14">
            <a:extLst>
              <a:ext uri="{FF2B5EF4-FFF2-40B4-BE49-F238E27FC236}">
                <a16:creationId xmlns:a16="http://schemas.microsoft.com/office/drawing/2014/main" id="{AC58A4AF-5F75-90B5-E2D5-B6AD307D8E47}"/>
              </a:ext>
            </a:extLst>
          </p:cNvPr>
          <p:cNvSpPr/>
          <p:nvPr userDrawn="1"/>
        </p:nvSpPr>
        <p:spPr>
          <a:xfrm>
            <a:off x="421483" y="1954198"/>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38" name="Text Placeholder 37">
            <a:extLst>
              <a:ext uri="{FF2B5EF4-FFF2-40B4-BE49-F238E27FC236}">
                <a16:creationId xmlns:a16="http://schemas.microsoft.com/office/drawing/2014/main" id="{2059F353-311B-F409-C62D-0FFAB22CC7EC}"/>
              </a:ext>
            </a:extLst>
          </p:cNvPr>
          <p:cNvSpPr>
            <a:spLocks noGrp="1"/>
          </p:cNvSpPr>
          <p:nvPr>
            <p:ph type="body" sz="quarter" idx="12" hasCustomPrompt="1"/>
          </p:nvPr>
        </p:nvSpPr>
        <p:spPr>
          <a:xfrm>
            <a:off x="1702543" y="2486421"/>
            <a:ext cx="1884680" cy="707886"/>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High-level agenda item</a:t>
            </a:r>
          </a:p>
        </p:txBody>
      </p:sp>
      <p:sp>
        <p:nvSpPr>
          <p:cNvPr id="39" name="Text Placeholder 37">
            <a:extLst>
              <a:ext uri="{FF2B5EF4-FFF2-40B4-BE49-F238E27FC236}">
                <a16:creationId xmlns:a16="http://schemas.microsoft.com/office/drawing/2014/main" id="{F7711304-137D-F984-FCB7-ABDFAF726FBF}"/>
              </a:ext>
            </a:extLst>
          </p:cNvPr>
          <p:cNvSpPr>
            <a:spLocks noGrp="1"/>
          </p:cNvSpPr>
          <p:nvPr>
            <p:ph type="body" sz="quarter" idx="13" hasCustomPrompt="1"/>
          </p:nvPr>
        </p:nvSpPr>
        <p:spPr>
          <a:xfrm>
            <a:off x="570756" y="2388859"/>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01</a:t>
            </a:r>
          </a:p>
        </p:txBody>
      </p:sp>
      <p:sp>
        <p:nvSpPr>
          <p:cNvPr id="47" name="Text Placeholder 37">
            <a:extLst>
              <a:ext uri="{FF2B5EF4-FFF2-40B4-BE49-F238E27FC236}">
                <a16:creationId xmlns:a16="http://schemas.microsoft.com/office/drawing/2014/main" id="{953B5177-9BDA-5DF1-2654-40F84CED969A}"/>
              </a:ext>
            </a:extLst>
          </p:cNvPr>
          <p:cNvSpPr>
            <a:spLocks noGrp="1"/>
          </p:cNvSpPr>
          <p:nvPr>
            <p:ph type="body" sz="quarter" idx="18" hasCustomPrompt="1"/>
          </p:nvPr>
        </p:nvSpPr>
        <p:spPr>
          <a:xfrm>
            <a:off x="1702543" y="4617638"/>
            <a:ext cx="1884680" cy="707886"/>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High-level agenda item</a:t>
            </a:r>
          </a:p>
        </p:txBody>
      </p:sp>
      <p:sp>
        <p:nvSpPr>
          <p:cNvPr id="48" name="Text Placeholder 37">
            <a:extLst>
              <a:ext uri="{FF2B5EF4-FFF2-40B4-BE49-F238E27FC236}">
                <a16:creationId xmlns:a16="http://schemas.microsoft.com/office/drawing/2014/main" id="{7BC2DADC-7A2D-0BE5-97F0-FB06ADCD454D}"/>
              </a:ext>
            </a:extLst>
          </p:cNvPr>
          <p:cNvSpPr>
            <a:spLocks noGrp="1"/>
          </p:cNvSpPr>
          <p:nvPr>
            <p:ph type="body" sz="quarter" idx="19" hasCustomPrompt="1"/>
          </p:nvPr>
        </p:nvSpPr>
        <p:spPr>
          <a:xfrm>
            <a:off x="570756" y="4520076"/>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04</a:t>
            </a:r>
          </a:p>
        </p:txBody>
      </p:sp>
      <p:sp>
        <p:nvSpPr>
          <p:cNvPr id="2" name="Title 1">
            <a:extLst>
              <a:ext uri="{FF2B5EF4-FFF2-40B4-BE49-F238E27FC236}">
                <a16:creationId xmlns:a16="http://schemas.microsoft.com/office/drawing/2014/main" id="{EA4D24A8-EBF2-4C49-BC69-1DFF588B45A9}"/>
              </a:ext>
            </a:extLst>
          </p:cNvPr>
          <p:cNvSpPr>
            <a:spLocks noGrp="1"/>
          </p:cNvSpPr>
          <p:nvPr>
            <p:ph type="title" hasCustomPrompt="1"/>
          </p:nvPr>
        </p:nvSpPr>
        <p:spPr>
          <a:xfrm>
            <a:off x="419100" y="361315"/>
            <a:ext cx="11430000" cy="638175"/>
          </a:xfrm>
        </p:spPr>
        <p:txBody>
          <a:bodyPr/>
          <a:lstStyle>
            <a:lvl1pPr>
              <a:defRPr/>
            </a:lvl1pPr>
          </a:lstStyle>
          <a:p>
            <a:r>
              <a:rPr lang="en-US" dirty="0"/>
              <a:t>Agenda</a:t>
            </a:r>
          </a:p>
        </p:txBody>
      </p:sp>
      <p:sp>
        <p:nvSpPr>
          <p:cNvPr id="3" name="Rectangle: Rounded Corners 14">
            <a:extLst>
              <a:ext uri="{FF2B5EF4-FFF2-40B4-BE49-F238E27FC236}">
                <a16:creationId xmlns:a16="http://schemas.microsoft.com/office/drawing/2014/main" id="{A5B475CB-72C2-5DA6-7F4B-A11AA9DCF4BD}"/>
              </a:ext>
            </a:extLst>
          </p:cNvPr>
          <p:cNvSpPr/>
          <p:nvPr userDrawn="1"/>
        </p:nvSpPr>
        <p:spPr>
          <a:xfrm>
            <a:off x="8248904" y="1954198"/>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4" name="Text Placeholder 37">
            <a:extLst>
              <a:ext uri="{FF2B5EF4-FFF2-40B4-BE49-F238E27FC236}">
                <a16:creationId xmlns:a16="http://schemas.microsoft.com/office/drawing/2014/main" id="{98BA58F2-33BE-123D-9CEF-7FFCF6EB2A59}"/>
              </a:ext>
            </a:extLst>
          </p:cNvPr>
          <p:cNvSpPr>
            <a:spLocks noGrp="1"/>
          </p:cNvSpPr>
          <p:nvPr>
            <p:ph type="body" sz="quarter" idx="20" hasCustomPrompt="1"/>
          </p:nvPr>
        </p:nvSpPr>
        <p:spPr>
          <a:xfrm>
            <a:off x="9529964" y="2486421"/>
            <a:ext cx="1884680" cy="707886"/>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High-level agenda item</a:t>
            </a:r>
          </a:p>
        </p:txBody>
      </p:sp>
      <p:sp>
        <p:nvSpPr>
          <p:cNvPr id="5" name="Text Placeholder 37">
            <a:extLst>
              <a:ext uri="{FF2B5EF4-FFF2-40B4-BE49-F238E27FC236}">
                <a16:creationId xmlns:a16="http://schemas.microsoft.com/office/drawing/2014/main" id="{7D8258AA-317E-2D75-0695-DAF7CA706EC7}"/>
              </a:ext>
            </a:extLst>
          </p:cNvPr>
          <p:cNvSpPr>
            <a:spLocks noGrp="1"/>
          </p:cNvSpPr>
          <p:nvPr>
            <p:ph type="body" sz="quarter" idx="21" hasCustomPrompt="1"/>
          </p:nvPr>
        </p:nvSpPr>
        <p:spPr>
          <a:xfrm>
            <a:off x="8398177" y="2388859"/>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03</a:t>
            </a:r>
          </a:p>
        </p:txBody>
      </p:sp>
      <p:sp>
        <p:nvSpPr>
          <p:cNvPr id="6" name="Rectangle: Rounded Corners 14">
            <a:extLst>
              <a:ext uri="{FF2B5EF4-FFF2-40B4-BE49-F238E27FC236}">
                <a16:creationId xmlns:a16="http://schemas.microsoft.com/office/drawing/2014/main" id="{6FC7776F-E0BD-07D6-3B13-FA34C298FA42}"/>
              </a:ext>
            </a:extLst>
          </p:cNvPr>
          <p:cNvSpPr/>
          <p:nvPr userDrawn="1"/>
        </p:nvSpPr>
        <p:spPr>
          <a:xfrm>
            <a:off x="4335193" y="1954198"/>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7" name="Text Placeholder 37">
            <a:extLst>
              <a:ext uri="{FF2B5EF4-FFF2-40B4-BE49-F238E27FC236}">
                <a16:creationId xmlns:a16="http://schemas.microsoft.com/office/drawing/2014/main" id="{22CD3051-126F-857F-1DC9-D67B4E2B2BE9}"/>
              </a:ext>
            </a:extLst>
          </p:cNvPr>
          <p:cNvSpPr>
            <a:spLocks noGrp="1"/>
          </p:cNvSpPr>
          <p:nvPr>
            <p:ph type="body" sz="quarter" idx="22" hasCustomPrompt="1"/>
          </p:nvPr>
        </p:nvSpPr>
        <p:spPr>
          <a:xfrm>
            <a:off x="5616253" y="2486421"/>
            <a:ext cx="1884680" cy="707886"/>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High-level agenda item</a:t>
            </a:r>
          </a:p>
        </p:txBody>
      </p:sp>
      <p:sp>
        <p:nvSpPr>
          <p:cNvPr id="8" name="Text Placeholder 37">
            <a:extLst>
              <a:ext uri="{FF2B5EF4-FFF2-40B4-BE49-F238E27FC236}">
                <a16:creationId xmlns:a16="http://schemas.microsoft.com/office/drawing/2014/main" id="{5B8DF3FE-9334-6C10-0274-C5A73AFEE1CE}"/>
              </a:ext>
            </a:extLst>
          </p:cNvPr>
          <p:cNvSpPr>
            <a:spLocks noGrp="1"/>
          </p:cNvSpPr>
          <p:nvPr>
            <p:ph type="body" sz="quarter" idx="23" hasCustomPrompt="1"/>
          </p:nvPr>
        </p:nvSpPr>
        <p:spPr>
          <a:xfrm>
            <a:off x="4484466" y="2388859"/>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02</a:t>
            </a:r>
          </a:p>
        </p:txBody>
      </p:sp>
      <p:sp>
        <p:nvSpPr>
          <p:cNvPr id="10" name="Rectangle: Rounded Corners 14">
            <a:extLst>
              <a:ext uri="{FF2B5EF4-FFF2-40B4-BE49-F238E27FC236}">
                <a16:creationId xmlns:a16="http://schemas.microsoft.com/office/drawing/2014/main" id="{F1D15092-6C97-448C-5A10-94969E090303}"/>
              </a:ext>
            </a:extLst>
          </p:cNvPr>
          <p:cNvSpPr/>
          <p:nvPr userDrawn="1"/>
        </p:nvSpPr>
        <p:spPr>
          <a:xfrm>
            <a:off x="4335193" y="4085415"/>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11" name="Text Placeholder 37">
            <a:extLst>
              <a:ext uri="{FF2B5EF4-FFF2-40B4-BE49-F238E27FC236}">
                <a16:creationId xmlns:a16="http://schemas.microsoft.com/office/drawing/2014/main" id="{73E22F3E-D239-535A-31BB-7FA69E425ACF}"/>
              </a:ext>
            </a:extLst>
          </p:cNvPr>
          <p:cNvSpPr>
            <a:spLocks noGrp="1"/>
          </p:cNvSpPr>
          <p:nvPr>
            <p:ph type="body" sz="quarter" idx="24" hasCustomPrompt="1"/>
          </p:nvPr>
        </p:nvSpPr>
        <p:spPr>
          <a:xfrm>
            <a:off x="5616253" y="4617638"/>
            <a:ext cx="1884680" cy="707886"/>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High-level agenda item</a:t>
            </a:r>
          </a:p>
        </p:txBody>
      </p:sp>
      <p:sp>
        <p:nvSpPr>
          <p:cNvPr id="12" name="Text Placeholder 37">
            <a:extLst>
              <a:ext uri="{FF2B5EF4-FFF2-40B4-BE49-F238E27FC236}">
                <a16:creationId xmlns:a16="http://schemas.microsoft.com/office/drawing/2014/main" id="{86E3BFD3-9F94-F9A8-81E8-0EB2B39F6B47}"/>
              </a:ext>
            </a:extLst>
          </p:cNvPr>
          <p:cNvSpPr>
            <a:spLocks noGrp="1"/>
          </p:cNvSpPr>
          <p:nvPr>
            <p:ph type="body" sz="quarter" idx="25" hasCustomPrompt="1"/>
          </p:nvPr>
        </p:nvSpPr>
        <p:spPr>
          <a:xfrm>
            <a:off x="4484466" y="4520076"/>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05</a:t>
            </a:r>
          </a:p>
        </p:txBody>
      </p:sp>
      <p:sp>
        <p:nvSpPr>
          <p:cNvPr id="13" name="Rectangle: Rounded Corners 14">
            <a:extLst>
              <a:ext uri="{FF2B5EF4-FFF2-40B4-BE49-F238E27FC236}">
                <a16:creationId xmlns:a16="http://schemas.microsoft.com/office/drawing/2014/main" id="{668F1842-A029-8577-1313-202C5B12D1E5}"/>
              </a:ext>
            </a:extLst>
          </p:cNvPr>
          <p:cNvSpPr/>
          <p:nvPr userDrawn="1"/>
        </p:nvSpPr>
        <p:spPr>
          <a:xfrm>
            <a:off x="8251327" y="4085415"/>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14" name="Text Placeholder 37">
            <a:extLst>
              <a:ext uri="{FF2B5EF4-FFF2-40B4-BE49-F238E27FC236}">
                <a16:creationId xmlns:a16="http://schemas.microsoft.com/office/drawing/2014/main" id="{DE014517-16BD-2C94-81FC-CDCCF037A972}"/>
              </a:ext>
            </a:extLst>
          </p:cNvPr>
          <p:cNvSpPr>
            <a:spLocks noGrp="1"/>
          </p:cNvSpPr>
          <p:nvPr>
            <p:ph type="body" sz="quarter" idx="26" hasCustomPrompt="1"/>
          </p:nvPr>
        </p:nvSpPr>
        <p:spPr>
          <a:xfrm>
            <a:off x="9532387" y="4617638"/>
            <a:ext cx="1884680" cy="707886"/>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High-level agenda item</a:t>
            </a:r>
          </a:p>
        </p:txBody>
      </p:sp>
      <p:sp>
        <p:nvSpPr>
          <p:cNvPr id="15" name="Text Placeholder 37">
            <a:extLst>
              <a:ext uri="{FF2B5EF4-FFF2-40B4-BE49-F238E27FC236}">
                <a16:creationId xmlns:a16="http://schemas.microsoft.com/office/drawing/2014/main" id="{9284299F-26A3-0F49-D21E-DA27D1F3DCB6}"/>
              </a:ext>
            </a:extLst>
          </p:cNvPr>
          <p:cNvSpPr>
            <a:spLocks noGrp="1"/>
          </p:cNvSpPr>
          <p:nvPr>
            <p:ph type="body" sz="quarter" idx="27" hasCustomPrompt="1"/>
          </p:nvPr>
        </p:nvSpPr>
        <p:spPr>
          <a:xfrm>
            <a:off x="8400600" y="4520076"/>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06</a:t>
            </a:r>
          </a:p>
        </p:txBody>
      </p:sp>
    </p:spTree>
    <p:extLst>
      <p:ext uri="{BB962C8B-B14F-4D97-AF65-F5344CB8AC3E}">
        <p14:creationId xmlns:p14="http://schemas.microsoft.com/office/powerpoint/2010/main" val="2645773829"/>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F73FA-018C-42B4-99E2-A1521E83ABDD}"/>
              </a:ext>
            </a:extLst>
          </p:cNvPr>
          <p:cNvSpPr>
            <a:spLocks noGrp="1"/>
          </p:cNvSpPr>
          <p:nvPr>
            <p:ph type="title" hasCustomPrompt="1"/>
          </p:nvPr>
        </p:nvSpPr>
        <p:spPr>
          <a:xfrm>
            <a:off x="-1" y="-647700"/>
            <a:ext cx="12479867" cy="638175"/>
          </a:xfrm>
        </p:spPr>
        <p:txBody>
          <a:bodyPr/>
          <a:lstStyle>
            <a:lvl1pPr>
              <a:defRPr sz="2400">
                <a:solidFill>
                  <a:schemeClr val="bg1">
                    <a:lumMod val="65000"/>
                    <a:lumOff val="35000"/>
                  </a:schemeClr>
                </a:solidFill>
              </a:defRPr>
            </a:lvl1pPr>
          </a:lstStyle>
          <a:p>
            <a:r>
              <a:rPr lang="en-US"/>
              <a:t>Blank layout (enter descriptive title here for accessibility)</a:t>
            </a:r>
          </a:p>
        </p:txBody>
      </p:sp>
    </p:spTree>
    <p:extLst>
      <p:ext uri="{BB962C8B-B14F-4D97-AF65-F5344CB8AC3E}">
        <p14:creationId xmlns:p14="http://schemas.microsoft.com/office/powerpoint/2010/main" val="417351131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Color set 2 - ba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4CC29B-E868-534D-B3C2-5A21A791B8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096" cy="6865005"/>
          </a:xfrm>
          <a:prstGeom prst="rect">
            <a:avLst/>
          </a:prstGeom>
        </p:spPr>
      </p:pic>
      <p:sp>
        <p:nvSpPr>
          <p:cNvPr id="18" name="Text Placeholder 7">
            <a:extLst>
              <a:ext uri="{FF2B5EF4-FFF2-40B4-BE49-F238E27FC236}">
                <a16:creationId xmlns:a16="http://schemas.microsoft.com/office/drawing/2014/main" id="{34D7701C-3FF2-7F4C-ABF6-317898C84183}"/>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7CE8F4"/>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
        <p:nvSpPr>
          <p:cNvPr id="15" name="Title 1">
            <a:extLst>
              <a:ext uri="{FF2B5EF4-FFF2-40B4-BE49-F238E27FC236}">
                <a16:creationId xmlns:a16="http://schemas.microsoft.com/office/drawing/2014/main" id="{DF9E6566-BEE7-0244-9C49-C4C13FC1CFAD}"/>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dirty="0"/>
              <a:t>Enter title</a:t>
            </a:r>
          </a:p>
        </p:txBody>
      </p:sp>
      <p:sp>
        <p:nvSpPr>
          <p:cNvPr id="17" name="Subtitle 2">
            <a:extLst>
              <a:ext uri="{FF2B5EF4-FFF2-40B4-BE49-F238E27FC236}">
                <a16:creationId xmlns:a16="http://schemas.microsoft.com/office/drawing/2014/main" id="{B2D0C8D8-44B1-7840-8134-EF8AD8981696}"/>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tx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tx1"/>
                </a:solidFill>
              </a:defRPr>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18D5E645-86E7-4BC8-8CE9-864D97A95254}"/>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E59B6FD5-3D56-C643-A5C0-5E9DC034BBB5}"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2" name="Picture 1">
            <a:extLst>
              <a:ext uri="{FF2B5EF4-FFF2-40B4-BE49-F238E27FC236}">
                <a16:creationId xmlns:a16="http://schemas.microsoft.com/office/drawing/2014/main" id="{AD298DE1-6A20-26BF-88E6-A964184BC23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5602" y="551565"/>
            <a:ext cx="1003173" cy="599904"/>
          </a:xfrm>
          <a:prstGeom prst="rect">
            <a:avLst/>
          </a:prstGeom>
        </p:spPr>
      </p:pic>
    </p:spTree>
    <p:extLst>
      <p:ext uri="{BB962C8B-B14F-4D97-AF65-F5344CB8AC3E}">
        <p14:creationId xmlns:p14="http://schemas.microsoft.com/office/powerpoint/2010/main" val="223499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 Color set 2 - block comp 3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1EAA7-E008-E93B-ED99-565142AEC5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 y="0"/>
            <a:ext cx="12198089" cy="6868579"/>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914401"/>
            <a:ext cx="8574157" cy="535531"/>
          </a:xfrm>
        </p:spPr>
        <p:txBody>
          <a:bodyPr/>
          <a:lstStyle>
            <a:lvl1pPr>
              <a:defRPr>
                <a:solidFill>
                  <a:schemeClr val="tx1"/>
                </a:solidFill>
              </a:defRPr>
            </a:lvl1pPr>
          </a:lstStyle>
          <a:p>
            <a:r>
              <a:rPr lang="en-US" dirty="0"/>
              <a:t>Title only layout with art</a:t>
            </a:r>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5ADE1249-D8B0-45F5-81B3-1284D73D3A44}"/>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5" name="Picture 4">
            <a:extLst>
              <a:ext uri="{FF2B5EF4-FFF2-40B4-BE49-F238E27FC236}">
                <a16:creationId xmlns:a16="http://schemas.microsoft.com/office/drawing/2014/main" id="{7E13D968-5750-58D3-9E0F-C74F0BC7CE5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149716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425038" y="355015"/>
            <a:ext cx="11430001" cy="638175"/>
          </a:xfrm>
        </p:spPr>
        <p:txBody>
          <a:bodyPr/>
          <a:lstStyle>
            <a:lvl1pPr>
              <a:defRPr/>
            </a:lvl1pPr>
          </a:lstStyle>
          <a:p>
            <a:r>
              <a:rPr lang="en-US" dirty="0"/>
              <a:t>Title only layout</a:t>
            </a:r>
          </a:p>
        </p:txBody>
      </p:sp>
    </p:spTree>
    <p:extLst>
      <p:ext uri="{BB962C8B-B14F-4D97-AF65-F5344CB8AC3E}">
        <p14:creationId xmlns:p14="http://schemas.microsoft.com/office/powerpoint/2010/main" val="4035048939"/>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02579A-F003-4256-9071-88F3CD2BA3E7}"/>
              </a:ext>
            </a:extLst>
          </p:cNvPr>
          <p:cNvSpPr>
            <a:spLocks noGrp="1"/>
          </p:cNvSpPr>
          <p:nvPr>
            <p:ph type="body" sz="quarter" idx="10" hasCustomPrompt="1"/>
          </p:nvPr>
        </p:nvSpPr>
        <p:spPr>
          <a:xfrm>
            <a:off x="425038" y="1051130"/>
            <a:ext cx="11416450"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8" name="Title 1">
            <a:extLst>
              <a:ext uri="{FF2B5EF4-FFF2-40B4-BE49-F238E27FC236}">
                <a16:creationId xmlns:a16="http://schemas.microsoft.com/office/drawing/2014/main" id="{5E353A7C-118D-EB9D-83D3-ABB36CA1BE19}"/>
              </a:ext>
            </a:extLst>
          </p:cNvPr>
          <p:cNvSpPr>
            <a:spLocks noGrp="1"/>
          </p:cNvSpPr>
          <p:nvPr>
            <p:ph type="title" hasCustomPrompt="1"/>
          </p:nvPr>
        </p:nvSpPr>
        <p:spPr>
          <a:xfrm>
            <a:off x="425038" y="355015"/>
            <a:ext cx="11430001" cy="638175"/>
          </a:xfrm>
        </p:spPr>
        <p:txBody>
          <a:bodyPr/>
          <a:lstStyle>
            <a:lvl1pPr>
              <a:defRPr/>
            </a:lvl1pPr>
          </a:lstStyle>
          <a:p>
            <a:r>
              <a:rPr lang="en-US" dirty="0"/>
              <a:t>Title and subtitle layout</a:t>
            </a:r>
          </a:p>
        </p:txBody>
      </p:sp>
    </p:spTree>
    <p:extLst>
      <p:ext uri="{BB962C8B-B14F-4D97-AF65-F5344CB8AC3E}">
        <p14:creationId xmlns:p14="http://schemas.microsoft.com/office/powerpoint/2010/main" val="112790137"/>
      </p:ext>
    </p:extLst>
  </p:cSld>
  <p:clrMapOvr>
    <a:masterClrMapping/>
  </p:clrMapOvr>
  <p:transition>
    <p:fade/>
  </p:transition>
  <p:extLst>
    <p:ext uri="{DCECCB84-F9BA-43D5-87BE-67443E8EF086}">
      <p15:sldGuideLst xmlns:p15="http://schemas.microsoft.com/office/powerpoint/2012/main"/>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9B2D-B36B-40AC-9254-12739BCD5930}"/>
              </a:ext>
            </a:extLst>
          </p:cNvPr>
          <p:cNvSpPr>
            <a:spLocks noGrp="1"/>
          </p:cNvSpPr>
          <p:nvPr>
            <p:ph type="title" hasCustomPrompt="1"/>
          </p:nvPr>
        </p:nvSpPr>
        <p:spPr/>
        <p:txBody>
          <a:bodyPr/>
          <a:lstStyle>
            <a:lvl1pPr>
              <a:defRPr/>
            </a:lvl1pPr>
          </a:lstStyle>
          <a:p>
            <a:r>
              <a:rPr lang="en-US"/>
              <a:t>Title and content layout</a:t>
            </a:r>
          </a:p>
        </p:txBody>
      </p:sp>
      <p:sp>
        <p:nvSpPr>
          <p:cNvPr id="3" name="Content Placeholder 2">
            <a:extLst>
              <a:ext uri="{FF2B5EF4-FFF2-40B4-BE49-F238E27FC236}">
                <a16:creationId xmlns:a16="http://schemas.microsoft.com/office/drawing/2014/main" id="{704FFD8E-0DC3-4B8E-8C49-6A0F23E3D239}"/>
              </a:ext>
            </a:extLst>
          </p:cNvPr>
          <p:cNvSpPr>
            <a:spLocks noGrp="1"/>
          </p:cNvSpPr>
          <p:nvPr>
            <p:ph idx="1" hasCustomPrompt="1"/>
          </p:nvPr>
        </p:nvSpPr>
        <p:spPr>
          <a:xfrm>
            <a:off x="425038" y="1384288"/>
            <a:ext cx="11430001" cy="2154436"/>
          </a:xfrm>
        </p:spPr>
        <p:txBody>
          <a:bodyPr/>
          <a:lstStyle>
            <a:lvl1pPr marL="0" indent="0">
              <a:lnSpc>
                <a:spcPct val="100000"/>
              </a:lnSpc>
              <a:buNone/>
              <a:defRPr/>
            </a:lvl1pPr>
            <a:lvl2pPr marL="228600" indent="0">
              <a:lnSpc>
                <a:spcPct val="100000"/>
              </a:lnSpc>
              <a:buNone/>
              <a:defRPr/>
            </a:lvl2pPr>
            <a:lvl3pPr marL="457200" indent="0">
              <a:lnSpc>
                <a:spcPct val="100000"/>
              </a:lnSpc>
              <a:buNone/>
              <a:defRPr/>
            </a:lvl3pPr>
            <a:lvl4pPr marL="685800" indent="0">
              <a:lnSpc>
                <a:spcPct val="100000"/>
              </a:lnSpc>
              <a:buNone/>
              <a:defRPr/>
            </a:lvl4pPr>
            <a:lvl5pPr marL="685800" indent="0">
              <a:lnSpc>
                <a:spcPct val="100000"/>
              </a:lnSpc>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6004106"/>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and Bullete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7D87-D3C3-4EBC-8F18-A1178903C794}"/>
              </a:ext>
            </a:extLst>
          </p:cNvPr>
          <p:cNvSpPr>
            <a:spLocks noGrp="1"/>
          </p:cNvSpPr>
          <p:nvPr>
            <p:ph type="title" hasCustomPrompt="1"/>
          </p:nvPr>
        </p:nvSpPr>
        <p:spPr/>
        <p:txBody>
          <a:bodyPr/>
          <a:lstStyle>
            <a:lvl1pPr>
              <a:defRPr/>
            </a:lvl1pPr>
          </a:lstStyle>
          <a:p>
            <a:r>
              <a:rPr lang="en-US"/>
              <a:t>Title and bulleted content layout</a:t>
            </a:r>
          </a:p>
        </p:txBody>
      </p:sp>
      <p:sp>
        <p:nvSpPr>
          <p:cNvPr id="7" name="Content Placeholder 6">
            <a:extLst>
              <a:ext uri="{FF2B5EF4-FFF2-40B4-BE49-F238E27FC236}">
                <a16:creationId xmlns:a16="http://schemas.microsoft.com/office/drawing/2014/main" id="{EA6700F0-47BA-4878-9AD3-6E38759C53FE}"/>
              </a:ext>
            </a:extLst>
          </p:cNvPr>
          <p:cNvSpPr>
            <a:spLocks noGrp="1"/>
          </p:cNvSpPr>
          <p:nvPr>
            <p:ph sz="quarter" idx="13" hasCustomPrompt="1"/>
          </p:nvPr>
        </p:nvSpPr>
        <p:spPr>
          <a:xfrm>
            <a:off x="419100" y="1379208"/>
            <a:ext cx="11430000" cy="2154436"/>
          </a:xfrm>
        </p:spPr>
        <p:txBody>
          <a:bodyPr/>
          <a:lstStyle>
            <a:lvl1pPr marL="344488" indent="-344488">
              <a:lnSpc>
                <a:spcPct val="100000"/>
              </a:lnSpc>
              <a:tabLst/>
              <a:defRPr/>
            </a:lvl1pPr>
            <a:lvl2pPr marL="577850" indent="-349250">
              <a:lnSpc>
                <a:spcPct val="100000"/>
              </a:lnSpc>
              <a:tabLst/>
              <a:defRPr/>
            </a:lvl2pPr>
            <a:lvl3pPr marL="750888" indent="-293688">
              <a:lnSpc>
                <a:spcPct val="100000"/>
              </a:lnSpc>
              <a:tabLst/>
              <a:defRPr/>
            </a:lvl3pPr>
            <a:lvl4pPr marL="923925" indent="-238125">
              <a:lnSpc>
                <a:spcPct val="100000"/>
              </a:lnSpc>
              <a:tabLst/>
              <a:defRPr/>
            </a:lvl4pPr>
            <a:lvl5pPr marL="923925" indent="-238125">
              <a:lnSpc>
                <a:spcPct val="100000"/>
              </a:lnSpc>
              <a:tabLst/>
              <a:defRPr/>
            </a:lvl5pPr>
          </a:lstStyle>
          <a:p>
            <a:pPr lvl="0"/>
            <a:r>
              <a:rPr lang="en-US" dirty="0"/>
              <a:t>Enter bulleted slide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1894095"/>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Subtitle, and Content">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57A7C1-7536-4D4B-BE66-71930AD49764}"/>
              </a:ext>
            </a:extLst>
          </p:cNvPr>
          <p:cNvSpPr>
            <a:spLocks noGrp="1"/>
          </p:cNvSpPr>
          <p:nvPr>
            <p:ph sz="quarter" idx="11" hasCustomPrompt="1"/>
          </p:nvPr>
        </p:nvSpPr>
        <p:spPr>
          <a:xfrm>
            <a:off x="425038" y="1714500"/>
            <a:ext cx="11430000" cy="2215991"/>
          </a:xfrm>
        </p:spPr>
        <p:txBody>
          <a:bodyPr/>
          <a:lstStyle>
            <a:lvl1pPr marL="0" indent="0">
              <a:lnSpc>
                <a:spcPct val="100000"/>
              </a:lnSpc>
              <a:buNone/>
              <a:defRPr/>
            </a:lvl1pPr>
            <a:lvl2pPr marL="228600" indent="0">
              <a:lnSpc>
                <a:spcPct val="100000"/>
              </a:lnSpc>
              <a:buNone/>
              <a:defRPr/>
            </a:lvl2pPr>
            <a:lvl3pPr marL="457200" indent="0">
              <a:lnSpc>
                <a:spcPct val="100000"/>
              </a:lnSpc>
              <a:buNone/>
              <a:defRPr/>
            </a:lvl3pPr>
            <a:lvl4pPr marL="685800" indent="0">
              <a:lnSpc>
                <a:spcPct val="100000"/>
              </a:lnSpc>
              <a:buNone/>
              <a:defRPr/>
            </a:lvl4pPr>
            <a:lvl5pPr marL="685800" indent="0">
              <a:lnSpc>
                <a:spcPct val="100000"/>
              </a:lnSpc>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a:extLst>
              <a:ext uri="{FF2B5EF4-FFF2-40B4-BE49-F238E27FC236}">
                <a16:creationId xmlns:a16="http://schemas.microsoft.com/office/drawing/2014/main" id="{26533B27-C869-906A-42B9-A3B4EB3734F2}"/>
              </a:ext>
            </a:extLst>
          </p:cNvPr>
          <p:cNvSpPr>
            <a:spLocks noGrp="1"/>
          </p:cNvSpPr>
          <p:nvPr>
            <p:ph type="body" sz="quarter" idx="10" hasCustomPrompt="1"/>
          </p:nvPr>
        </p:nvSpPr>
        <p:spPr>
          <a:xfrm>
            <a:off x="425038" y="1051130"/>
            <a:ext cx="11416450"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9" name="Title 1">
            <a:extLst>
              <a:ext uri="{FF2B5EF4-FFF2-40B4-BE49-F238E27FC236}">
                <a16:creationId xmlns:a16="http://schemas.microsoft.com/office/drawing/2014/main" id="{5C245E11-CD57-0DC2-F98E-E23501A81549}"/>
              </a:ext>
            </a:extLst>
          </p:cNvPr>
          <p:cNvSpPr>
            <a:spLocks noGrp="1"/>
          </p:cNvSpPr>
          <p:nvPr>
            <p:ph type="title" hasCustomPrompt="1"/>
          </p:nvPr>
        </p:nvSpPr>
        <p:spPr>
          <a:xfrm>
            <a:off x="425038" y="355015"/>
            <a:ext cx="11430001" cy="638175"/>
          </a:xfrm>
        </p:spPr>
        <p:txBody>
          <a:bodyPr/>
          <a:lstStyle>
            <a:lvl1pPr>
              <a:defRPr/>
            </a:lvl1pPr>
          </a:lstStyle>
          <a:p>
            <a:r>
              <a:rPr lang="en-US" dirty="0"/>
              <a:t>Title, subtitle, and content layout</a:t>
            </a:r>
          </a:p>
        </p:txBody>
      </p:sp>
    </p:spTree>
    <p:extLst>
      <p:ext uri="{BB962C8B-B14F-4D97-AF65-F5344CB8AC3E}">
        <p14:creationId xmlns:p14="http://schemas.microsoft.com/office/powerpoint/2010/main" val="3790539603"/>
      </p:ext>
    </p:extLst>
  </p:cSld>
  <p:clrMapOvr>
    <a:masterClrMapping/>
  </p:clrMapOvr>
  <p:transition>
    <p:fade/>
  </p:transition>
  <p:extLst>
    <p:ext uri="{DCECCB84-F9BA-43D5-87BE-67443E8EF086}">
      <p15:sldGuideLst xmlns:p15="http://schemas.microsoft.com/office/powerpoint/2012/main"/>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434AC24-E85E-407F-973E-699BC706DC81}"/>
              </a:ext>
            </a:extLst>
          </p:cNvPr>
          <p:cNvSpPr>
            <a:spLocks noGrp="1"/>
          </p:cNvSpPr>
          <p:nvPr>
            <p:ph sz="quarter" idx="11" hasCustomPrompt="1"/>
          </p:nvPr>
        </p:nvSpPr>
        <p:spPr>
          <a:xfrm>
            <a:off x="432651" y="1718953"/>
            <a:ext cx="11428476"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bulleted slide content</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A897A4EB-DEC7-4ECF-C9F0-40FEC2CE8C10}"/>
              </a:ext>
            </a:extLst>
          </p:cNvPr>
          <p:cNvSpPr>
            <a:spLocks noGrp="1"/>
          </p:cNvSpPr>
          <p:nvPr>
            <p:ph type="body" sz="quarter" idx="10" hasCustomPrompt="1"/>
          </p:nvPr>
        </p:nvSpPr>
        <p:spPr>
          <a:xfrm>
            <a:off x="425038" y="1051130"/>
            <a:ext cx="11416450"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9" name="Title 1">
            <a:extLst>
              <a:ext uri="{FF2B5EF4-FFF2-40B4-BE49-F238E27FC236}">
                <a16:creationId xmlns:a16="http://schemas.microsoft.com/office/drawing/2014/main" id="{1BF3B587-2CF3-0A49-DC35-6C0270C94C3E}"/>
              </a:ext>
            </a:extLst>
          </p:cNvPr>
          <p:cNvSpPr>
            <a:spLocks noGrp="1"/>
          </p:cNvSpPr>
          <p:nvPr>
            <p:ph type="title" hasCustomPrompt="1"/>
          </p:nvPr>
        </p:nvSpPr>
        <p:spPr>
          <a:xfrm>
            <a:off x="425038" y="355015"/>
            <a:ext cx="11430001" cy="638175"/>
          </a:xfrm>
        </p:spPr>
        <p:txBody>
          <a:bodyPr/>
          <a:lstStyle>
            <a:lvl1pPr>
              <a:defRPr/>
            </a:lvl1pPr>
          </a:lstStyle>
          <a:p>
            <a:r>
              <a:rPr lang="en-US" dirty="0"/>
              <a:t>Title, subtitle, and bulleted content layout</a:t>
            </a:r>
          </a:p>
        </p:txBody>
      </p:sp>
    </p:spTree>
    <p:extLst>
      <p:ext uri="{BB962C8B-B14F-4D97-AF65-F5344CB8AC3E}">
        <p14:creationId xmlns:p14="http://schemas.microsoft.com/office/powerpoint/2010/main" val="1991623610"/>
      </p:ext>
    </p:extLst>
  </p:cSld>
  <p:clrMapOvr>
    <a:masterClrMapping/>
  </p:clrMapOvr>
  <p:transition>
    <p:fade/>
  </p:transition>
  <p:extLst>
    <p:ext uri="{DCECCB84-F9BA-43D5-87BE-67443E8EF086}">
      <p15:sldGuideLst xmlns:p15="http://schemas.microsoft.com/office/powerpoint/2012/main"/>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Split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430976" y="2205761"/>
            <a:ext cx="4512969" cy="1223239"/>
          </a:xfrm>
        </p:spPr>
        <p:txBody>
          <a:bodyPr/>
          <a:lstStyle>
            <a:lvl1pPr>
              <a:lnSpc>
                <a:spcPct val="100000"/>
              </a:lnSpc>
              <a:defRPr/>
            </a:lvl1pPr>
          </a:lstStyle>
          <a:p>
            <a:r>
              <a:rPr lang="en-US"/>
              <a:t>Two-column split layout</a:t>
            </a:r>
          </a:p>
        </p:txBody>
      </p:sp>
      <p:sp>
        <p:nvSpPr>
          <p:cNvPr id="67" name="Content Placeholder 5">
            <a:extLst>
              <a:ext uri="{FF2B5EF4-FFF2-40B4-BE49-F238E27FC236}">
                <a16:creationId xmlns:a16="http://schemas.microsoft.com/office/drawing/2014/main" id="{026DE44C-E9F0-9274-C6EF-480B89C93754}"/>
              </a:ext>
            </a:extLst>
          </p:cNvPr>
          <p:cNvSpPr>
            <a:spLocks noGrp="1"/>
          </p:cNvSpPr>
          <p:nvPr>
            <p:ph sz="quarter" idx="11" hasCustomPrompt="1"/>
          </p:nvPr>
        </p:nvSpPr>
        <p:spPr>
          <a:xfrm>
            <a:off x="6210300" y="342900"/>
            <a:ext cx="5638800" cy="5867400"/>
          </a:xfrm>
        </p:spPr>
        <p:txBody>
          <a:bodyPr anchor="ctr">
            <a:noAutofit/>
          </a:bodyPr>
          <a:lstStyle>
            <a:lvl1pPr marL="0" indent="0">
              <a:lnSpc>
                <a:spcPct val="100000"/>
              </a:lnSpc>
              <a:buNone/>
              <a:defRPr sz="2200"/>
            </a:lvl1pPr>
            <a:lvl2pPr marL="228600" indent="0">
              <a:lnSpc>
                <a:spcPct val="100000"/>
              </a:lnSpc>
              <a:buNone/>
              <a:defRPr sz="2200"/>
            </a:lvl2pPr>
            <a:lvl3pPr marL="457200" indent="0">
              <a:lnSpc>
                <a:spcPct val="100000"/>
              </a:lnSpc>
              <a:buNone/>
              <a:defRPr sz="2200"/>
            </a:lvl3pPr>
            <a:lvl4pPr marL="685800" indent="0">
              <a:lnSpc>
                <a:spcPct val="100000"/>
              </a:lnSpc>
              <a:buNone/>
              <a:defRPr sz="2200"/>
            </a:lvl4pPr>
            <a:lvl5pPr marL="685800" indent="0">
              <a:lnSpc>
                <a:spcPct val="100000"/>
              </a:lnSpc>
              <a:buNone/>
              <a:defRPr sz="22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62A99E-A782-B58E-F99E-24FD392305D7}"/>
              </a:ext>
            </a:extLst>
          </p:cNvPr>
          <p:cNvSpPr>
            <a:spLocks noGrp="1"/>
          </p:cNvSpPr>
          <p:nvPr>
            <p:ph type="body" sz="quarter" idx="10" hasCustomPrompt="1"/>
          </p:nvPr>
        </p:nvSpPr>
        <p:spPr>
          <a:xfrm>
            <a:off x="432499" y="3491104"/>
            <a:ext cx="4511446"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Tree>
    <p:extLst>
      <p:ext uri="{BB962C8B-B14F-4D97-AF65-F5344CB8AC3E}">
        <p14:creationId xmlns:p14="http://schemas.microsoft.com/office/powerpoint/2010/main" val="3111538751"/>
      </p:ext>
    </p:extLst>
  </p:cSld>
  <p:clrMapOvr>
    <a:masterClrMapping/>
  </p:clrMapOvr>
  <p:transition>
    <p:fade/>
  </p:transition>
  <p:extLst>
    <p:ext uri="{DCECCB84-F9BA-43D5-87BE-67443E8EF086}">
      <p15:sldGuideLst xmlns:p15="http://schemas.microsoft.com/office/powerpoint/2012/main">
        <p15:guide id="5" pos="3768">
          <p15:clr>
            <a:srgbClr val="FBAE40"/>
          </p15:clr>
        </p15:guide>
        <p15:guide id="6" pos="3912">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photo, content">
    <p:bg>
      <p:bgPr>
        <a:solidFill>
          <a:schemeClr val="bg1"/>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75D90089-32EE-F5C2-4BB1-D9B6D2E65A8B}"/>
              </a:ext>
            </a:extLst>
          </p:cNvPr>
          <p:cNvSpPr>
            <a:spLocks noGrp="1"/>
          </p:cNvSpPr>
          <p:nvPr>
            <p:ph type="pic" sz="quarter" idx="12" hasCustomPrompt="1"/>
          </p:nvPr>
        </p:nvSpPr>
        <p:spPr>
          <a:xfrm>
            <a:off x="420624" y="1371600"/>
            <a:ext cx="5267952" cy="4838699"/>
          </a:xfrm>
          <a:prstGeom prst="roundRect">
            <a:avLst>
              <a:gd name="adj" fmla="val 3930"/>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3" name="Content Placeholder 3">
            <a:extLst>
              <a:ext uri="{FF2B5EF4-FFF2-40B4-BE49-F238E27FC236}">
                <a16:creationId xmlns:a16="http://schemas.microsoft.com/office/drawing/2014/main" id="{8CFB96E6-BBAC-AD0A-175B-7376E3B05072}"/>
              </a:ext>
            </a:extLst>
          </p:cNvPr>
          <p:cNvSpPr>
            <a:spLocks noGrp="1"/>
          </p:cNvSpPr>
          <p:nvPr>
            <p:ph sz="half" idx="13" hasCustomPrompt="1"/>
          </p:nvPr>
        </p:nvSpPr>
        <p:spPr>
          <a:xfrm>
            <a:off x="6206196" y="1375464"/>
            <a:ext cx="5642904" cy="4834835"/>
          </a:xfrm>
        </p:spPr>
        <p:txBody>
          <a:bodyPr/>
          <a:lstStyle>
            <a:lvl1pPr marL="0" indent="0">
              <a:lnSpc>
                <a:spcPct val="100000"/>
              </a:lnSpc>
              <a:spcAft>
                <a:spcPts val="800"/>
              </a:spcAft>
              <a:buNone/>
              <a:defRPr sz="2400"/>
            </a:lvl1pPr>
            <a:lvl2pPr marL="228600" indent="0">
              <a:lnSpc>
                <a:spcPct val="100000"/>
              </a:lnSpc>
              <a:spcAft>
                <a:spcPts val="600"/>
              </a:spcAft>
              <a:buNone/>
              <a:defRPr sz="2000"/>
            </a:lvl2pPr>
            <a:lvl3pPr marL="457200" indent="0">
              <a:lnSpc>
                <a:spcPct val="100000"/>
              </a:lnSpc>
              <a:buNone/>
              <a:defRPr sz="1800"/>
            </a:lvl3pPr>
            <a:lvl4pPr marL="685800" indent="0">
              <a:lnSpc>
                <a:spcPct val="100000"/>
              </a:lnSpc>
              <a:buNone/>
              <a:defRPr sz="1600"/>
            </a:lvl4pPr>
            <a:lvl5pPr marL="685800" indent="0">
              <a:lnSpc>
                <a:spcPct val="100000"/>
              </a:lnSpc>
              <a:buNone/>
              <a:defRPr sz="16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2AC20348-E270-3649-15FB-DBA2D6E8FA80}"/>
              </a:ext>
            </a:extLst>
          </p:cNvPr>
          <p:cNvSpPr>
            <a:spLocks noGrp="1"/>
          </p:cNvSpPr>
          <p:nvPr>
            <p:ph type="title" hasCustomPrompt="1"/>
          </p:nvPr>
        </p:nvSpPr>
        <p:spPr>
          <a:xfrm>
            <a:off x="425038" y="348838"/>
            <a:ext cx="11424062" cy="641762"/>
          </a:xfrm>
        </p:spPr>
        <p:txBody>
          <a:bodyPr anchor="t"/>
          <a:lstStyle>
            <a:lvl1pPr>
              <a:defRPr sz="3200"/>
            </a:lvl1pPr>
          </a:lstStyle>
          <a:p>
            <a:r>
              <a:rPr lang="en-US" dirty="0"/>
              <a:t>Image with text layout</a:t>
            </a:r>
          </a:p>
        </p:txBody>
      </p:sp>
    </p:spTree>
    <p:extLst>
      <p:ext uri="{BB962C8B-B14F-4D97-AF65-F5344CB8AC3E}">
        <p14:creationId xmlns:p14="http://schemas.microsoft.com/office/powerpoint/2010/main" val="3210575145"/>
      </p:ext>
    </p:extLst>
  </p:cSld>
  <p:clrMapOvr>
    <a:masterClrMapping/>
  </p:clrMapOvr>
  <p:transition>
    <p:fade/>
  </p:transition>
  <p:extLst>
    <p:ext uri="{DCECCB84-F9BA-43D5-87BE-67443E8EF086}">
      <p15:sldGuideLst xmlns:p15="http://schemas.microsoft.com/office/powerpoint/2012/main"/>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7ABE728A-88F0-A7F4-7EEB-7ECB91002550}"/>
              </a:ext>
            </a:extLst>
          </p:cNvPr>
          <p:cNvSpPr>
            <a:spLocks noGrp="1"/>
          </p:cNvSpPr>
          <p:nvPr>
            <p:ph type="pic" sz="quarter" idx="14" hasCustomPrompt="1"/>
          </p:nvPr>
        </p:nvSpPr>
        <p:spPr>
          <a:xfrm>
            <a:off x="6248400" y="0"/>
            <a:ext cx="5943600" cy="6858000"/>
          </a:xfrm>
        </p:spPr>
        <p:txBody>
          <a:bodyPr anchor="ctr">
            <a:noAutofit/>
          </a:bodyPr>
          <a:lstStyle>
            <a:lvl1pPr marL="0" indent="0" algn="ctr">
              <a:buNone/>
              <a:defRPr sz="1800"/>
            </a:lvl1pPr>
          </a:lstStyle>
          <a:p>
            <a:r>
              <a:rPr lang="en-US" dirty="0"/>
              <a:t>Click icon to add image</a:t>
            </a:r>
            <a:br>
              <a:rPr lang="en-US" dirty="0"/>
            </a:br>
            <a:br>
              <a:rPr lang="en-US" dirty="0"/>
            </a:br>
            <a:endParaRPr lang="en-US" dirty="0"/>
          </a:p>
          <a:p>
            <a:endParaRPr lang="en-US" dirty="0"/>
          </a:p>
        </p:txBody>
      </p:sp>
      <p:sp>
        <p:nvSpPr>
          <p:cNvPr id="12" name="Content Placeholder 10">
            <a:extLst>
              <a:ext uri="{FF2B5EF4-FFF2-40B4-BE49-F238E27FC236}">
                <a16:creationId xmlns:a16="http://schemas.microsoft.com/office/drawing/2014/main" id="{A07AADC7-4137-55D8-2DD5-7F564F3E6472}"/>
              </a:ext>
            </a:extLst>
          </p:cNvPr>
          <p:cNvSpPr>
            <a:spLocks noGrp="1"/>
          </p:cNvSpPr>
          <p:nvPr>
            <p:ph sz="quarter" idx="15" hasCustomPrompt="1"/>
          </p:nvPr>
        </p:nvSpPr>
        <p:spPr>
          <a:xfrm>
            <a:off x="419100" y="1371600"/>
            <a:ext cx="5524500" cy="4838700"/>
          </a:xfrm>
        </p:spPr>
        <p:txBody>
          <a:bodyPr>
            <a:noAutofit/>
          </a:bodyPr>
          <a:lstStyle>
            <a:lvl1pPr>
              <a:defRPr/>
            </a:lvl1pPr>
          </a:lstStyle>
          <a:p>
            <a:pPr lvl="0"/>
            <a:r>
              <a:rPr lang="en-US"/>
              <a:t>Enter slide content</a:t>
            </a:r>
          </a:p>
          <a:p>
            <a:pPr lvl="1"/>
            <a:r>
              <a:rPr lang="en-US"/>
              <a:t>Second level</a:t>
            </a:r>
          </a:p>
          <a:p>
            <a:pPr lvl="2"/>
            <a:r>
              <a:rPr lang="en-US"/>
              <a:t>Third level</a:t>
            </a:r>
          </a:p>
        </p:txBody>
      </p:sp>
      <p:sp>
        <p:nvSpPr>
          <p:cNvPr id="14" name="Title 1">
            <a:extLst>
              <a:ext uri="{FF2B5EF4-FFF2-40B4-BE49-F238E27FC236}">
                <a16:creationId xmlns:a16="http://schemas.microsoft.com/office/drawing/2014/main" id="{80A5EF2A-6B19-91E3-D4AC-C09B90F39C31}"/>
              </a:ext>
            </a:extLst>
          </p:cNvPr>
          <p:cNvSpPr>
            <a:spLocks noGrp="1"/>
          </p:cNvSpPr>
          <p:nvPr>
            <p:ph type="title" hasCustomPrompt="1"/>
          </p:nvPr>
        </p:nvSpPr>
        <p:spPr>
          <a:xfrm>
            <a:off x="426562" y="342900"/>
            <a:ext cx="11422538" cy="649159"/>
          </a:xfrm>
        </p:spPr>
        <p:txBody>
          <a:bodyPr/>
          <a:lstStyle>
            <a:lvl1pPr>
              <a:defRPr/>
            </a:lvl1pPr>
          </a:lstStyle>
          <a:p>
            <a:r>
              <a:rPr lang="en-US" dirty="0"/>
              <a:t>Title, content, image layout</a:t>
            </a:r>
          </a:p>
        </p:txBody>
      </p:sp>
    </p:spTree>
    <p:extLst>
      <p:ext uri="{BB962C8B-B14F-4D97-AF65-F5344CB8AC3E}">
        <p14:creationId xmlns:p14="http://schemas.microsoft.com/office/powerpoint/2010/main" val="952527602"/>
      </p:ext>
    </p:extLst>
  </p:cSld>
  <p:clrMapOvr>
    <a:masterClrMapping/>
  </p:clrMapOvr>
  <p:transition>
    <p:fade/>
  </p:transition>
  <p:extLst>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content, image_2">
    <p:bg>
      <p:bgPr>
        <a:solidFill>
          <a:schemeClr val="bg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8C8D795-EFA6-CAB2-DC1A-984AF693B336}"/>
              </a:ext>
            </a:extLst>
          </p:cNvPr>
          <p:cNvSpPr>
            <a:spLocks noGrp="1"/>
          </p:cNvSpPr>
          <p:nvPr>
            <p:ph idx="1" hasCustomPrompt="1"/>
          </p:nvPr>
        </p:nvSpPr>
        <p:spPr>
          <a:xfrm>
            <a:off x="425038" y="1615083"/>
            <a:ext cx="5791199" cy="4528542"/>
          </a:xfrm>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DE1E7C15-5FCB-D508-6617-48FD9D1E2380}"/>
              </a:ext>
            </a:extLst>
          </p:cNvPr>
          <p:cNvSpPr>
            <a:spLocks noGrp="1"/>
          </p:cNvSpPr>
          <p:nvPr>
            <p:ph type="title" hasCustomPrompt="1"/>
          </p:nvPr>
        </p:nvSpPr>
        <p:spPr>
          <a:xfrm>
            <a:off x="426562" y="342900"/>
            <a:ext cx="11422538" cy="649159"/>
          </a:xfrm>
        </p:spPr>
        <p:txBody>
          <a:bodyPr/>
          <a:lstStyle>
            <a:lvl1pPr>
              <a:defRPr/>
            </a:lvl1pPr>
          </a:lstStyle>
          <a:p>
            <a:r>
              <a:rPr lang="en-US" dirty="0"/>
              <a:t>Title, subtitle, content, image layout</a:t>
            </a:r>
          </a:p>
        </p:txBody>
      </p:sp>
      <p:sp>
        <p:nvSpPr>
          <p:cNvPr id="10" name="Text Placeholder 3">
            <a:extLst>
              <a:ext uri="{FF2B5EF4-FFF2-40B4-BE49-F238E27FC236}">
                <a16:creationId xmlns:a16="http://schemas.microsoft.com/office/drawing/2014/main" id="{B6D9906B-00A8-E965-4668-9C14C1AD8D70}"/>
              </a:ext>
            </a:extLst>
          </p:cNvPr>
          <p:cNvSpPr>
            <a:spLocks noGrp="1"/>
          </p:cNvSpPr>
          <p:nvPr>
            <p:ph type="body" sz="quarter" idx="11" hasCustomPrompt="1"/>
          </p:nvPr>
        </p:nvSpPr>
        <p:spPr>
          <a:xfrm>
            <a:off x="425038" y="1051130"/>
            <a:ext cx="11424062"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11" name="Picture Placeholder 6">
            <a:extLst>
              <a:ext uri="{FF2B5EF4-FFF2-40B4-BE49-F238E27FC236}">
                <a16:creationId xmlns:a16="http://schemas.microsoft.com/office/drawing/2014/main" id="{894C800D-263A-84AE-09B0-A12E69D8A1C2}"/>
              </a:ext>
            </a:extLst>
          </p:cNvPr>
          <p:cNvSpPr>
            <a:spLocks noGrp="1"/>
          </p:cNvSpPr>
          <p:nvPr>
            <p:ph type="pic" sz="quarter" idx="13" hasCustomPrompt="1"/>
          </p:nvPr>
        </p:nvSpPr>
        <p:spPr>
          <a:xfrm>
            <a:off x="6686566" y="342900"/>
            <a:ext cx="5162534" cy="5867400"/>
          </a:xfrm>
          <a:prstGeom prst="roundRect">
            <a:avLst>
              <a:gd name="adj" fmla="val 5034"/>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166554754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 Color set 2 - block comp 3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1EAA7-E008-E93B-ED99-565142AEC5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 y="0"/>
            <a:ext cx="12198087" cy="6868579"/>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914401"/>
            <a:ext cx="8574157" cy="535531"/>
          </a:xfrm>
        </p:spPr>
        <p:txBody>
          <a:bodyPr/>
          <a:lstStyle>
            <a:lvl1pPr>
              <a:defRPr>
                <a:solidFill>
                  <a:schemeClr val="tx1"/>
                </a:solidFill>
              </a:defRPr>
            </a:lvl1pPr>
          </a:lstStyle>
          <a:p>
            <a:r>
              <a:rPr lang="en-US" dirty="0"/>
              <a:t>Title only layout with art</a:t>
            </a:r>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A3F25745-8889-4F0F-8211-68B6BEFA0AA4}"/>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5" name="Picture 4">
            <a:extLst>
              <a:ext uri="{FF2B5EF4-FFF2-40B4-BE49-F238E27FC236}">
                <a16:creationId xmlns:a16="http://schemas.microsoft.com/office/drawing/2014/main" id="{DFA64DBE-3217-52CA-F644-13AAC5B1347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36779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le, Subtitle, photo">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C0FBAC3-DE1C-A165-12D1-A8AC06706DCD}"/>
              </a:ext>
            </a:extLst>
          </p:cNvPr>
          <p:cNvSpPr>
            <a:spLocks noGrp="1"/>
          </p:cNvSpPr>
          <p:nvPr>
            <p:ph type="pic" sz="quarter" idx="12" hasCustomPrompt="1"/>
          </p:nvPr>
        </p:nvSpPr>
        <p:spPr>
          <a:xfrm>
            <a:off x="1893477" y="1485898"/>
            <a:ext cx="8405047" cy="4724402"/>
          </a:xfrm>
          <a:prstGeom prst="roundRect">
            <a:avLst>
              <a:gd name="adj" fmla="val 3930"/>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8" name="Text Placeholder 3">
            <a:extLst>
              <a:ext uri="{FF2B5EF4-FFF2-40B4-BE49-F238E27FC236}">
                <a16:creationId xmlns:a16="http://schemas.microsoft.com/office/drawing/2014/main" id="{FCCAD4ED-2188-B627-6CDA-9539CE07D9A5}"/>
              </a:ext>
            </a:extLst>
          </p:cNvPr>
          <p:cNvSpPr>
            <a:spLocks noGrp="1"/>
          </p:cNvSpPr>
          <p:nvPr>
            <p:ph type="body" sz="quarter" idx="10" hasCustomPrompt="1"/>
          </p:nvPr>
        </p:nvSpPr>
        <p:spPr>
          <a:xfrm>
            <a:off x="425038" y="1051130"/>
            <a:ext cx="11424061"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9" name="Title 1">
            <a:extLst>
              <a:ext uri="{FF2B5EF4-FFF2-40B4-BE49-F238E27FC236}">
                <a16:creationId xmlns:a16="http://schemas.microsoft.com/office/drawing/2014/main" id="{D47BD224-F150-DFCA-ABDE-7F725FB4BD3C}"/>
              </a:ext>
            </a:extLst>
          </p:cNvPr>
          <p:cNvSpPr>
            <a:spLocks noGrp="1"/>
          </p:cNvSpPr>
          <p:nvPr>
            <p:ph type="title" hasCustomPrompt="1"/>
          </p:nvPr>
        </p:nvSpPr>
        <p:spPr>
          <a:xfrm>
            <a:off x="425038" y="355015"/>
            <a:ext cx="11424061" cy="638175"/>
          </a:xfrm>
        </p:spPr>
        <p:txBody>
          <a:bodyPr/>
          <a:lstStyle>
            <a:lvl1pPr>
              <a:defRPr/>
            </a:lvl1pPr>
          </a:lstStyle>
          <a:p>
            <a:r>
              <a:rPr lang="en-US" dirty="0"/>
              <a:t>Image with title and subtitle layout</a:t>
            </a:r>
          </a:p>
        </p:txBody>
      </p:sp>
    </p:spTree>
    <p:extLst>
      <p:ext uri="{BB962C8B-B14F-4D97-AF65-F5344CB8AC3E}">
        <p14:creationId xmlns:p14="http://schemas.microsoft.com/office/powerpoint/2010/main" val="1444794404"/>
      </p:ext>
    </p:extLst>
  </p:cSld>
  <p:clrMapOvr>
    <a:masterClrMapping/>
  </p:clrMapOvr>
  <p:transition>
    <p:fade/>
  </p:transition>
  <p:extLst>
    <p:ext uri="{DCECCB84-F9BA-43D5-87BE-67443E8EF086}">
      <p15:sldGuideLst xmlns:p15="http://schemas.microsoft.com/office/powerpoint/2012/main"/>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userDrawn="1">
  <p:cSld name="1_Full bleed photo">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A27BB3CF-1205-0027-049B-BD3567B2E330}"/>
              </a:ext>
            </a:extLst>
          </p:cNvPr>
          <p:cNvSpPr>
            <a:spLocks noGrp="1"/>
          </p:cNvSpPr>
          <p:nvPr>
            <p:ph type="pic" sz="quarter" idx="13" hasCustomPrompt="1"/>
          </p:nvPr>
        </p:nvSpPr>
        <p:spPr>
          <a:xfrm>
            <a:off x="0" y="0"/>
            <a:ext cx="12192000" cy="6858000"/>
          </a:xfrm>
          <a:prstGeom prst="rect">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0" name="Title 2">
            <a:extLst>
              <a:ext uri="{FF2B5EF4-FFF2-40B4-BE49-F238E27FC236}">
                <a16:creationId xmlns:a16="http://schemas.microsoft.com/office/drawing/2014/main" id="{8478C7A9-D31C-969E-487C-F31C96AF24FE}"/>
              </a:ext>
            </a:extLst>
          </p:cNvPr>
          <p:cNvSpPr>
            <a:spLocks noGrp="1"/>
          </p:cNvSpPr>
          <p:nvPr>
            <p:ph type="title" hasCustomPrompt="1"/>
          </p:nvPr>
        </p:nvSpPr>
        <p:spPr>
          <a:xfrm>
            <a:off x="0" y="-796413"/>
            <a:ext cx="12192000" cy="786888"/>
          </a:xfrm>
        </p:spPr>
        <p:txBody>
          <a:bodyPr/>
          <a:lstStyle>
            <a:lvl1pPr>
              <a:defRPr sz="2400">
                <a:solidFill>
                  <a:schemeClr val="bg1">
                    <a:lumMod val="65000"/>
                    <a:lumOff val="35000"/>
                  </a:schemeClr>
                </a:solidFill>
              </a:defRPr>
            </a:lvl1pPr>
          </a:lstStyle>
          <a:p>
            <a:r>
              <a:rPr lang="en-US" dirty="0"/>
              <a:t>Full-screen image layout (enter descriptive title here for accessibility)</a:t>
            </a:r>
          </a:p>
        </p:txBody>
      </p:sp>
      <p:sp>
        <p:nvSpPr>
          <p:cNvPr id="4" name="TextBox 3">
            <a:extLst>
              <a:ext uri="{FF2B5EF4-FFF2-40B4-BE49-F238E27FC236}">
                <a16:creationId xmlns:a16="http://schemas.microsoft.com/office/drawing/2014/main" id="{9A85B178-48DE-F116-DA62-DDDD0C02C33F}"/>
              </a:ext>
            </a:extLst>
          </p:cNvPr>
          <p:cNvSpPr txBox="1"/>
          <p:nvPr userDrawn="1"/>
        </p:nvSpPr>
        <p:spPr>
          <a:xfrm>
            <a:off x="1141084" y="6389813"/>
            <a:ext cx="2601994" cy="184666"/>
          </a:xfrm>
          <a:prstGeom prst="rect">
            <a:avLst/>
          </a:prstGeom>
          <a:noFill/>
        </p:spPr>
        <p:txBody>
          <a:bodyPr wrap="none" rtlCol="0">
            <a:spAutoFit/>
          </a:bodyPr>
          <a:lstStyle/>
          <a:p>
            <a:pPr algn="l"/>
            <a:r>
              <a:rPr lang="en-US" sz="600" dirty="0"/>
              <a:t>© 2024, Amazon Web Services, Inc. or its affiliates. All rights reserved</a:t>
            </a:r>
          </a:p>
        </p:txBody>
      </p:sp>
      <p:pic>
        <p:nvPicPr>
          <p:cNvPr id="5" name="Graphic 4">
            <a:extLst>
              <a:ext uri="{FF2B5EF4-FFF2-40B4-BE49-F238E27FC236}">
                <a16:creationId xmlns:a16="http://schemas.microsoft.com/office/drawing/2014/main" id="{5FFA95F2-4148-1F47-512A-7995E770EF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100" y="6338002"/>
            <a:ext cx="388818" cy="232516"/>
          </a:xfrm>
          <a:prstGeom prst="rect">
            <a:avLst/>
          </a:prstGeom>
        </p:spPr>
      </p:pic>
    </p:spTree>
    <p:extLst>
      <p:ext uri="{BB962C8B-B14F-4D97-AF65-F5344CB8AC3E}">
        <p14:creationId xmlns:p14="http://schemas.microsoft.com/office/powerpoint/2010/main" val="1334390292"/>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with Bulle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FE80-980F-4BC9-94C9-A90DD04139E5}"/>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A62328A3-F00F-4DC0-B02A-392A2AB97F8A}"/>
              </a:ext>
            </a:extLst>
          </p:cNvPr>
          <p:cNvSpPr>
            <a:spLocks noGrp="1"/>
          </p:cNvSpPr>
          <p:nvPr>
            <p:ph sz="half" idx="1" hasCustomPrompt="1"/>
          </p:nvPr>
        </p:nvSpPr>
        <p:spPr>
          <a:xfrm>
            <a:off x="425038" y="1390203"/>
            <a:ext cx="5562600"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2E00FB0-23B9-4CB2-8C87-2533F333654B}"/>
              </a:ext>
            </a:extLst>
          </p:cNvPr>
          <p:cNvSpPr>
            <a:spLocks noGrp="1"/>
          </p:cNvSpPr>
          <p:nvPr>
            <p:ph sz="half" idx="2" hasCustomPrompt="1"/>
          </p:nvPr>
        </p:nvSpPr>
        <p:spPr>
          <a:xfrm>
            <a:off x="6216240" y="1390203"/>
            <a:ext cx="5638799"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0633324"/>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47F764-8D3D-4D65-9DEE-EB4D76A91939}"/>
              </a:ext>
            </a:extLst>
          </p:cNvPr>
          <p:cNvSpPr>
            <a:spLocks noGrp="1"/>
          </p:cNvSpPr>
          <p:nvPr>
            <p:ph type="body" idx="1" hasCustomPrompt="1"/>
          </p:nvPr>
        </p:nvSpPr>
        <p:spPr>
          <a:xfrm>
            <a:off x="419100" y="1371600"/>
            <a:ext cx="5562597" cy="480131"/>
          </a:xfrm>
        </p:spPr>
        <p:txBody>
          <a:bodyPr anchor="b"/>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a:t>
            </a:r>
          </a:p>
        </p:txBody>
      </p:sp>
      <p:sp>
        <p:nvSpPr>
          <p:cNvPr id="4" name="Content Placeholder 3">
            <a:extLst>
              <a:ext uri="{FF2B5EF4-FFF2-40B4-BE49-F238E27FC236}">
                <a16:creationId xmlns:a16="http://schemas.microsoft.com/office/drawing/2014/main" id="{1FFD69C2-FBB8-4670-938B-F05693537C12}"/>
              </a:ext>
            </a:extLst>
          </p:cNvPr>
          <p:cNvSpPr>
            <a:spLocks noGrp="1"/>
          </p:cNvSpPr>
          <p:nvPr>
            <p:ph sz="half" idx="2" hasCustomPrompt="1"/>
          </p:nvPr>
        </p:nvSpPr>
        <p:spPr>
          <a:xfrm>
            <a:off x="419100" y="2041412"/>
            <a:ext cx="5562597" cy="2000548"/>
          </a:xfrm>
        </p:spPr>
        <p:txBody>
          <a:bodyPr/>
          <a:lstStyle>
            <a:lvl1pPr marL="342900" indent="-342900">
              <a:lnSpc>
                <a:spcPct val="100000"/>
              </a:lnSpc>
              <a:buFont typeface="Arial" panose="020B0604020202020204" pitchFamily="34" charset="0"/>
              <a:buChar char="•"/>
              <a:defRPr sz="2400"/>
            </a:lvl1pPr>
            <a:lvl2pPr marL="571500" indent="-342900">
              <a:lnSpc>
                <a:spcPct val="100000"/>
              </a:lnSpc>
              <a:buFont typeface="Arial" panose="020B0604020202020204" pitchFamily="34" charset="0"/>
              <a:buChar char="•"/>
              <a:defRPr sz="2000"/>
            </a:lvl2pPr>
            <a:lvl3pPr marL="742950" indent="-285750">
              <a:lnSpc>
                <a:spcPct val="100000"/>
              </a:lnSpc>
              <a:buFont typeface="Arial" panose="020B0604020202020204" pitchFamily="34" charset="0"/>
              <a:buChar char="•"/>
              <a:defRPr sz="1800"/>
            </a:lvl3pPr>
            <a:lvl4pPr marL="971550" indent="-285750">
              <a:lnSpc>
                <a:spcPct val="100000"/>
              </a:lnSpc>
              <a:buFont typeface="Arial" panose="020B0604020202020204" pitchFamily="34" charset="0"/>
              <a:buChar char="•"/>
              <a:defRPr sz="1600"/>
            </a:lvl4pPr>
            <a:lvl5pPr marL="971550" indent="-285750">
              <a:lnSpc>
                <a:spcPct val="100000"/>
              </a:lnSpc>
              <a:buFont typeface="Arial" panose="020B0604020202020204" pitchFamily="34" charset="0"/>
              <a:buChar char="•"/>
              <a:defRPr sz="1600"/>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122A0D-CA84-4D80-B7CB-26EC3C0607BA}"/>
              </a:ext>
            </a:extLst>
          </p:cNvPr>
          <p:cNvSpPr>
            <a:spLocks noGrp="1"/>
          </p:cNvSpPr>
          <p:nvPr>
            <p:ph type="body" sz="quarter" idx="3" hasCustomPrompt="1"/>
          </p:nvPr>
        </p:nvSpPr>
        <p:spPr>
          <a:xfrm>
            <a:off x="6210304" y="1371600"/>
            <a:ext cx="5638798" cy="480131"/>
          </a:xfrm>
        </p:spPr>
        <p:txBody>
          <a:bodyPr anchor="b"/>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a:t>
            </a:r>
          </a:p>
        </p:txBody>
      </p:sp>
      <p:sp>
        <p:nvSpPr>
          <p:cNvPr id="6" name="Content Placeholder 5">
            <a:extLst>
              <a:ext uri="{FF2B5EF4-FFF2-40B4-BE49-F238E27FC236}">
                <a16:creationId xmlns:a16="http://schemas.microsoft.com/office/drawing/2014/main" id="{7521A746-02E0-4C53-AAE0-D0AE61EBDA6B}"/>
              </a:ext>
            </a:extLst>
          </p:cNvPr>
          <p:cNvSpPr>
            <a:spLocks noGrp="1"/>
          </p:cNvSpPr>
          <p:nvPr>
            <p:ph sz="quarter" idx="4" hasCustomPrompt="1"/>
          </p:nvPr>
        </p:nvSpPr>
        <p:spPr>
          <a:xfrm>
            <a:off x="6210303" y="2041412"/>
            <a:ext cx="5638797" cy="2000548"/>
          </a:xfrm>
        </p:spPr>
        <p:txBody>
          <a:bodyPr/>
          <a:lstStyle>
            <a:lvl1pPr marL="342900" indent="-342900">
              <a:lnSpc>
                <a:spcPct val="100000"/>
              </a:lnSpc>
              <a:buFont typeface="Arial" panose="020B0604020202020204" pitchFamily="34" charset="0"/>
              <a:buChar char="•"/>
              <a:defRPr sz="2400"/>
            </a:lvl1pPr>
            <a:lvl2pPr marL="571500" indent="-342900">
              <a:lnSpc>
                <a:spcPct val="100000"/>
              </a:lnSpc>
              <a:buFont typeface="Arial" panose="020B0604020202020204" pitchFamily="34" charset="0"/>
              <a:buChar char="•"/>
              <a:defRPr sz="2000"/>
            </a:lvl2pPr>
            <a:lvl3pPr marL="742950" indent="-285750">
              <a:lnSpc>
                <a:spcPct val="100000"/>
              </a:lnSpc>
              <a:buFont typeface="Arial" panose="020B0604020202020204" pitchFamily="34" charset="0"/>
              <a:buChar char="•"/>
              <a:defRPr sz="1800"/>
            </a:lvl3pPr>
            <a:lvl4pPr marL="971550" indent="-285750">
              <a:lnSpc>
                <a:spcPct val="100000"/>
              </a:lnSpc>
              <a:buFont typeface="Arial" panose="020B0604020202020204" pitchFamily="34" charset="0"/>
              <a:buChar char="•"/>
              <a:defRPr sz="1600"/>
            </a:lvl4pPr>
            <a:lvl5pPr marL="971550" indent="-285750">
              <a:lnSpc>
                <a:spcPct val="100000"/>
              </a:lnSpc>
              <a:buFont typeface="Arial" panose="020B0604020202020204" pitchFamily="34" charset="0"/>
              <a:buChar char="•"/>
              <a:defRPr sz="16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28D7165-8EDA-CC8C-3250-C5B8025510A5}"/>
              </a:ext>
            </a:extLst>
          </p:cNvPr>
          <p:cNvSpPr>
            <a:spLocks noGrp="1"/>
          </p:cNvSpPr>
          <p:nvPr>
            <p:ph type="title" hasCustomPrompt="1"/>
          </p:nvPr>
        </p:nvSpPr>
        <p:spPr>
          <a:xfrm>
            <a:off x="425038" y="355015"/>
            <a:ext cx="11430001" cy="638175"/>
          </a:xfrm>
        </p:spPr>
        <p:txBody>
          <a:bodyPr/>
          <a:lstStyle>
            <a:lvl1pPr>
              <a:defRPr/>
            </a:lvl1pPr>
          </a:lstStyle>
          <a:p>
            <a:r>
              <a:rPr lang="en-US" dirty="0"/>
              <a:t>Comparison layout</a:t>
            </a:r>
          </a:p>
        </p:txBody>
      </p:sp>
    </p:spTree>
    <p:extLst>
      <p:ext uri="{BB962C8B-B14F-4D97-AF65-F5344CB8AC3E}">
        <p14:creationId xmlns:p14="http://schemas.microsoft.com/office/powerpoint/2010/main" val="2007994672"/>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plit content with header">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4FFD8E-0DC3-4B8E-8C49-6A0F23E3D239}"/>
              </a:ext>
            </a:extLst>
          </p:cNvPr>
          <p:cNvSpPr>
            <a:spLocks noGrp="1"/>
          </p:cNvSpPr>
          <p:nvPr>
            <p:ph idx="1" hasCustomPrompt="1"/>
          </p:nvPr>
        </p:nvSpPr>
        <p:spPr>
          <a:xfrm>
            <a:off x="425039" y="1379022"/>
            <a:ext cx="11429999" cy="1231106"/>
          </a:xfrm>
        </p:spPr>
        <p:txBody>
          <a:bodyPr/>
          <a:lstStyle>
            <a:lvl1pPr marL="0" indent="0">
              <a:lnSpc>
                <a:spcPct val="100000"/>
              </a:lnSpc>
              <a:buNone/>
              <a:defRPr sz="2000"/>
            </a:lvl1pPr>
            <a:lvl2pPr marL="228600" indent="0">
              <a:lnSpc>
                <a:spcPct val="100000"/>
              </a:lnSpc>
              <a:buNone/>
              <a:defRPr sz="1800"/>
            </a:lvl2pPr>
            <a:lvl3pPr marL="457200" indent="0">
              <a:lnSpc>
                <a:spcPct val="100000"/>
              </a:lnSpc>
              <a:buNone/>
              <a:defRPr sz="1600"/>
            </a:lvl3pPr>
            <a:lvl4pPr marL="685800" indent="0">
              <a:buNone/>
              <a:defRPr sz="1400"/>
            </a:lvl4pPr>
            <a:lvl5pPr marL="685800" indent="0">
              <a:buNone/>
              <a:defRPr sz="1400"/>
            </a:lvl5pPr>
          </a:lstStyle>
          <a:p>
            <a:pPr lvl="0"/>
            <a:r>
              <a:rPr lang="en-US" dirty="0"/>
              <a:t>Enter slide content</a:t>
            </a:r>
          </a:p>
          <a:p>
            <a:pPr lvl="1"/>
            <a:r>
              <a:rPr lang="en-US" dirty="0"/>
              <a:t>Second level</a:t>
            </a:r>
          </a:p>
          <a:p>
            <a:pPr lvl="2"/>
            <a:r>
              <a:rPr lang="en-US" dirty="0"/>
              <a:t>Third level</a:t>
            </a:r>
          </a:p>
        </p:txBody>
      </p:sp>
      <p:sp>
        <p:nvSpPr>
          <p:cNvPr id="5" name="Content Placeholder 2">
            <a:extLst>
              <a:ext uri="{FF2B5EF4-FFF2-40B4-BE49-F238E27FC236}">
                <a16:creationId xmlns:a16="http://schemas.microsoft.com/office/drawing/2014/main" id="{F6AACF00-959A-2B82-CD02-0DA478B13B18}"/>
              </a:ext>
            </a:extLst>
          </p:cNvPr>
          <p:cNvSpPr>
            <a:spLocks noGrp="1"/>
          </p:cNvSpPr>
          <p:nvPr>
            <p:ph sz="half" idx="10" hasCustomPrompt="1"/>
          </p:nvPr>
        </p:nvSpPr>
        <p:spPr>
          <a:xfrm>
            <a:off x="425038" y="2984229"/>
            <a:ext cx="5448300" cy="1815882"/>
          </a:xfrm>
        </p:spPr>
        <p:txBody>
          <a:bodyPr/>
          <a:lstStyle>
            <a:lvl1pPr>
              <a:lnSpc>
                <a:spcPct val="100000"/>
              </a:lnSpc>
              <a:defRPr sz="2000"/>
            </a:lvl1pPr>
            <a:lvl2pPr>
              <a:lnSpc>
                <a:spcPct val="100000"/>
              </a:lnSpc>
              <a:defRPr sz="1800"/>
            </a:lvl2pPr>
            <a:lvl3pPr>
              <a:lnSpc>
                <a:spcPct val="100000"/>
              </a:lnSpc>
              <a:defRPr sz="1600"/>
            </a:lvl3pPr>
            <a:lvl4pPr>
              <a:lnSpc>
                <a:spcPct val="100000"/>
              </a:lnSpc>
              <a:defRPr sz="1400"/>
            </a:lvl4pPr>
            <a:lvl5pPr>
              <a:lnSpc>
                <a:spcPct val="100000"/>
              </a:lnSpc>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74962A34-26C7-E1E9-09A4-2844AB099321}"/>
              </a:ext>
            </a:extLst>
          </p:cNvPr>
          <p:cNvSpPr>
            <a:spLocks noGrp="1"/>
          </p:cNvSpPr>
          <p:nvPr>
            <p:ph sz="half" idx="2" hasCustomPrompt="1"/>
          </p:nvPr>
        </p:nvSpPr>
        <p:spPr>
          <a:xfrm>
            <a:off x="6292438" y="2984229"/>
            <a:ext cx="5562600" cy="1815882"/>
          </a:xfrm>
        </p:spPr>
        <p:txBody>
          <a:bodyPr/>
          <a:lstStyle>
            <a:lvl1pPr>
              <a:lnSpc>
                <a:spcPct val="100000"/>
              </a:lnSpc>
              <a:defRPr sz="2000"/>
            </a:lvl1pPr>
            <a:lvl2pPr>
              <a:lnSpc>
                <a:spcPct val="100000"/>
              </a:lnSpc>
              <a:defRPr sz="1800"/>
            </a:lvl2pPr>
            <a:lvl3pPr>
              <a:lnSpc>
                <a:spcPct val="100000"/>
              </a:lnSpc>
              <a:defRPr sz="1600"/>
            </a:lvl3pPr>
            <a:lvl4pPr>
              <a:lnSpc>
                <a:spcPct val="100000"/>
              </a:lnSpc>
              <a:defRPr sz="1400"/>
            </a:lvl4pPr>
            <a:lvl5pPr>
              <a:lnSpc>
                <a:spcPct val="100000"/>
              </a:lnSpc>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1AA73074-962E-13D2-2EF9-82F3F36E515A}"/>
              </a:ext>
            </a:extLst>
          </p:cNvPr>
          <p:cNvSpPr>
            <a:spLocks noGrp="1"/>
          </p:cNvSpPr>
          <p:nvPr>
            <p:ph type="title" hasCustomPrompt="1"/>
          </p:nvPr>
        </p:nvSpPr>
        <p:spPr>
          <a:xfrm>
            <a:off x="425038" y="355015"/>
            <a:ext cx="11430001" cy="638175"/>
          </a:xfrm>
        </p:spPr>
        <p:txBody>
          <a:bodyPr/>
          <a:lstStyle>
            <a:lvl1pPr>
              <a:defRPr/>
            </a:lvl1pPr>
          </a:lstStyle>
          <a:p>
            <a:r>
              <a:rPr lang="en-US" dirty="0"/>
              <a:t>Title, content, and two-column layout</a:t>
            </a:r>
          </a:p>
        </p:txBody>
      </p:sp>
    </p:spTree>
    <p:extLst>
      <p:ext uri="{BB962C8B-B14F-4D97-AF65-F5344CB8AC3E}">
        <p14:creationId xmlns:p14="http://schemas.microsoft.com/office/powerpoint/2010/main" val="1482833609"/>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wo Content with Subtitle">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434AC24-E85E-407F-973E-699BC706DC81}"/>
              </a:ext>
            </a:extLst>
          </p:cNvPr>
          <p:cNvSpPr>
            <a:spLocks noGrp="1"/>
          </p:cNvSpPr>
          <p:nvPr>
            <p:ph sz="quarter" idx="11" hasCustomPrompt="1"/>
          </p:nvPr>
        </p:nvSpPr>
        <p:spPr>
          <a:xfrm>
            <a:off x="420624" y="1714500"/>
            <a:ext cx="5561076" cy="2154436"/>
          </a:xfrm>
        </p:spPr>
        <p:txBody>
          <a:bodyPr/>
          <a:lstStyle>
            <a:lvl1pPr marL="0" indent="0">
              <a:lnSpc>
                <a:spcPct val="100000"/>
              </a:lnSpc>
              <a:buNone/>
              <a:defRPr/>
            </a:lvl1pPr>
            <a:lvl2pPr marL="228600" indent="0">
              <a:lnSpc>
                <a:spcPct val="100000"/>
              </a:lnSpc>
              <a:buNone/>
              <a:defRPr/>
            </a:lvl2pPr>
            <a:lvl3pPr marL="457200" indent="0">
              <a:lnSpc>
                <a:spcPct val="100000"/>
              </a:lnSpc>
              <a:buNone/>
              <a:defRPr/>
            </a:lvl3pPr>
            <a:lvl4pPr marL="685800" indent="0">
              <a:lnSpc>
                <a:spcPct val="100000"/>
              </a:lnSpc>
              <a:buNone/>
              <a:defRPr/>
            </a:lvl4pPr>
            <a:lvl5pPr marL="685800" indent="0">
              <a:lnSpc>
                <a:spcPct val="100000"/>
              </a:lnSpc>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04959F6-41EE-4D17-B71F-BB0F4BB3DB42}"/>
              </a:ext>
            </a:extLst>
          </p:cNvPr>
          <p:cNvSpPr>
            <a:spLocks noGrp="1"/>
          </p:cNvSpPr>
          <p:nvPr>
            <p:ph sz="quarter" idx="12" hasCustomPrompt="1"/>
          </p:nvPr>
        </p:nvSpPr>
        <p:spPr>
          <a:xfrm>
            <a:off x="6210300" y="1714500"/>
            <a:ext cx="5638800" cy="2154436"/>
          </a:xfrm>
        </p:spPr>
        <p:txBody>
          <a:bodyPr/>
          <a:lstStyle>
            <a:lvl1pPr marL="0" indent="0">
              <a:lnSpc>
                <a:spcPct val="100000"/>
              </a:lnSpc>
              <a:buNone/>
              <a:defRPr/>
            </a:lvl1pPr>
            <a:lvl2pPr marL="228600" indent="0">
              <a:lnSpc>
                <a:spcPct val="100000"/>
              </a:lnSpc>
              <a:buNone/>
              <a:defRPr/>
            </a:lvl2pPr>
            <a:lvl3pPr marL="457200" indent="0">
              <a:lnSpc>
                <a:spcPct val="100000"/>
              </a:lnSpc>
              <a:buNone/>
              <a:defRPr/>
            </a:lvl3pPr>
            <a:lvl4pPr marL="685800" indent="0">
              <a:lnSpc>
                <a:spcPct val="100000"/>
              </a:lnSpc>
              <a:buNone/>
              <a:defRPr/>
            </a:lvl4pPr>
            <a:lvl5pPr marL="685800" indent="0">
              <a:lnSpc>
                <a:spcPct val="100000"/>
              </a:lnSpc>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746169A4-A79D-A352-C55C-454B12379E4F}"/>
              </a:ext>
            </a:extLst>
          </p:cNvPr>
          <p:cNvSpPr>
            <a:spLocks noGrp="1"/>
          </p:cNvSpPr>
          <p:nvPr>
            <p:ph type="body" sz="quarter" idx="10" hasCustomPrompt="1"/>
          </p:nvPr>
        </p:nvSpPr>
        <p:spPr>
          <a:xfrm>
            <a:off x="425038" y="1051130"/>
            <a:ext cx="11416448"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10" name="Title 1">
            <a:extLst>
              <a:ext uri="{FF2B5EF4-FFF2-40B4-BE49-F238E27FC236}">
                <a16:creationId xmlns:a16="http://schemas.microsoft.com/office/drawing/2014/main" id="{0777CA96-CA32-986F-575E-A03423534F03}"/>
              </a:ext>
            </a:extLst>
          </p:cNvPr>
          <p:cNvSpPr>
            <a:spLocks noGrp="1"/>
          </p:cNvSpPr>
          <p:nvPr>
            <p:ph type="title" hasCustomPrompt="1"/>
          </p:nvPr>
        </p:nvSpPr>
        <p:spPr>
          <a:xfrm>
            <a:off x="425038" y="355015"/>
            <a:ext cx="11424061" cy="638175"/>
          </a:xfrm>
        </p:spPr>
        <p:txBody>
          <a:bodyPr/>
          <a:lstStyle>
            <a:lvl1pPr>
              <a:defRPr/>
            </a:lvl1pPr>
          </a:lstStyle>
          <a:p>
            <a:r>
              <a:rPr lang="en-US" dirty="0"/>
              <a:t>Two-column with subtitle layout</a:t>
            </a:r>
          </a:p>
        </p:txBody>
      </p:sp>
    </p:spTree>
    <p:extLst>
      <p:ext uri="{BB962C8B-B14F-4D97-AF65-F5344CB8AC3E}">
        <p14:creationId xmlns:p14="http://schemas.microsoft.com/office/powerpoint/2010/main" val="1040424136"/>
      </p:ext>
    </p:extLst>
  </p:cSld>
  <p:clrMapOvr>
    <a:masterClrMapping/>
  </p:clrMapOvr>
  <p:transition>
    <p:fade/>
  </p:transition>
  <p:extLst>
    <p:ext uri="{DCECCB84-F9BA-43D5-87BE-67443E8EF086}">
      <p15:sldGuideLst xmlns:p15="http://schemas.microsoft.com/office/powerpoint/2012/main">
        <p15:guide id="5" pos="3768">
          <p15:clr>
            <a:srgbClr val="FBAE40"/>
          </p15:clr>
        </p15:guide>
        <p15:guide id="6" pos="3912">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3117784-3939-47DC-817E-56BA8ACDF9B6}"/>
              </a:ext>
            </a:extLst>
          </p:cNvPr>
          <p:cNvSpPr>
            <a:spLocks noGrp="1"/>
          </p:cNvSpPr>
          <p:nvPr>
            <p:ph sz="quarter" idx="11" hasCustomPrompt="1"/>
          </p:nvPr>
        </p:nvSpPr>
        <p:spPr>
          <a:xfrm>
            <a:off x="420624" y="1714500"/>
            <a:ext cx="5561076"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3DD8E906-2D5C-440E-979E-D7FE653CDD23}"/>
              </a:ext>
            </a:extLst>
          </p:cNvPr>
          <p:cNvSpPr>
            <a:spLocks noGrp="1"/>
          </p:cNvSpPr>
          <p:nvPr>
            <p:ph sz="quarter" idx="12" hasCustomPrompt="1"/>
          </p:nvPr>
        </p:nvSpPr>
        <p:spPr>
          <a:xfrm>
            <a:off x="6210300" y="1714500"/>
            <a:ext cx="5638800"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FA801EF7-628F-A649-5DFF-3BD0E55F813E}"/>
              </a:ext>
            </a:extLst>
          </p:cNvPr>
          <p:cNvSpPr>
            <a:spLocks noGrp="1"/>
          </p:cNvSpPr>
          <p:nvPr>
            <p:ph type="body" sz="quarter" idx="10" hasCustomPrompt="1"/>
          </p:nvPr>
        </p:nvSpPr>
        <p:spPr>
          <a:xfrm>
            <a:off x="425038" y="1051130"/>
            <a:ext cx="11416448"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10" name="Title 1">
            <a:extLst>
              <a:ext uri="{FF2B5EF4-FFF2-40B4-BE49-F238E27FC236}">
                <a16:creationId xmlns:a16="http://schemas.microsoft.com/office/drawing/2014/main" id="{049251E6-BE95-4702-8DE8-B00B145CAFA6}"/>
              </a:ext>
            </a:extLst>
          </p:cNvPr>
          <p:cNvSpPr>
            <a:spLocks noGrp="1"/>
          </p:cNvSpPr>
          <p:nvPr>
            <p:ph type="title" hasCustomPrompt="1"/>
          </p:nvPr>
        </p:nvSpPr>
        <p:spPr>
          <a:xfrm>
            <a:off x="425038" y="355015"/>
            <a:ext cx="11424061" cy="638175"/>
          </a:xfrm>
        </p:spPr>
        <p:txBody>
          <a:bodyPr/>
          <a:lstStyle>
            <a:lvl1pPr>
              <a:defRPr/>
            </a:lvl1pPr>
          </a:lstStyle>
          <a:p>
            <a:r>
              <a:rPr lang="en-US" dirty="0"/>
              <a:t>Two-column list with subtitle layout</a:t>
            </a:r>
          </a:p>
        </p:txBody>
      </p:sp>
    </p:spTree>
    <p:extLst>
      <p:ext uri="{BB962C8B-B14F-4D97-AF65-F5344CB8AC3E}">
        <p14:creationId xmlns:p14="http://schemas.microsoft.com/office/powerpoint/2010/main" val="2414831709"/>
      </p:ext>
    </p:extLst>
  </p:cSld>
  <p:clrMapOvr>
    <a:masterClrMapping/>
  </p:clrMapOvr>
  <p:transition>
    <p:fade/>
  </p:transition>
  <p:extLst>
    <p:ext uri="{DCECCB84-F9BA-43D5-87BE-67443E8EF086}">
      <p15:sldGuideLst xmlns:p15="http://schemas.microsoft.com/office/powerpoint/2012/main">
        <p15:guide id="5" pos="3768">
          <p15:clr>
            <a:srgbClr val="FBAE40"/>
          </p15:clr>
        </p15:guide>
        <p15:guide id="6" pos="3912">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wo Content with images">
    <p:bg>
      <p:bgPr>
        <a:solidFill>
          <a:schemeClr val="bg1"/>
        </a:solidFill>
        <a:effectLst/>
      </p:bgPr>
    </p:bg>
    <p:spTree>
      <p:nvGrpSpPr>
        <p:cNvPr id="1" name=""/>
        <p:cNvGrpSpPr/>
        <p:nvPr/>
      </p:nvGrpSpPr>
      <p:grpSpPr>
        <a:xfrm>
          <a:off x="0" y="0"/>
          <a:ext cx="0" cy="0"/>
          <a:chOff x="0" y="0"/>
          <a:chExt cx="0" cy="0"/>
        </a:xfrm>
      </p:grpSpPr>
      <p:sp>
        <p:nvSpPr>
          <p:cNvPr id="20" name="Rectangle: Rounded Corners 8">
            <a:extLst>
              <a:ext uri="{FF2B5EF4-FFF2-40B4-BE49-F238E27FC236}">
                <a16:creationId xmlns:a16="http://schemas.microsoft.com/office/drawing/2014/main" id="{52A9D721-E861-5726-ED15-D85B27E33079}"/>
              </a:ext>
            </a:extLst>
          </p:cNvPr>
          <p:cNvSpPr/>
          <p:nvPr userDrawn="1"/>
        </p:nvSpPr>
        <p:spPr>
          <a:xfrm>
            <a:off x="419100" y="1371600"/>
            <a:ext cx="5531138" cy="4724400"/>
          </a:xfrm>
          <a:prstGeom prst="roundRect">
            <a:avLst>
              <a:gd name="adj" fmla="val 297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1" name="Rectangle: Rounded Corners 9">
            <a:extLst>
              <a:ext uri="{FF2B5EF4-FFF2-40B4-BE49-F238E27FC236}">
                <a16:creationId xmlns:a16="http://schemas.microsoft.com/office/drawing/2014/main" id="{EAD1E70E-986D-7358-8938-DF58B1437DC4}"/>
              </a:ext>
            </a:extLst>
          </p:cNvPr>
          <p:cNvSpPr/>
          <p:nvPr userDrawn="1"/>
        </p:nvSpPr>
        <p:spPr>
          <a:xfrm>
            <a:off x="6317962" y="1371600"/>
            <a:ext cx="5531138" cy="4724400"/>
          </a:xfrm>
          <a:prstGeom prst="roundRect">
            <a:avLst>
              <a:gd name="adj" fmla="val 281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2" name="Content Placeholder 2">
            <a:extLst>
              <a:ext uri="{FF2B5EF4-FFF2-40B4-BE49-F238E27FC236}">
                <a16:creationId xmlns:a16="http://schemas.microsoft.com/office/drawing/2014/main" id="{1528BA9E-5164-0A8B-BB33-4098B73E9960}"/>
              </a:ext>
            </a:extLst>
          </p:cNvPr>
          <p:cNvSpPr>
            <a:spLocks noGrp="1"/>
          </p:cNvSpPr>
          <p:nvPr>
            <p:ph sz="half" idx="1" hasCustomPrompt="1"/>
          </p:nvPr>
        </p:nvSpPr>
        <p:spPr>
          <a:xfrm>
            <a:off x="562841" y="4227283"/>
            <a:ext cx="5160818" cy="1687641"/>
          </a:xfrm>
        </p:spPr>
        <p:txBody>
          <a:bodyPr/>
          <a:lstStyle>
            <a:lvl1pPr marL="0" indent="0">
              <a:lnSpc>
                <a:spcPct val="100000"/>
              </a:lnSpc>
              <a:spcAft>
                <a:spcPts val="800"/>
              </a:spcAft>
              <a:buNone/>
              <a:defRPr sz="2000"/>
            </a:lvl1pPr>
            <a:lvl2pPr marL="228600" indent="0">
              <a:lnSpc>
                <a:spcPct val="100000"/>
              </a:lnSpc>
              <a:spcAft>
                <a:spcPts val="600"/>
              </a:spcAft>
              <a:buNone/>
              <a:defRPr sz="1800"/>
            </a:lvl2pPr>
            <a:lvl3pPr marL="457200" indent="0">
              <a:lnSpc>
                <a:spcPct val="100000"/>
              </a:lnSpc>
              <a:buNone/>
              <a:defRPr sz="1600"/>
            </a:lvl3pPr>
            <a:lvl4pPr marL="685800" indent="0">
              <a:lnSpc>
                <a:spcPct val="100000"/>
              </a:lnSpc>
              <a:buNone/>
              <a:defRPr sz="1400"/>
            </a:lvl4pPr>
            <a:lvl5pPr marL="685800" indent="0">
              <a:lnSpc>
                <a:spcPct val="100000"/>
              </a:lnSpc>
              <a:buNone/>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23" name="Content Placeholder 3">
            <a:extLst>
              <a:ext uri="{FF2B5EF4-FFF2-40B4-BE49-F238E27FC236}">
                <a16:creationId xmlns:a16="http://schemas.microsoft.com/office/drawing/2014/main" id="{B3602169-7114-BC70-13CF-6B0B928430A8}"/>
              </a:ext>
            </a:extLst>
          </p:cNvPr>
          <p:cNvSpPr>
            <a:spLocks noGrp="1"/>
          </p:cNvSpPr>
          <p:nvPr>
            <p:ph sz="half" idx="2" hasCustomPrompt="1"/>
          </p:nvPr>
        </p:nvSpPr>
        <p:spPr>
          <a:xfrm>
            <a:off x="6468341" y="4227283"/>
            <a:ext cx="5160818" cy="1687641"/>
          </a:xfrm>
        </p:spPr>
        <p:txBody>
          <a:bodyPr/>
          <a:lstStyle>
            <a:lvl1pPr marL="0" indent="0">
              <a:lnSpc>
                <a:spcPct val="100000"/>
              </a:lnSpc>
              <a:spcAft>
                <a:spcPts val="800"/>
              </a:spcAft>
              <a:buNone/>
              <a:defRPr sz="2000"/>
            </a:lvl1pPr>
            <a:lvl2pPr marL="228600" indent="0">
              <a:lnSpc>
                <a:spcPct val="100000"/>
              </a:lnSpc>
              <a:spcAft>
                <a:spcPts val="600"/>
              </a:spcAft>
              <a:buNone/>
              <a:defRPr sz="1800"/>
            </a:lvl2pPr>
            <a:lvl3pPr marL="457200" indent="0">
              <a:lnSpc>
                <a:spcPct val="100000"/>
              </a:lnSpc>
              <a:buNone/>
              <a:defRPr sz="1600"/>
            </a:lvl3pPr>
            <a:lvl4pPr marL="685800" indent="0">
              <a:lnSpc>
                <a:spcPct val="100000"/>
              </a:lnSpc>
              <a:buNone/>
              <a:defRPr sz="1400"/>
            </a:lvl4pPr>
            <a:lvl5pPr marL="685800" indent="0">
              <a:lnSpc>
                <a:spcPct val="100000"/>
              </a:lnSpc>
              <a:buNone/>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24" name="Picture Placeholder 6">
            <a:extLst>
              <a:ext uri="{FF2B5EF4-FFF2-40B4-BE49-F238E27FC236}">
                <a16:creationId xmlns:a16="http://schemas.microsoft.com/office/drawing/2014/main" id="{057719C2-D02D-5139-3712-7EAE10AD07BC}"/>
              </a:ext>
            </a:extLst>
          </p:cNvPr>
          <p:cNvSpPr>
            <a:spLocks noGrp="1"/>
          </p:cNvSpPr>
          <p:nvPr>
            <p:ph type="pic" sz="quarter" idx="10" hasCustomPrompt="1"/>
          </p:nvPr>
        </p:nvSpPr>
        <p:spPr>
          <a:xfrm>
            <a:off x="419100" y="1371600"/>
            <a:ext cx="5528604" cy="2748116"/>
          </a:xfrm>
          <a:prstGeom prst="roundRect">
            <a:avLst>
              <a:gd name="adj" fmla="val 5983"/>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5" name="Picture Placeholder 6">
            <a:extLst>
              <a:ext uri="{FF2B5EF4-FFF2-40B4-BE49-F238E27FC236}">
                <a16:creationId xmlns:a16="http://schemas.microsoft.com/office/drawing/2014/main" id="{B43301AC-6A90-E344-31FF-1B62EF56090B}"/>
              </a:ext>
            </a:extLst>
          </p:cNvPr>
          <p:cNvSpPr>
            <a:spLocks noGrp="1"/>
          </p:cNvSpPr>
          <p:nvPr>
            <p:ph type="pic" sz="quarter" idx="11" hasCustomPrompt="1"/>
          </p:nvPr>
        </p:nvSpPr>
        <p:spPr>
          <a:xfrm>
            <a:off x="6320496" y="1371600"/>
            <a:ext cx="5528604" cy="2748116"/>
          </a:xfrm>
          <a:prstGeom prst="roundRect">
            <a:avLst>
              <a:gd name="adj" fmla="val 5034"/>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7" name="Title 1">
            <a:extLst>
              <a:ext uri="{FF2B5EF4-FFF2-40B4-BE49-F238E27FC236}">
                <a16:creationId xmlns:a16="http://schemas.microsoft.com/office/drawing/2014/main" id="{02B09DC9-F71B-505C-799E-74C56AC7767B}"/>
              </a:ext>
            </a:extLst>
          </p:cNvPr>
          <p:cNvSpPr>
            <a:spLocks noGrp="1"/>
          </p:cNvSpPr>
          <p:nvPr>
            <p:ph type="title" hasCustomPrompt="1"/>
          </p:nvPr>
        </p:nvSpPr>
        <p:spPr>
          <a:xfrm>
            <a:off x="426562" y="342900"/>
            <a:ext cx="11422538" cy="649159"/>
          </a:xfrm>
        </p:spPr>
        <p:txBody>
          <a:bodyPr/>
          <a:lstStyle>
            <a:lvl1pPr>
              <a:defRPr/>
            </a:lvl1pPr>
          </a:lstStyle>
          <a:p>
            <a:r>
              <a:rPr lang="en-US" dirty="0"/>
              <a:t>Two-column with images layout</a:t>
            </a:r>
          </a:p>
        </p:txBody>
      </p:sp>
    </p:spTree>
    <p:extLst>
      <p:ext uri="{BB962C8B-B14F-4D97-AF65-F5344CB8AC3E}">
        <p14:creationId xmlns:p14="http://schemas.microsoft.com/office/powerpoint/2010/main" val="371207757"/>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wo images split">
    <p:bg>
      <p:bgPr>
        <a:solidFill>
          <a:schemeClr val="bg1"/>
        </a:solidFill>
        <a:effectLst/>
      </p:bgPr>
    </p:bg>
    <p:spTree>
      <p:nvGrpSpPr>
        <p:cNvPr id="1" name=""/>
        <p:cNvGrpSpPr/>
        <p:nvPr/>
      </p:nvGrpSpPr>
      <p:grpSpPr>
        <a:xfrm>
          <a:off x="0" y="0"/>
          <a:ext cx="0" cy="0"/>
          <a:chOff x="0" y="0"/>
          <a:chExt cx="0" cy="0"/>
        </a:xfrm>
      </p:grpSpPr>
      <p:sp>
        <p:nvSpPr>
          <p:cNvPr id="12" name="Rectangle: Rounded Corners 8">
            <a:extLst>
              <a:ext uri="{FF2B5EF4-FFF2-40B4-BE49-F238E27FC236}">
                <a16:creationId xmlns:a16="http://schemas.microsoft.com/office/drawing/2014/main" id="{1E2270C4-C33E-1E7D-CD57-F6F5C9565DE6}"/>
              </a:ext>
            </a:extLst>
          </p:cNvPr>
          <p:cNvSpPr/>
          <p:nvPr userDrawn="1"/>
        </p:nvSpPr>
        <p:spPr>
          <a:xfrm>
            <a:off x="411042" y="1371600"/>
            <a:ext cx="11438059"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3" name="Title 1">
            <a:extLst>
              <a:ext uri="{FF2B5EF4-FFF2-40B4-BE49-F238E27FC236}">
                <a16:creationId xmlns:a16="http://schemas.microsoft.com/office/drawing/2014/main" id="{3EF7DF84-B876-2E67-626C-7A3C9B4BEB1D}"/>
              </a:ext>
            </a:extLst>
          </p:cNvPr>
          <p:cNvSpPr>
            <a:spLocks noGrp="1"/>
          </p:cNvSpPr>
          <p:nvPr>
            <p:ph type="title" hasCustomPrompt="1"/>
          </p:nvPr>
        </p:nvSpPr>
        <p:spPr>
          <a:xfrm>
            <a:off x="419100" y="342901"/>
            <a:ext cx="11429999" cy="647176"/>
          </a:xfrm>
        </p:spPr>
        <p:txBody>
          <a:bodyPr vert="horz" lIns="0" tIns="45720" rIns="0" bIns="45720" rtlCol="0" anchor="ctr" anchorCtr="0">
            <a:noAutofit/>
          </a:bodyPr>
          <a:lstStyle>
            <a:lvl1pPr>
              <a:defRPr lang="en-US" dirty="0"/>
            </a:lvl1pPr>
          </a:lstStyle>
          <a:p>
            <a:pPr lvl="0"/>
            <a:r>
              <a:rPr lang="en-US" dirty="0"/>
              <a:t>Two-row with images layout</a:t>
            </a:r>
          </a:p>
        </p:txBody>
      </p:sp>
      <p:sp>
        <p:nvSpPr>
          <p:cNvPr id="14" name="Content Placeholder 2">
            <a:extLst>
              <a:ext uri="{FF2B5EF4-FFF2-40B4-BE49-F238E27FC236}">
                <a16:creationId xmlns:a16="http://schemas.microsoft.com/office/drawing/2014/main" id="{2E03A313-10D1-62E5-3C71-19884C97BE07}"/>
              </a:ext>
            </a:extLst>
          </p:cNvPr>
          <p:cNvSpPr>
            <a:spLocks noGrp="1"/>
          </p:cNvSpPr>
          <p:nvPr>
            <p:ph sz="half" idx="1" hasCustomPrompt="1"/>
          </p:nvPr>
        </p:nvSpPr>
        <p:spPr>
          <a:xfrm>
            <a:off x="4425949" y="1593925"/>
            <a:ext cx="7086600" cy="1612749"/>
          </a:xfrm>
        </p:spPr>
        <p:txBody>
          <a:bodyPr anchor="ctr" anchorCtr="0">
            <a:normAutofit/>
          </a:bodyPr>
          <a:lstStyle>
            <a:lvl1pPr marL="0" indent="0">
              <a:lnSpc>
                <a:spcPct val="100000"/>
              </a:lnSpc>
              <a:spcAft>
                <a:spcPts val="800"/>
              </a:spcAft>
              <a:buNone/>
              <a:defRPr sz="2000"/>
            </a:lvl1pPr>
            <a:lvl2pPr marL="228600" indent="0">
              <a:lnSpc>
                <a:spcPct val="100000"/>
              </a:lnSpc>
              <a:spcAft>
                <a:spcPts val="600"/>
              </a:spcAft>
              <a:buNone/>
              <a:defRPr sz="1800"/>
            </a:lvl2pPr>
            <a:lvl3pPr marL="457200" indent="0">
              <a:lnSpc>
                <a:spcPct val="100000"/>
              </a:lnSpc>
              <a:buNone/>
              <a:defRPr sz="1600"/>
            </a:lvl3pPr>
            <a:lvl4pPr marL="685800" indent="0">
              <a:lnSpc>
                <a:spcPct val="100000"/>
              </a:lnSpc>
              <a:buNone/>
              <a:defRPr sz="1400"/>
            </a:lvl4pPr>
            <a:lvl5pPr marL="685800" indent="0">
              <a:lnSpc>
                <a:spcPct val="100000"/>
              </a:lnSpc>
              <a:buNone/>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15" name="Picture Placeholder 6">
            <a:extLst>
              <a:ext uri="{FF2B5EF4-FFF2-40B4-BE49-F238E27FC236}">
                <a16:creationId xmlns:a16="http://schemas.microsoft.com/office/drawing/2014/main" id="{A66E6441-C4C4-1249-71FD-25B0A089D4A7}"/>
              </a:ext>
            </a:extLst>
          </p:cNvPr>
          <p:cNvSpPr>
            <a:spLocks noGrp="1"/>
          </p:cNvSpPr>
          <p:nvPr>
            <p:ph type="pic" sz="quarter" idx="10" hasCustomPrompt="1"/>
          </p:nvPr>
        </p:nvSpPr>
        <p:spPr>
          <a:xfrm>
            <a:off x="419100" y="1371600"/>
            <a:ext cx="3543300" cy="2040194"/>
          </a:xfrm>
          <a:prstGeom prst="roundRect">
            <a:avLst>
              <a:gd name="adj" fmla="val 5983"/>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17" name="Rectangle: Rounded Corners 8">
            <a:extLst>
              <a:ext uri="{FF2B5EF4-FFF2-40B4-BE49-F238E27FC236}">
                <a16:creationId xmlns:a16="http://schemas.microsoft.com/office/drawing/2014/main" id="{F3F76BC6-823E-9CC3-7246-B2C206464005}"/>
              </a:ext>
            </a:extLst>
          </p:cNvPr>
          <p:cNvSpPr/>
          <p:nvPr userDrawn="1"/>
        </p:nvSpPr>
        <p:spPr>
          <a:xfrm>
            <a:off x="411042" y="3810000"/>
            <a:ext cx="11438059"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8" name="Content Placeholder 2">
            <a:extLst>
              <a:ext uri="{FF2B5EF4-FFF2-40B4-BE49-F238E27FC236}">
                <a16:creationId xmlns:a16="http://schemas.microsoft.com/office/drawing/2014/main" id="{9E62E40E-E95B-6738-E419-7ED7C1080292}"/>
              </a:ext>
            </a:extLst>
          </p:cNvPr>
          <p:cNvSpPr>
            <a:spLocks noGrp="1"/>
          </p:cNvSpPr>
          <p:nvPr>
            <p:ph sz="half" idx="11" hasCustomPrompt="1"/>
          </p:nvPr>
        </p:nvSpPr>
        <p:spPr>
          <a:xfrm>
            <a:off x="679859" y="4032325"/>
            <a:ext cx="7086600" cy="1612749"/>
          </a:xfrm>
        </p:spPr>
        <p:txBody>
          <a:bodyPr anchor="ctr" anchorCtr="0">
            <a:normAutofit/>
          </a:bodyPr>
          <a:lstStyle>
            <a:lvl1pPr marL="0" indent="0">
              <a:lnSpc>
                <a:spcPct val="100000"/>
              </a:lnSpc>
              <a:spcAft>
                <a:spcPts val="800"/>
              </a:spcAft>
              <a:buNone/>
              <a:defRPr sz="2000"/>
            </a:lvl1pPr>
            <a:lvl2pPr marL="228600" indent="0">
              <a:lnSpc>
                <a:spcPct val="100000"/>
              </a:lnSpc>
              <a:spcAft>
                <a:spcPts val="600"/>
              </a:spcAft>
              <a:buNone/>
              <a:defRPr sz="1800"/>
            </a:lvl2pPr>
            <a:lvl3pPr marL="457200" indent="0">
              <a:lnSpc>
                <a:spcPct val="100000"/>
              </a:lnSpc>
              <a:buNone/>
              <a:defRPr sz="1600"/>
            </a:lvl3pPr>
            <a:lvl4pPr marL="685800" indent="0">
              <a:lnSpc>
                <a:spcPct val="100000"/>
              </a:lnSpc>
              <a:buNone/>
              <a:defRPr sz="1400"/>
            </a:lvl4pPr>
            <a:lvl5pPr marL="685800" indent="0">
              <a:lnSpc>
                <a:spcPct val="100000"/>
              </a:lnSpc>
              <a:buNone/>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19" name="Picture Placeholder 6">
            <a:extLst>
              <a:ext uri="{FF2B5EF4-FFF2-40B4-BE49-F238E27FC236}">
                <a16:creationId xmlns:a16="http://schemas.microsoft.com/office/drawing/2014/main" id="{E1C64382-C500-09BE-522A-7DFF8894CAD8}"/>
              </a:ext>
            </a:extLst>
          </p:cNvPr>
          <p:cNvSpPr>
            <a:spLocks noGrp="1"/>
          </p:cNvSpPr>
          <p:nvPr>
            <p:ph type="pic" sz="quarter" idx="12" hasCustomPrompt="1"/>
          </p:nvPr>
        </p:nvSpPr>
        <p:spPr>
          <a:xfrm>
            <a:off x="8305800" y="3810000"/>
            <a:ext cx="3543300" cy="2040194"/>
          </a:xfrm>
          <a:prstGeom prst="roundRect">
            <a:avLst>
              <a:gd name="adj" fmla="val 5983"/>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1489208785"/>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hree pillars_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DB79-7DA4-A7DA-FFAA-D970F473BC02}"/>
              </a:ext>
            </a:extLst>
          </p:cNvPr>
          <p:cNvSpPr>
            <a:spLocks noGrp="1"/>
          </p:cNvSpPr>
          <p:nvPr>
            <p:ph type="title" hasCustomPrompt="1"/>
          </p:nvPr>
        </p:nvSpPr>
        <p:spPr/>
        <p:txBody>
          <a:bodyPr/>
          <a:lstStyle>
            <a:lvl1pPr>
              <a:defRPr/>
            </a:lvl1pPr>
          </a:lstStyle>
          <a:p>
            <a:r>
              <a:rPr lang="en-US" dirty="0"/>
              <a:t>Three-column with square images layout</a:t>
            </a:r>
          </a:p>
        </p:txBody>
      </p:sp>
      <p:sp>
        <p:nvSpPr>
          <p:cNvPr id="6" name="Text Placeholder 2">
            <a:extLst>
              <a:ext uri="{FF2B5EF4-FFF2-40B4-BE49-F238E27FC236}">
                <a16:creationId xmlns:a16="http://schemas.microsoft.com/office/drawing/2014/main" id="{10BFD12E-90CE-C652-D318-19A128794C78}"/>
              </a:ext>
            </a:extLst>
          </p:cNvPr>
          <p:cNvSpPr>
            <a:spLocks noGrp="1"/>
          </p:cNvSpPr>
          <p:nvPr>
            <p:ph type="body" idx="1" hasCustomPrompt="1"/>
          </p:nvPr>
        </p:nvSpPr>
        <p:spPr>
          <a:xfrm>
            <a:off x="419101" y="3429129"/>
            <a:ext cx="3483864" cy="369332"/>
          </a:xfrm>
        </p:spPr>
        <p:txBody>
          <a:bodyPr anchor="t"/>
          <a:lstStyle>
            <a:lvl1pPr marL="0" indent="0" algn="ctr">
              <a:buNone/>
              <a:defRPr sz="2000" b="1">
                <a:solidFill>
                  <a:srgbClr val="42B4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7" name="Content Placeholder 3">
            <a:extLst>
              <a:ext uri="{FF2B5EF4-FFF2-40B4-BE49-F238E27FC236}">
                <a16:creationId xmlns:a16="http://schemas.microsoft.com/office/drawing/2014/main" id="{06DC1607-DD34-92DA-9340-AF0A334035F1}"/>
              </a:ext>
            </a:extLst>
          </p:cNvPr>
          <p:cNvSpPr>
            <a:spLocks noGrp="1"/>
          </p:cNvSpPr>
          <p:nvPr>
            <p:ph sz="half" idx="2" hasCustomPrompt="1"/>
          </p:nvPr>
        </p:nvSpPr>
        <p:spPr>
          <a:xfrm>
            <a:off x="419100" y="3959942"/>
            <a:ext cx="3483864" cy="933589"/>
          </a:xfrm>
        </p:spPr>
        <p:txBody>
          <a:bodyPr/>
          <a:lstStyle>
            <a:lvl1pPr marL="0" indent="0" algn="ctr">
              <a:lnSpc>
                <a:spcPct val="100000"/>
              </a:lnSpc>
              <a:spcAft>
                <a:spcPts val="400"/>
              </a:spcAft>
              <a:buNone/>
              <a:defRPr sz="1800"/>
            </a:lvl1pPr>
            <a:lvl2pPr marL="285750" indent="0" algn="ctr">
              <a:lnSpc>
                <a:spcPct val="100000"/>
              </a:lnSpc>
              <a:spcAft>
                <a:spcPts val="400"/>
              </a:spcAft>
              <a:buNone/>
              <a:defRPr sz="1600"/>
            </a:lvl2pPr>
            <a:lvl3pPr marL="628650" indent="0" algn="ctr">
              <a:lnSpc>
                <a:spcPct val="100000"/>
              </a:lnSpc>
              <a:spcAft>
                <a:spcPts val="4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33293554-A33B-9D32-3DB3-3828AE7DF76D}"/>
              </a:ext>
            </a:extLst>
          </p:cNvPr>
          <p:cNvSpPr>
            <a:spLocks noGrp="1"/>
          </p:cNvSpPr>
          <p:nvPr>
            <p:ph type="body" sz="quarter" idx="3" hasCustomPrompt="1"/>
          </p:nvPr>
        </p:nvSpPr>
        <p:spPr>
          <a:xfrm>
            <a:off x="4392168" y="3429129"/>
            <a:ext cx="3483864" cy="369332"/>
          </a:xfrm>
        </p:spPr>
        <p:txBody>
          <a:bodyPr anchor="t"/>
          <a:lstStyle>
            <a:lvl1pPr marL="0" indent="0" algn="ctr">
              <a:buNone/>
              <a:defRPr sz="2000" b="1">
                <a:solidFill>
                  <a:srgbClr val="42B4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9" name="Content Placeholder 5">
            <a:extLst>
              <a:ext uri="{FF2B5EF4-FFF2-40B4-BE49-F238E27FC236}">
                <a16:creationId xmlns:a16="http://schemas.microsoft.com/office/drawing/2014/main" id="{AA3C4F7F-E583-C292-6FE3-AB2BFFC18C1A}"/>
              </a:ext>
            </a:extLst>
          </p:cNvPr>
          <p:cNvSpPr>
            <a:spLocks noGrp="1"/>
          </p:cNvSpPr>
          <p:nvPr>
            <p:ph sz="quarter" idx="4" hasCustomPrompt="1"/>
          </p:nvPr>
        </p:nvSpPr>
        <p:spPr>
          <a:xfrm>
            <a:off x="4392167" y="3959942"/>
            <a:ext cx="3483864" cy="933589"/>
          </a:xfrm>
        </p:spPr>
        <p:txBody>
          <a:bodyPr/>
          <a:lstStyle>
            <a:lvl1pPr marL="0" indent="0" algn="ctr">
              <a:lnSpc>
                <a:spcPct val="100000"/>
              </a:lnSpc>
              <a:spcAft>
                <a:spcPts val="400"/>
              </a:spcAft>
              <a:buNone/>
              <a:defRPr sz="1800"/>
            </a:lvl1pPr>
            <a:lvl2pPr marL="285750" indent="0" algn="ctr">
              <a:lnSpc>
                <a:spcPct val="100000"/>
              </a:lnSpc>
              <a:spcAft>
                <a:spcPts val="400"/>
              </a:spcAft>
              <a:buNone/>
              <a:defRPr sz="1600"/>
            </a:lvl2pPr>
            <a:lvl3pPr marL="628650" indent="0" algn="ctr">
              <a:lnSpc>
                <a:spcPct val="100000"/>
              </a:lnSpc>
              <a:spcAft>
                <a:spcPts val="4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A0C2E7C7-6272-7C9E-61CC-4BA5EEECCA8E}"/>
              </a:ext>
            </a:extLst>
          </p:cNvPr>
          <p:cNvSpPr>
            <a:spLocks noGrp="1"/>
          </p:cNvSpPr>
          <p:nvPr>
            <p:ph type="body" sz="quarter" idx="13" hasCustomPrompt="1"/>
          </p:nvPr>
        </p:nvSpPr>
        <p:spPr>
          <a:xfrm>
            <a:off x="8365236" y="3429129"/>
            <a:ext cx="3483864" cy="369332"/>
          </a:xfrm>
        </p:spPr>
        <p:txBody>
          <a:bodyPr anchor="t"/>
          <a:lstStyle>
            <a:lvl1pPr marL="0" indent="0" algn="ctr">
              <a:buNone/>
              <a:defRPr sz="2000" b="1">
                <a:solidFill>
                  <a:srgbClr val="42B4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1" name="Content Placeholder 5">
            <a:extLst>
              <a:ext uri="{FF2B5EF4-FFF2-40B4-BE49-F238E27FC236}">
                <a16:creationId xmlns:a16="http://schemas.microsoft.com/office/drawing/2014/main" id="{043B2FDF-2149-9868-48CF-68AF0B50E748}"/>
              </a:ext>
            </a:extLst>
          </p:cNvPr>
          <p:cNvSpPr>
            <a:spLocks noGrp="1"/>
          </p:cNvSpPr>
          <p:nvPr>
            <p:ph sz="quarter" idx="14" hasCustomPrompt="1"/>
          </p:nvPr>
        </p:nvSpPr>
        <p:spPr>
          <a:xfrm>
            <a:off x="8365236" y="3959942"/>
            <a:ext cx="3483864" cy="933589"/>
          </a:xfrm>
        </p:spPr>
        <p:txBody>
          <a:bodyPr/>
          <a:lstStyle>
            <a:lvl1pPr marL="0" indent="0" algn="ctr">
              <a:lnSpc>
                <a:spcPct val="100000"/>
              </a:lnSpc>
              <a:spcAft>
                <a:spcPts val="400"/>
              </a:spcAft>
              <a:buNone/>
              <a:defRPr sz="1800"/>
            </a:lvl1pPr>
            <a:lvl2pPr marL="285750" indent="0" algn="ctr">
              <a:lnSpc>
                <a:spcPct val="100000"/>
              </a:lnSpc>
              <a:spcAft>
                <a:spcPts val="400"/>
              </a:spcAft>
              <a:buNone/>
              <a:defRPr sz="1600"/>
            </a:lvl2pPr>
            <a:lvl3pPr marL="628650" indent="0" algn="ctr">
              <a:lnSpc>
                <a:spcPct val="100000"/>
              </a:lnSpc>
              <a:spcAft>
                <a:spcPts val="4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Picture Placeholder 12">
            <a:extLst>
              <a:ext uri="{FF2B5EF4-FFF2-40B4-BE49-F238E27FC236}">
                <a16:creationId xmlns:a16="http://schemas.microsoft.com/office/drawing/2014/main" id="{1759E99C-9391-1568-8D11-F0380A352E09}"/>
              </a:ext>
            </a:extLst>
          </p:cNvPr>
          <p:cNvSpPr>
            <a:spLocks noGrp="1"/>
          </p:cNvSpPr>
          <p:nvPr>
            <p:ph type="pic" sz="quarter" idx="15" hasCustomPrompt="1"/>
          </p:nvPr>
        </p:nvSpPr>
        <p:spPr>
          <a:xfrm>
            <a:off x="1655950" y="2107943"/>
            <a:ext cx="1010166" cy="954046"/>
          </a:xfrm>
        </p:spPr>
        <p:txBody>
          <a:bodyPr>
            <a:noAutofit/>
          </a:bodyPr>
          <a:lstStyle>
            <a:lvl1pPr marL="0" indent="0">
              <a:buNone/>
              <a:defRPr sz="1800"/>
            </a:lvl1pPr>
          </a:lstStyle>
          <a:p>
            <a:r>
              <a:rPr lang="en-US"/>
              <a:t>Click icon to add image</a:t>
            </a:r>
          </a:p>
        </p:txBody>
      </p:sp>
      <p:sp>
        <p:nvSpPr>
          <p:cNvPr id="13" name="Picture Placeholder 12">
            <a:extLst>
              <a:ext uri="{FF2B5EF4-FFF2-40B4-BE49-F238E27FC236}">
                <a16:creationId xmlns:a16="http://schemas.microsoft.com/office/drawing/2014/main" id="{657E8662-78AD-974B-E4CE-E3BF5371AC9D}"/>
              </a:ext>
            </a:extLst>
          </p:cNvPr>
          <p:cNvSpPr>
            <a:spLocks noGrp="1"/>
          </p:cNvSpPr>
          <p:nvPr>
            <p:ph type="pic" sz="quarter" idx="16" hasCustomPrompt="1"/>
          </p:nvPr>
        </p:nvSpPr>
        <p:spPr>
          <a:xfrm>
            <a:off x="5629017" y="2107943"/>
            <a:ext cx="1010166" cy="954046"/>
          </a:xfrm>
        </p:spPr>
        <p:txBody>
          <a:bodyPr>
            <a:noAutofit/>
          </a:bodyPr>
          <a:lstStyle>
            <a:lvl1pPr marL="0" indent="0">
              <a:buNone/>
              <a:defRPr sz="1800"/>
            </a:lvl1pPr>
          </a:lstStyle>
          <a:p>
            <a:r>
              <a:rPr lang="en-US"/>
              <a:t>Click icon to add image</a:t>
            </a:r>
          </a:p>
        </p:txBody>
      </p:sp>
      <p:sp>
        <p:nvSpPr>
          <p:cNvPr id="14" name="Picture Placeholder 12">
            <a:extLst>
              <a:ext uri="{FF2B5EF4-FFF2-40B4-BE49-F238E27FC236}">
                <a16:creationId xmlns:a16="http://schemas.microsoft.com/office/drawing/2014/main" id="{12123810-DB8B-DEDE-3CC0-864B7B3DE382}"/>
              </a:ext>
            </a:extLst>
          </p:cNvPr>
          <p:cNvSpPr>
            <a:spLocks noGrp="1"/>
          </p:cNvSpPr>
          <p:nvPr>
            <p:ph type="pic" sz="quarter" idx="17" hasCustomPrompt="1"/>
          </p:nvPr>
        </p:nvSpPr>
        <p:spPr>
          <a:xfrm>
            <a:off x="9602085" y="2107943"/>
            <a:ext cx="1010166" cy="954046"/>
          </a:xfrm>
        </p:spPr>
        <p:txBody>
          <a:bodyPr>
            <a:noAutofit/>
          </a:bodyPr>
          <a:lstStyle>
            <a:lvl1pPr marL="0" indent="0">
              <a:buNone/>
              <a:defRPr sz="1800"/>
            </a:lvl1pPr>
          </a:lstStyle>
          <a:p>
            <a:r>
              <a:rPr lang="en-US"/>
              <a:t>Click icon to add image</a:t>
            </a:r>
          </a:p>
        </p:txBody>
      </p:sp>
    </p:spTree>
    <p:extLst>
      <p:ext uri="{BB962C8B-B14F-4D97-AF65-F5344CB8AC3E}">
        <p14:creationId xmlns:p14="http://schemas.microsoft.com/office/powerpoint/2010/main" val="304176673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dirty="0"/>
              <a:t>Enter subtitle</a:t>
            </a:r>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30125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hree pillars_2">
    <p:bg>
      <p:bgPr>
        <a:solidFill>
          <a:schemeClr val="bg1"/>
        </a:solidFill>
        <a:effectLst/>
      </p:bgPr>
    </p:bg>
    <p:spTree>
      <p:nvGrpSpPr>
        <p:cNvPr id="1" name=""/>
        <p:cNvGrpSpPr/>
        <p:nvPr/>
      </p:nvGrpSpPr>
      <p:grpSpPr>
        <a:xfrm>
          <a:off x="0" y="0"/>
          <a:ext cx="0" cy="0"/>
          <a:chOff x="0" y="0"/>
          <a:chExt cx="0" cy="0"/>
        </a:xfrm>
      </p:grpSpPr>
      <p:sp>
        <p:nvSpPr>
          <p:cNvPr id="16" name="Rectangle: Rounded Corners 14">
            <a:extLst>
              <a:ext uri="{FF2B5EF4-FFF2-40B4-BE49-F238E27FC236}">
                <a16:creationId xmlns:a16="http://schemas.microsoft.com/office/drawing/2014/main" id="{03AC0CE5-EA06-CE55-4FDD-17CBF3749294}"/>
              </a:ext>
            </a:extLst>
          </p:cNvPr>
          <p:cNvSpPr/>
          <p:nvPr userDrawn="1"/>
        </p:nvSpPr>
        <p:spPr>
          <a:xfrm>
            <a:off x="419100"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6" name="Rectangle: Rounded Corners 14">
            <a:extLst>
              <a:ext uri="{FF2B5EF4-FFF2-40B4-BE49-F238E27FC236}">
                <a16:creationId xmlns:a16="http://schemas.microsoft.com/office/drawing/2014/main" id="{EB721D76-2A3B-04BD-C8AD-2C622769B14E}"/>
              </a:ext>
            </a:extLst>
          </p:cNvPr>
          <p:cNvSpPr/>
          <p:nvPr userDrawn="1"/>
        </p:nvSpPr>
        <p:spPr>
          <a:xfrm>
            <a:off x="8292988"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4" name="Rectangle: Rounded Corners 14">
            <a:extLst>
              <a:ext uri="{FF2B5EF4-FFF2-40B4-BE49-F238E27FC236}">
                <a16:creationId xmlns:a16="http://schemas.microsoft.com/office/drawing/2014/main" id="{35159C79-D169-526F-6B2B-00661856BB78}"/>
              </a:ext>
            </a:extLst>
          </p:cNvPr>
          <p:cNvSpPr/>
          <p:nvPr userDrawn="1"/>
        </p:nvSpPr>
        <p:spPr>
          <a:xfrm>
            <a:off x="4356044"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2" name="Oval 21">
            <a:extLst>
              <a:ext uri="{FF2B5EF4-FFF2-40B4-BE49-F238E27FC236}">
                <a16:creationId xmlns:a16="http://schemas.microsoft.com/office/drawing/2014/main" id="{74139584-772E-F4B5-3BA6-29C630CEFB08}"/>
              </a:ext>
            </a:extLst>
          </p:cNvPr>
          <p:cNvSpPr/>
          <p:nvPr userDrawn="1"/>
        </p:nvSpPr>
        <p:spPr>
          <a:xfrm>
            <a:off x="9290573" y="1885183"/>
            <a:ext cx="1541891" cy="1541891"/>
          </a:xfrm>
          <a:prstGeom prst="ellipse">
            <a:avLst/>
          </a:prstGeom>
          <a:noFill/>
          <a:ln w="25400">
            <a:gradFill>
              <a:gsLst>
                <a:gs pos="0">
                  <a:schemeClr val="accent6"/>
                </a:gs>
                <a:gs pos="30000">
                  <a:schemeClr val="accent1"/>
                </a:gs>
                <a:gs pos="99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3" name="Oval 22">
            <a:extLst>
              <a:ext uri="{FF2B5EF4-FFF2-40B4-BE49-F238E27FC236}">
                <a16:creationId xmlns:a16="http://schemas.microsoft.com/office/drawing/2014/main" id="{09EE79C9-321B-6695-3A01-8B60577F77AE}"/>
              </a:ext>
            </a:extLst>
          </p:cNvPr>
          <p:cNvSpPr/>
          <p:nvPr userDrawn="1"/>
        </p:nvSpPr>
        <p:spPr>
          <a:xfrm>
            <a:off x="5358392" y="1885183"/>
            <a:ext cx="1541891" cy="1541891"/>
          </a:xfrm>
          <a:prstGeom prst="ellipse">
            <a:avLst/>
          </a:prstGeom>
          <a:noFill/>
          <a:ln w="25400">
            <a:gradFill>
              <a:gsLst>
                <a:gs pos="0">
                  <a:schemeClr val="accent6"/>
                </a:gs>
                <a:gs pos="30000">
                  <a:schemeClr val="accent1"/>
                </a:gs>
                <a:gs pos="99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4" name="Oval 23">
            <a:extLst>
              <a:ext uri="{FF2B5EF4-FFF2-40B4-BE49-F238E27FC236}">
                <a16:creationId xmlns:a16="http://schemas.microsoft.com/office/drawing/2014/main" id="{B7B9492E-B553-986C-DCD6-ABAEC0787099}"/>
              </a:ext>
            </a:extLst>
          </p:cNvPr>
          <p:cNvSpPr/>
          <p:nvPr userDrawn="1"/>
        </p:nvSpPr>
        <p:spPr>
          <a:xfrm>
            <a:off x="1426211" y="1885183"/>
            <a:ext cx="1541891" cy="1541891"/>
          </a:xfrm>
          <a:prstGeom prst="ellipse">
            <a:avLst/>
          </a:prstGeom>
          <a:noFill/>
          <a:ln w="25400">
            <a:gradFill>
              <a:gsLst>
                <a:gs pos="0">
                  <a:schemeClr val="accent6"/>
                </a:gs>
                <a:gs pos="30000">
                  <a:schemeClr val="accent1"/>
                </a:gs>
                <a:gs pos="99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B23BDB79-7DA4-A7DA-FFAA-D970F473BC02}"/>
              </a:ext>
            </a:extLst>
          </p:cNvPr>
          <p:cNvSpPr>
            <a:spLocks noGrp="1"/>
          </p:cNvSpPr>
          <p:nvPr userDrawn="1">
            <p:ph type="title" hasCustomPrompt="1"/>
          </p:nvPr>
        </p:nvSpPr>
        <p:spPr/>
        <p:txBody>
          <a:bodyPr/>
          <a:lstStyle/>
          <a:p>
            <a:r>
              <a:rPr lang="en-US" dirty="0"/>
              <a:t>Three-column with circular icons layout</a:t>
            </a:r>
          </a:p>
        </p:txBody>
      </p:sp>
      <p:cxnSp>
        <p:nvCxnSpPr>
          <p:cNvPr id="11" name="Straight Connector 10">
            <a:extLst>
              <a:ext uri="{FF2B5EF4-FFF2-40B4-BE49-F238E27FC236}">
                <a16:creationId xmlns:a16="http://schemas.microsoft.com/office/drawing/2014/main" id="{6EF3FA1E-28A2-2A44-2C1D-7A1EF81ABD03}"/>
              </a:ext>
            </a:extLst>
          </p:cNvPr>
          <p:cNvCxnSpPr>
            <a:cxnSpLocks/>
          </p:cNvCxnSpPr>
          <p:nvPr userDrawn="1"/>
        </p:nvCxnSpPr>
        <p:spPr>
          <a:xfrm>
            <a:off x="1739956" y="4440265"/>
            <a:ext cx="914400"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B1848BA4-D0B6-9ABC-82C6-933BFFFAE0F2}"/>
              </a:ext>
            </a:extLst>
          </p:cNvPr>
          <p:cNvSpPr>
            <a:spLocks noGrp="1"/>
          </p:cNvSpPr>
          <p:nvPr userDrawn="1">
            <p:ph type="body" sz="quarter" idx="14" hasCustomPrompt="1"/>
          </p:nvPr>
        </p:nvSpPr>
        <p:spPr>
          <a:xfrm>
            <a:off x="733690" y="4633436"/>
            <a:ext cx="2926932"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21" name="Text Placeholder 2">
            <a:extLst>
              <a:ext uri="{FF2B5EF4-FFF2-40B4-BE49-F238E27FC236}">
                <a16:creationId xmlns:a16="http://schemas.microsoft.com/office/drawing/2014/main" id="{D3556C88-4E70-B0A6-86D9-2CF5F271DCB5}"/>
              </a:ext>
            </a:extLst>
          </p:cNvPr>
          <p:cNvSpPr>
            <a:spLocks noGrp="1"/>
          </p:cNvSpPr>
          <p:nvPr userDrawn="1">
            <p:ph type="body" idx="1" hasCustomPrompt="1"/>
          </p:nvPr>
        </p:nvSpPr>
        <p:spPr>
          <a:xfrm>
            <a:off x="733690" y="3877761"/>
            <a:ext cx="2926932"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cxnSp>
        <p:nvCxnSpPr>
          <p:cNvPr id="8" name="Straight Connector 7">
            <a:extLst>
              <a:ext uri="{FF2B5EF4-FFF2-40B4-BE49-F238E27FC236}">
                <a16:creationId xmlns:a16="http://schemas.microsoft.com/office/drawing/2014/main" id="{1C9073B9-455D-C10B-7B33-B2CA64C32A74}"/>
              </a:ext>
            </a:extLst>
          </p:cNvPr>
          <p:cNvCxnSpPr>
            <a:cxnSpLocks/>
          </p:cNvCxnSpPr>
          <p:nvPr userDrawn="1"/>
        </p:nvCxnSpPr>
        <p:spPr>
          <a:xfrm>
            <a:off x="9613844" y="4440265"/>
            <a:ext cx="914400"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12">
            <a:extLst>
              <a:ext uri="{FF2B5EF4-FFF2-40B4-BE49-F238E27FC236}">
                <a16:creationId xmlns:a16="http://schemas.microsoft.com/office/drawing/2014/main" id="{D54A302D-4223-5925-8CEA-0BEE1E1125ED}"/>
              </a:ext>
            </a:extLst>
          </p:cNvPr>
          <p:cNvSpPr>
            <a:spLocks noGrp="1"/>
          </p:cNvSpPr>
          <p:nvPr userDrawn="1">
            <p:ph type="body" sz="quarter" idx="17" hasCustomPrompt="1"/>
          </p:nvPr>
        </p:nvSpPr>
        <p:spPr>
          <a:xfrm>
            <a:off x="8607578" y="4633436"/>
            <a:ext cx="2926932"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13" name="Text Placeholder 2">
            <a:extLst>
              <a:ext uri="{FF2B5EF4-FFF2-40B4-BE49-F238E27FC236}">
                <a16:creationId xmlns:a16="http://schemas.microsoft.com/office/drawing/2014/main" id="{EF16AF30-7B37-1297-47E4-EF0C23B0DBF2}"/>
              </a:ext>
            </a:extLst>
          </p:cNvPr>
          <p:cNvSpPr>
            <a:spLocks noGrp="1"/>
          </p:cNvSpPr>
          <p:nvPr userDrawn="1">
            <p:ph type="body" idx="18" hasCustomPrompt="1"/>
          </p:nvPr>
        </p:nvSpPr>
        <p:spPr>
          <a:xfrm>
            <a:off x="8607578" y="3877761"/>
            <a:ext cx="2926932"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cxnSp>
        <p:nvCxnSpPr>
          <p:cNvPr id="17" name="Straight Connector 16">
            <a:extLst>
              <a:ext uri="{FF2B5EF4-FFF2-40B4-BE49-F238E27FC236}">
                <a16:creationId xmlns:a16="http://schemas.microsoft.com/office/drawing/2014/main" id="{F08F87B0-A732-A5D0-3978-C84778E6D744}"/>
              </a:ext>
            </a:extLst>
          </p:cNvPr>
          <p:cNvCxnSpPr>
            <a:cxnSpLocks/>
          </p:cNvCxnSpPr>
          <p:nvPr userDrawn="1"/>
        </p:nvCxnSpPr>
        <p:spPr>
          <a:xfrm>
            <a:off x="5676900" y="4440265"/>
            <a:ext cx="914400"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12">
            <a:extLst>
              <a:ext uri="{FF2B5EF4-FFF2-40B4-BE49-F238E27FC236}">
                <a16:creationId xmlns:a16="http://schemas.microsoft.com/office/drawing/2014/main" id="{2C1879FC-3649-DC7B-2874-F383D5CD44C7}"/>
              </a:ext>
            </a:extLst>
          </p:cNvPr>
          <p:cNvSpPr>
            <a:spLocks noGrp="1"/>
          </p:cNvSpPr>
          <p:nvPr userDrawn="1">
            <p:ph type="body" sz="quarter" idx="20" hasCustomPrompt="1"/>
          </p:nvPr>
        </p:nvSpPr>
        <p:spPr>
          <a:xfrm>
            <a:off x="4670634" y="4633436"/>
            <a:ext cx="2926932"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33" name="Text Placeholder 2">
            <a:extLst>
              <a:ext uri="{FF2B5EF4-FFF2-40B4-BE49-F238E27FC236}">
                <a16:creationId xmlns:a16="http://schemas.microsoft.com/office/drawing/2014/main" id="{121D4A74-0C75-63EE-E996-862CBFFE4904}"/>
              </a:ext>
            </a:extLst>
          </p:cNvPr>
          <p:cNvSpPr>
            <a:spLocks noGrp="1"/>
          </p:cNvSpPr>
          <p:nvPr userDrawn="1">
            <p:ph type="body" idx="21" hasCustomPrompt="1"/>
          </p:nvPr>
        </p:nvSpPr>
        <p:spPr>
          <a:xfrm>
            <a:off x="4670634" y="3877761"/>
            <a:ext cx="2926932"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 name="Picture Placeholder 12">
            <a:extLst>
              <a:ext uri="{FF2B5EF4-FFF2-40B4-BE49-F238E27FC236}">
                <a16:creationId xmlns:a16="http://schemas.microsoft.com/office/drawing/2014/main" id="{C707F6A4-4D18-F3BE-1996-FA147CB634D3}"/>
              </a:ext>
            </a:extLst>
          </p:cNvPr>
          <p:cNvSpPr>
            <a:spLocks noGrp="1"/>
          </p:cNvSpPr>
          <p:nvPr>
            <p:ph type="pic" sz="quarter" idx="15" hasCustomPrompt="1"/>
          </p:nvPr>
        </p:nvSpPr>
        <p:spPr>
          <a:xfrm>
            <a:off x="1426211" y="1894831"/>
            <a:ext cx="1541891" cy="1541891"/>
          </a:xfrm>
          <a:prstGeom prst="ellipse">
            <a:avLst/>
          </a:prstGeom>
        </p:spPr>
        <p:txBody>
          <a:bodyPr>
            <a:noAutofit/>
          </a:bodyPr>
          <a:lstStyle>
            <a:lvl1pPr marL="0" indent="0">
              <a:buNone/>
              <a:defRPr sz="1800"/>
            </a:lvl1pPr>
          </a:lstStyle>
          <a:p>
            <a:r>
              <a:rPr lang="en-US" dirty="0"/>
              <a:t>Click icon to add image</a:t>
            </a:r>
          </a:p>
        </p:txBody>
      </p:sp>
      <p:sp>
        <p:nvSpPr>
          <p:cNvPr id="4" name="Picture Placeholder 12">
            <a:extLst>
              <a:ext uri="{FF2B5EF4-FFF2-40B4-BE49-F238E27FC236}">
                <a16:creationId xmlns:a16="http://schemas.microsoft.com/office/drawing/2014/main" id="{FF694DD8-C8F5-07D4-2208-578B44E5F005}"/>
              </a:ext>
            </a:extLst>
          </p:cNvPr>
          <p:cNvSpPr>
            <a:spLocks noGrp="1"/>
          </p:cNvSpPr>
          <p:nvPr>
            <p:ph type="pic" sz="quarter" idx="25" hasCustomPrompt="1"/>
          </p:nvPr>
        </p:nvSpPr>
        <p:spPr>
          <a:xfrm>
            <a:off x="5363155" y="1894831"/>
            <a:ext cx="1541891" cy="1541891"/>
          </a:xfrm>
          <a:prstGeom prst="ellipse">
            <a:avLst/>
          </a:prstGeom>
        </p:spPr>
        <p:txBody>
          <a:bodyPr>
            <a:noAutofit/>
          </a:bodyPr>
          <a:lstStyle>
            <a:lvl1pPr marL="0" indent="0">
              <a:buNone/>
              <a:defRPr sz="1800"/>
            </a:lvl1pPr>
          </a:lstStyle>
          <a:p>
            <a:r>
              <a:rPr lang="en-US"/>
              <a:t>Click icon to add image</a:t>
            </a:r>
          </a:p>
        </p:txBody>
      </p:sp>
      <p:sp>
        <p:nvSpPr>
          <p:cNvPr id="5" name="Picture Placeholder 12">
            <a:extLst>
              <a:ext uri="{FF2B5EF4-FFF2-40B4-BE49-F238E27FC236}">
                <a16:creationId xmlns:a16="http://schemas.microsoft.com/office/drawing/2014/main" id="{8767C8BD-3DD0-49B5-2AF0-B5E3A61BC9AF}"/>
              </a:ext>
            </a:extLst>
          </p:cNvPr>
          <p:cNvSpPr>
            <a:spLocks noGrp="1"/>
          </p:cNvSpPr>
          <p:nvPr>
            <p:ph type="pic" sz="quarter" idx="26" hasCustomPrompt="1"/>
          </p:nvPr>
        </p:nvSpPr>
        <p:spPr>
          <a:xfrm>
            <a:off x="9300099" y="1894831"/>
            <a:ext cx="1541891" cy="1541891"/>
          </a:xfrm>
          <a:prstGeom prst="ellipse">
            <a:avLst/>
          </a:prstGeom>
        </p:spPr>
        <p:txBody>
          <a:bodyPr>
            <a:noAutofit/>
          </a:bodyPr>
          <a:lstStyle>
            <a:lvl1pPr marL="0" indent="0">
              <a:buNone/>
              <a:defRPr sz="1800"/>
            </a:lvl1pPr>
          </a:lstStyle>
          <a:p>
            <a:r>
              <a:rPr lang="en-US"/>
              <a:t>Click icon to add image</a:t>
            </a:r>
          </a:p>
        </p:txBody>
      </p:sp>
    </p:spTree>
    <p:extLst>
      <p:ext uri="{BB962C8B-B14F-4D97-AF65-F5344CB8AC3E}">
        <p14:creationId xmlns:p14="http://schemas.microsoft.com/office/powerpoint/2010/main" val="4114521275"/>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hree pillars_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DB79-7DA4-A7DA-FFAA-D970F473BC02}"/>
              </a:ext>
            </a:extLst>
          </p:cNvPr>
          <p:cNvSpPr>
            <a:spLocks noGrp="1"/>
          </p:cNvSpPr>
          <p:nvPr>
            <p:ph type="title" hasCustomPrompt="1"/>
          </p:nvPr>
        </p:nvSpPr>
        <p:spPr/>
        <p:txBody>
          <a:bodyPr/>
          <a:lstStyle/>
          <a:p>
            <a:r>
              <a:rPr lang="en-US" dirty="0"/>
              <a:t>Three-column with eyebrows layout</a:t>
            </a:r>
          </a:p>
        </p:txBody>
      </p:sp>
      <p:sp>
        <p:nvSpPr>
          <p:cNvPr id="16" name="Rectangle: Rounded Corners 14">
            <a:extLst>
              <a:ext uri="{FF2B5EF4-FFF2-40B4-BE49-F238E27FC236}">
                <a16:creationId xmlns:a16="http://schemas.microsoft.com/office/drawing/2014/main" id="{03AC0CE5-EA06-CE55-4FDD-17CBF3749294}"/>
              </a:ext>
            </a:extLst>
          </p:cNvPr>
          <p:cNvSpPr/>
          <p:nvPr userDrawn="1"/>
        </p:nvSpPr>
        <p:spPr>
          <a:xfrm>
            <a:off x="419100"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35" name="Text Placeholder 2">
            <a:extLst>
              <a:ext uri="{FF2B5EF4-FFF2-40B4-BE49-F238E27FC236}">
                <a16:creationId xmlns:a16="http://schemas.microsoft.com/office/drawing/2014/main" id="{09E632FC-0C0B-A67C-A85C-8206A1A51074}"/>
              </a:ext>
            </a:extLst>
          </p:cNvPr>
          <p:cNvSpPr>
            <a:spLocks noGrp="1"/>
          </p:cNvSpPr>
          <p:nvPr>
            <p:ph type="body" idx="1" hasCustomPrompt="1"/>
          </p:nvPr>
        </p:nvSpPr>
        <p:spPr>
          <a:xfrm>
            <a:off x="733690" y="2900915"/>
            <a:ext cx="2926932" cy="369332"/>
          </a:xfrm>
        </p:spPr>
        <p:txBody>
          <a:bodyPr anchor="t"/>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7" name="Rectangle: Rounded Corners 14">
            <a:extLst>
              <a:ext uri="{FF2B5EF4-FFF2-40B4-BE49-F238E27FC236}">
                <a16:creationId xmlns:a16="http://schemas.microsoft.com/office/drawing/2014/main" id="{462E4AA4-1F9A-4B65-017C-81AAB49744B9}"/>
              </a:ext>
            </a:extLst>
          </p:cNvPr>
          <p:cNvSpPr/>
          <p:nvPr userDrawn="1"/>
        </p:nvSpPr>
        <p:spPr>
          <a:xfrm>
            <a:off x="8292988"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39" name="Text Placeholder 2">
            <a:extLst>
              <a:ext uri="{FF2B5EF4-FFF2-40B4-BE49-F238E27FC236}">
                <a16:creationId xmlns:a16="http://schemas.microsoft.com/office/drawing/2014/main" id="{F27B2543-1791-CE3E-5D92-A32148B8B4A6}"/>
              </a:ext>
            </a:extLst>
          </p:cNvPr>
          <p:cNvSpPr>
            <a:spLocks noGrp="1"/>
          </p:cNvSpPr>
          <p:nvPr>
            <p:ph type="body" idx="16" hasCustomPrompt="1"/>
          </p:nvPr>
        </p:nvSpPr>
        <p:spPr>
          <a:xfrm>
            <a:off x="8607578" y="2900915"/>
            <a:ext cx="2926932" cy="369332"/>
          </a:xfrm>
        </p:spPr>
        <p:txBody>
          <a:bodyPr anchor="t"/>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1" name="Rectangle: Rounded Corners 14">
            <a:extLst>
              <a:ext uri="{FF2B5EF4-FFF2-40B4-BE49-F238E27FC236}">
                <a16:creationId xmlns:a16="http://schemas.microsoft.com/office/drawing/2014/main" id="{29682F97-F604-3EA6-1614-4AD9EA8EBD33}"/>
              </a:ext>
            </a:extLst>
          </p:cNvPr>
          <p:cNvSpPr/>
          <p:nvPr userDrawn="1"/>
        </p:nvSpPr>
        <p:spPr>
          <a:xfrm>
            <a:off x="4356044"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43" name="Text Placeholder 2">
            <a:extLst>
              <a:ext uri="{FF2B5EF4-FFF2-40B4-BE49-F238E27FC236}">
                <a16:creationId xmlns:a16="http://schemas.microsoft.com/office/drawing/2014/main" id="{AD311DF5-CAB0-119A-BEB3-CD860F0E8E69}"/>
              </a:ext>
            </a:extLst>
          </p:cNvPr>
          <p:cNvSpPr>
            <a:spLocks noGrp="1"/>
          </p:cNvSpPr>
          <p:nvPr>
            <p:ph type="body" idx="19" hasCustomPrompt="1"/>
          </p:nvPr>
        </p:nvSpPr>
        <p:spPr>
          <a:xfrm>
            <a:off x="4670634" y="2900915"/>
            <a:ext cx="2926932" cy="369332"/>
          </a:xfrm>
        </p:spPr>
        <p:txBody>
          <a:bodyPr anchor="t"/>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6" name="Text Placeholder 12">
            <a:extLst>
              <a:ext uri="{FF2B5EF4-FFF2-40B4-BE49-F238E27FC236}">
                <a16:creationId xmlns:a16="http://schemas.microsoft.com/office/drawing/2014/main" id="{B5974954-D39B-EA11-2394-C3638EFE8763}"/>
              </a:ext>
            </a:extLst>
          </p:cNvPr>
          <p:cNvSpPr>
            <a:spLocks noGrp="1"/>
          </p:cNvSpPr>
          <p:nvPr>
            <p:ph type="body" sz="quarter" idx="22" hasCustomPrompt="1"/>
          </p:nvPr>
        </p:nvSpPr>
        <p:spPr>
          <a:xfrm>
            <a:off x="733690" y="2158248"/>
            <a:ext cx="1737360" cy="359474"/>
          </a:xfrm>
          <a:prstGeom prst="roundRect">
            <a:avLst>
              <a:gd name="adj" fmla="val 18151"/>
            </a:avLst>
          </a:prstGeom>
          <a:gradFill flip="none" rotWithShape="1">
            <a:gsLst>
              <a:gs pos="0">
                <a:schemeClr val="accent1"/>
              </a:gs>
              <a:gs pos="100000">
                <a:schemeClr val="accent5"/>
              </a:gs>
            </a:gsLst>
            <a:lin ang="2700000" scaled="1"/>
            <a:tileRect/>
          </a:gradFill>
        </p:spPr>
        <p:txBody>
          <a:bodyPr anchor="ctr"/>
          <a:lstStyle>
            <a:lvl1pPr marL="0" indent="0" algn="ctr">
              <a:buNone/>
              <a:defRPr lang="en-US" sz="1600" b="1" i="0" kern="1200" spc="400" baseline="0" dirty="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EYEBROW</a:t>
            </a:r>
          </a:p>
        </p:txBody>
      </p:sp>
      <p:sp>
        <p:nvSpPr>
          <p:cNvPr id="47" name="Text Placeholder 12">
            <a:extLst>
              <a:ext uri="{FF2B5EF4-FFF2-40B4-BE49-F238E27FC236}">
                <a16:creationId xmlns:a16="http://schemas.microsoft.com/office/drawing/2014/main" id="{AD9BE854-F816-4000-5D2D-80A4E7C51B72}"/>
              </a:ext>
            </a:extLst>
          </p:cNvPr>
          <p:cNvSpPr>
            <a:spLocks noGrp="1"/>
          </p:cNvSpPr>
          <p:nvPr>
            <p:ph type="body" sz="quarter" idx="23" hasCustomPrompt="1"/>
          </p:nvPr>
        </p:nvSpPr>
        <p:spPr>
          <a:xfrm>
            <a:off x="4670634" y="2158248"/>
            <a:ext cx="1737360" cy="359474"/>
          </a:xfrm>
          <a:prstGeom prst="roundRect">
            <a:avLst>
              <a:gd name="adj" fmla="val 18151"/>
            </a:avLst>
          </a:prstGeom>
          <a:gradFill flip="none" rotWithShape="1">
            <a:gsLst>
              <a:gs pos="0">
                <a:schemeClr val="accent1"/>
              </a:gs>
              <a:gs pos="100000">
                <a:schemeClr val="accent5"/>
              </a:gs>
            </a:gsLst>
            <a:lin ang="2700000" scaled="1"/>
            <a:tileRect/>
          </a:gradFill>
        </p:spPr>
        <p:txBody>
          <a:bodyPr anchor="ctr"/>
          <a:lstStyle>
            <a:lvl1pPr marL="0" indent="0" algn="ctr">
              <a:buNone/>
              <a:defRPr lang="en-US" sz="1600" b="1" i="0" kern="1200" spc="400" baseline="0" dirty="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EYEBROW</a:t>
            </a:r>
          </a:p>
        </p:txBody>
      </p:sp>
      <p:sp>
        <p:nvSpPr>
          <p:cNvPr id="48" name="Text Placeholder 12">
            <a:extLst>
              <a:ext uri="{FF2B5EF4-FFF2-40B4-BE49-F238E27FC236}">
                <a16:creationId xmlns:a16="http://schemas.microsoft.com/office/drawing/2014/main" id="{51E6FFF8-A8A7-3C71-837B-9C417CC66E39}"/>
              </a:ext>
            </a:extLst>
          </p:cNvPr>
          <p:cNvSpPr>
            <a:spLocks noGrp="1"/>
          </p:cNvSpPr>
          <p:nvPr>
            <p:ph type="body" sz="quarter" idx="24" hasCustomPrompt="1"/>
          </p:nvPr>
        </p:nvSpPr>
        <p:spPr>
          <a:xfrm>
            <a:off x="8607578" y="2158248"/>
            <a:ext cx="1737360" cy="359474"/>
          </a:xfrm>
          <a:prstGeom prst="roundRect">
            <a:avLst>
              <a:gd name="adj" fmla="val 18151"/>
            </a:avLst>
          </a:prstGeom>
          <a:gradFill flip="none" rotWithShape="1">
            <a:gsLst>
              <a:gs pos="0">
                <a:schemeClr val="accent1"/>
              </a:gs>
              <a:gs pos="100000">
                <a:schemeClr val="accent5"/>
              </a:gs>
            </a:gsLst>
            <a:lin ang="2700000" scaled="1"/>
            <a:tileRect/>
          </a:gradFill>
        </p:spPr>
        <p:txBody>
          <a:bodyPr anchor="ctr"/>
          <a:lstStyle>
            <a:lvl1pPr marL="0" indent="0" algn="ctr">
              <a:buNone/>
              <a:defRPr lang="en-US" sz="1600" b="1" i="0" kern="1200" spc="400" baseline="0" dirty="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EYEBROW</a:t>
            </a:r>
          </a:p>
        </p:txBody>
      </p:sp>
      <p:sp>
        <p:nvSpPr>
          <p:cNvPr id="15" name="Text Placeholder 12">
            <a:extLst>
              <a:ext uri="{FF2B5EF4-FFF2-40B4-BE49-F238E27FC236}">
                <a16:creationId xmlns:a16="http://schemas.microsoft.com/office/drawing/2014/main" id="{568A5C1F-7C14-4797-B9E1-767D9F747284}"/>
              </a:ext>
            </a:extLst>
          </p:cNvPr>
          <p:cNvSpPr>
            <a:spLocks noGrp="1"/>
          </p:cNvSpPr>
          <p:nvPr>
            <p:ph type="body" sz="quarter" idx="14" hasCustomPrompt="1"/>
          </p:nvPr>
        </p:nvSpPr>
        <p:spPr>
          <a:xfrm>
            <a:off x="733690" y="3429000"/>
            <a:ext cx="2926932" cy="2552700"/>
          </a:xfrm>
        </p:spPr>
        <p:txBody>
          <a:bodyPr anchor="t"/>
          <a:lstStyle>
            <a:lvl1pPr marL="0" indent="0" algn="l">
              <a:lnSpc>
                <a:spcPct val="100000"/>
              </a:lnSpc>
              <a:buNone/>
              <a:defRPr lang="en-US" sz="18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17" name="Text Placeholder 12">
            <a:extLst>
              <a:ext uri="{FF2B5EF4-FFF2-40B4-BE49-F238E27FC236}">
                <a16:creationId xmlns:a16="http://schemas.microsoft.com/office/drawing/2014/main" id="{F162436A-50E0-4592-B569-0BA0BA1322FA}"/>
              </a:ext>
            </a:extLst>
          </p:cNvPr>
          <p:cNvSpPr>
            <a:spLocks noGrp="1"/>
          </p:cNvSpPr>
          <p:nvPr>
            <p:ph type="body" sz="quarter" idx="17" hasCustomPrompt="1"/>
          </p:nvPr>
        </p:nvSpPr>
        <p:spPr>
          <a:xfrm>
            <a:off x="8607578" y="3429000"/>
            <a:ext cx="2926932" cy="2552700"/>
          </a:xfrm>
        </p:spPr>
        <p:txBody>
          <a:bodyPr anchor="t"/>
          <a:lstStyle>
            <a:lvl1pPr marL="0" indent="0" algn="l">
              <a:lnSpc>
                <a:spcPct val="100000"/>
              </a:lnSpc>
              <a:buNone/>
              <a:defRPr lang="en-US" sz="18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18" name="Text Placeholder 12">
            <a:extLst>
              <a:ext uri="{FF2B5EF4-FFF2-40B4-BE49-F238E27FC236}">
                <a16:creationId xmlns:a16="http://schemas.microsoft.com/office/drawing/2014/main" id="{1F24B680-0C4C-46D9-95A3-865795779CC3}"/>
              </a:ext>
            </a:extLst>
          </p:cNvPr>
          <p:cNvSpPr>
            <a:spLocks noGrp="1"/>
          </p:cNvSpPr>
          <p:nvPr>
            <p:ph type="body" sz="quarter" idx="20" hasCustomPrompt="1"/>
          </p:nvPr>
        </p:nvSpPr>
        <p:spPr>
          <a:xfrm>
            <a:off x="4670634" y="3429000"/>
            <a:ext cx="2926932" cy="2552700"/>
          </a:xfrm>
        </p:spPr>
        <p:txBody>
          <a:bodyPr anchor="t"/>
          <a:lstStyle>
            <a:lvl1pPr marL="0" indent="0" algn="l">
              <a:lnSpc>
                <a:spcPct val="100000"/>
              </a:lnSpc>
              <a:buNone/>
              <a:defRPr lang="en-US" sz="18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Tree>
    <p:extLst>
      <p:ext uri="{BB962C8B-B14F-4D97-AF65-F5344CB8AC3E}">
        <p14:creationId xmlns:p14="http://schemas.microsoft.com/office/powerpoint/2010/main" val="2823393953"/>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hree Column with Subheadings">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419100" y="1371600"/>
            <a:ext cx="3621024" cy="4838700"/>
          </a:xfrm>
          <a:prstGeom prst="roundRect">
            <a:avLst>
              <a:gd name="adj" fmla="val 4751"/>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Three-column with headings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592836" y="1600200"/>
            <a:ext cx="3273552"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592836" y="2133600"/>
            <a:ext cx="3273552" cy="3943350"/>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30" name="Rectangle: Rounded Corners 14">
            <a:extLst>
              <a:ext uri="{FF2B5EF4-FFF2-40B4-BE49-F238E27FC236}">
                <a16:creationId xmlns:a16="http://schemas.microsoft.com/office/drawing/2014/main" id="{CDA630CA-AC91-9937-3BDE-708242D99EE2}"/>
              </a:ext>
            </a:extLst>
          </p:cNvPr>
          <p:cNvSpPr/>
          <p:nvPr userDrawn="1"/>
        </p:nvSpPr>
        <p:spPr>
          <a:xfrm>
            <a:off x="4319928" y="1371600"/>
            <a:ext cx="3621024" cy="4838700"/>
          </a:xfrm>
          <a:prstGeom prst="roundRect">
            <a:avLst>
              <a:gd name="adj" fmla="val 4751"/>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1" name="Rectangle: Rounded Corners 14">
            <a:extLst>
              <a:ext uri="{FF2B5EF4-FFF2-40B4-BE49-F238E27FC236}">
                <a16:creationId xmlns:a16="http://schemas.microsoft.com/office/drawing/2014/main" id="{D9FE9A6B-FC2A-9A04-C60A-5FF8E588915F}"/>
              </a:ext>
            </a:extLst>
          </p:cNvPr>
          <p:cNvSpPr/>
          <p:nvPr userDrawn="1"/>
        </p:nvSpPr>
        <p:spPr>
          <a:xfrm>
            <a:off x="8220755" y="1371600"/>
            <a:ext cx="3621024" cy="4838700"/>
          </a:xfrm>
          <a:prstGeom prst="roundRect">
            <a:avLst>
              <a:gd name="adj" fmla="val 4751"/>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3" name="Text Placeholder 2">
            <a:extLst>
              <a:ext uri="{FF2B5EF4-FFF2-40B4-BE49-F238E27FC236}">
                <a16:creationId xmlns:a16="http://schemas.microsoft.com/office/drawing/2014/main" id="{8ACFE3EF-31FB-9767-3942-855DA022D2D0}"/>
              </a:ext>
            </a:extLst>
          </p:cNvPr>
          <p:cNvSpPr>
            <a:spLocks noGrp="1"/>
          </p:cNvSpPr>
          <p:nvPr>
            <p:ph type="body" idx="13" hasCustomPrompt="1"/>
          </p:nvPr>
        </p:nvSpPr>
        <p:spPr>
          <a:xfrm>
            <a:off x="4493664" y="1600200"/>
            <a:ext cx="3273552"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34" name="Content Placeholder 3">
            <a:extLst>
              <a:ext uri="{FF2B5EF4-FFF2-40B4-BE49-F238E27FC236}">
                <a16:creationId xmlns:a16="http://schemas.microsoft.com/office/drawing/2014/main" id="{5100FB44-5917-E2FA-F2F6-B9595E8BAE93}"/>
              </a:ext>
            </a:extLst>
          </p:cNvPr>
          <p:cNvSpPr>
            <a:spLocks noGrp="1"/>
          </p:cNvSpPr>
          <p:nvPr>
            <p:ph sz="half" idx="14" hasCustomPrompt="1"/>
          </p:nvPr>
        </p:nvSpPr>
        <p:spPr>
          <a:xfrm>
            <a:off x="4493664" y="2133600"/>
            <a:ext cx="3273552" cy="3943350"/>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5" name="Text Placeholder 2">
            <a:extLst>
              <a:ext uri="{FF2B5EF4-FFF2-40B4-BE49-F238E27FC236}">
                <a16:creationId xmlns:a16="http://schemas.microsoft.com/office/drawing/2014/main" id="{25C4A104-65E1-D9DA-FB3D-FB3069741FD4}"/>
              </a:ext>
            </a:extLst>
          </p:cNvPr>
          <p:cNvSpPr>
            <a:spLocks noGrp="1"/>
          </p:cNvSpPr>
          <p:nvPr>
            <p:ph type="body" idx="15" hasCustomPrompt="1"/>
          </p:nvPr>
        </p:nvSpPr>
        <p:spPr>
          <a:xfrm>
            <a:off x="8394491" y="1600200"/>
            <a:ext cx="3273552"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36" name="Content Placeholder 3">
            <a:extLst>
              <a:ext uri="{FF2B5EF4-FFF2-40B4-BE49-F238E27FC236}">
                <a16:creationId xmlns:a16="http://schemas.microsoft.com/office/drawing/2014/main" id="{83755C07-4451-FB89-D4A0-6F1401349EE7}"/>
              </a:ext>
            </a:extLst>
          </p:cNvPr>
          <p:cNvSpPr>
            <a:spLocks noGrp="1"/>
          </p:cNvSpPr>
          <p:nvPr>
            <p:ph sz="half" idx="16" hasCustomPrompt="1"/>
          </p:nvPr>
        </p:nvSpPr>
        <p:spPr>
          <a:xfrm>
            <a:off x="8394491" y="2133600"/>
            <a:ext cx="3273552" cy="3943350"/>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3873681416"/>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hree images">
    <p:bg>
      <p:bgPr>
        <a:solidFill>
          <a:schemeClr val="bg1"/>
        </a:solidFill>
        <a:effectLst/>
      </p:bgPr>
    </p:bg>
    <p:spTree>
      <p:nvGrpSpPr>
        <p:cNvPr id="1" name=""/>
        <p:cNvGrpSpPr/>
        <p:nvPr/>
      </p:nvGrpSpPr>
      <p:grpSpPr>
        <a:xfrm>
          <a:off x="0" y="0"/>
          <a:ext cx="0" cy="0"/>
          <a:chOff x="0" y="0"/>
          <a:chExt cx="0" cy="0"/>
        </a:xfrm>
      </p:grpSpPr>
      <p:sp>
        <p:nvSpPr>
          <p:cNvPr id="6" name="Rectangle: Rounded Corners 14">
            <a:extLst>
              <a:ext uri="{FF2B5EF4-FFF2-40B4-BE49-F238E27FC236}">
                <a16:creationId xmlns:a16="http://schemas.microsoft.com/office/drawing/2014/main" id="{422327CD-07D1-1CAF-46C3-09EBBAA08919}"/>
              </a:ext>
            </a:extLst>
          </p:cNvPr>
          <p:cNvSpPr/>
          <p:nvPr userDrawn="1"/>
        </p:nvSpPr>
        <p:spPr>
          <a:xfrm>
            <a:off x="419100" y="1371600"/>
            <a:ext cx="3650025" cy="4838699"/>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Rectangle: Rounded Corners 15">
            <a:extLst>
              <a:ext uri="{FF2B5EF4-FFF2-40B4-BE49-F238E27FC236}">
                <a16:creationId xmlns:a16="http://schemas.microsoft.com/office/drawing/2014/main" id="{64275C19-EB6A-D5A4-A6A1-C8D890AC76C0}"/>
              </a:ext>
            </a:extLst>
          </p:cNvPr>
          <p:cNvSpPr/>
          <p:nvPr userDrawn="1"/>
        </p:nvSpPr>
        <p:spPr>
          <a:xfrm>
            <a:off x="4315092" y="1371600"/>
            <a:ext cx="3650025" cy="4838699"/>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Rectangle: Rounded Corners 16">
            <a:extLst>
              <a:ext uri="{FF2B5EF4-FFF2-40B4-BE49-F238E27FC236}">
                <a16:creationId xmlns:a16="http://schemas.microsoft.com/office/drawing/2014/main" id="{9CAB5F3F-9289-6BA8-3B6A-9D79956FEAC7}"/>
              </a:ext>
            </a:extLst>
          </p:cNvPr>
          <p:cNvSpPr/>
          <p:nvPr userDrawn="1"/>
        </p:nvSpPr>
        <p:spPr>
          <a:xfrm>
            <a:off x="8199075" y="1371601"/>
            <a:ext cx="3650025" cy="4838698"/>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8" name="Title 1">
            <a:extLst>
              <a:ext uri="{FF2B5EF4-FFF2-40B4-BE49-F238E27FC236}">
                <a16:creationId xmlns:a16="http://schemas.microsoft.com/office/drawing/2014/main" id="{91059391-7A3F-14D9-37B8-EE42ACEADC6B}"/>
              </a:ext>
            </a:extLst>
          </p:cNvPr>
          <p:cNvSpPr>
            <a:spLocks noGrp="1"/>
          </p:cNvSpPr>
          <p:nvPr>
            <p:ph type="title" hasCustomPrompt="1"/>
          </p:nvPr>
        </p:nvSpPr>
        <p:spPr>
          <a:xfrm>
            <a:off x="419100" y="342901"/>
            <a:ext cx="11430000" cy="647176"/>
          </a:xfrm>
        </p:spPr>
        <p:txBody>
          <a:bodyPr/>
          <a:lstStyle/>
          <a:p>
            <a:r>
              <a:rPr lang="en-US" dirty="0"/>
              <a:t>Three-column with content and images layout</a:t>
            </a:r>
          </a:p>
        </p:txBody>
      </p:sp>
      <p:sp>
        <p:nvSpPr>
          <p:cNvPr id="20" name="Content Placeholder 3">
            <a:extLst>
              <a:ext uri="{FF2B5EF4-FFF2-40B4-BE49-F238E27FC236}">
                <a16:creationId xmlns:a16="http://schemas.microsoft.com/office/drawing/2014/main" id="{C3F45658-52EB-AE68-7DD2-00BA9C802475}"/>
              </a:ext>
            </a:extLst>
          </p:cNvPr>
          <p:cNvSpPr>
            <a:spLocks noGrp="1"/>
          </p:cNvSpPr>
          <p:nvPr>
            <p:ph sz="half" idx="2" hasCustomPrompt="1"/>
          </p:nvPr>
        </p:nvSpPr>
        <p:spPr>
          <a:xfrm>
            <a:off x="643912" y="4197351"/>
            <a:ext cx="3200400" cy="1645920"/>
          </a:xfrm>
          <a:noFill/>
        </p:spPr>
        <p:txBody>
          <a:bodyPr tIns="0" bIns="0">
            <a:normAutofit/>
          </a:bodyPr>
          <a:lstStyle>
            <a:lvl1pPr marL="0" indent="0">
              <a:lnSpc>
                <a:spcPct val="100000"/>
              </a:lnSpc>
              <a:spcAft>
                <a:spcPts val="600"/>
              </a:spcAft>
              <a:buNone/>
              <a:defRPr sz="1800"/>
            </a:lvl1pPr>
            <a:lvl2pPr marL="285750" indent="0">
              <a:lnSpc>
                <a:spcPct val="100000"/>
              </a:lnSpc>
              <a:spcAft>
                <a:spcPts val="600"/>
              </a:spcAft>
              <a:buNone/>
              <a:defRPr sz="1600"/>
            </a:lvl2pPr>
            <a:lvl3pPr marL="628650"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1" name="Content Placeholder 5">
            <a:extLst>
              <a:ext uri="{FF2B5EF4-FFF2-40B4-BE49-F238E27FC236}">
                <a16:creationId xmlns:a16="http://schemas.microsoft.com/office/drawing/2014/main" id="{FCACC78A-CE4C-D779-A4B8-103E819B2A63}"/>
              </a:ext>
            </a:extLst>
          </p:cNvPr>
          <p:cNvSpPr>
            <a:spLocks noGrp="1"/>
          </p:cNvSpPr>
          <p:nvPr>
            <p:ph sz="quarter" idx="4" hasCustomPrompt="1"/>
          </p:nvPr>
        </p:nvSpPr>
        <p:spPr>
          <a:xfrm>
            <a:off x="4539904" y="4197351"/>
            <a:ext cx="3200400" cy="1645920"/>
          </a:xfrm>
          <a:noFill/>
        </p:spPr>
        <p:txBody>
          <a:bodyPr tIns="0" bIns="0">
            <a:normAutofit/>
          </a:bodyPr>
          <a:lstStyle>
            <a:lvl1pPr marL="0" indent="0">
              <a:lnSpc>
                <a:spcPct val="100000"/>
              </a:lnSpc>
              <a:spcAft>
                <a:spcPts val="600"/>
              </a:spcAft>
              <a:buNone/>
              <a:defRPr sz="1800"/>
            </a:lvl1pPr>
            <a:lvl2pPr marL="285750" indent="0">
              <a:lnSpc>
                <a:spcPct val="100000"/>
              </a:lnSpc>
              <a:spcAft>
                <a:spcPts val="600"/>
              </a:spcAft>
              <a:buNone/>
              <a:defRPr sz="1600"/>
            </a:lvl2pPr>
            <a:lvl3pPr marL="628650"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2" name="Content Placeholder 5">
            <a:extLst>
              <a:ext uri="{FF2B5EF4-FFF2-40B4-BE49-F238E27FC236}">
                <a16:creationId xmlns:a16="http://schemas.microsoft.com/office/drawing/2014/main" id="{3A4D9EEC-CF9D-5FCF-D3D9-BD9838490EB1}"/>
              </a:ext>
            </a:extLst>
          </p:cNvPr>
          <p:cNvSpPr>
            <a:spLocks noGrp="1"/>
          </p:cNvSpPr>
          <p:nvPr>
            <p:ph sz="quarter" idx="14" hasCustomPrompt="1"/>
          </p:nvPr>
        </p:nvSpPr>
        <p:spPr>
          <a:xfrm>
            <a:off x="8423887" y="4197351"/>
            <a:ext cx="3200400" cy="1645920"/>
          </a:xfrm>
          <a:noFill/>
        </p:spPr>
        <p:txBody>
          <a:bodyPr tIns="0" bIns="0">
            <a:normAutofit/>
          </a:bodyPr>
          <a:lstStyle>
            <a:lvl1pPr marL="0" indent="0">
              <a:lnSpc>
                <a:spcPct val="100000"/>
              </a:lnSpc>
              <a:spcAft>
                <a:spcPts val="600"/>
              </a:spcAft>
              <a:buNone/>
              <a:defRPr sz="1800"/>
            </a:lvl1pPr>
            <a:lvl2pPr marL="285750" indent="0">
              <a:lnSpc>
                <a:spcPct val="100000"/>
              </a:lnSpc>
              <a:spcAft>
                <a:spcPts val="600"/>
              </a:spcAft>
              <a:buNone/>
              <a:defRPr sz="1600"/>
            </a:lvl2pPr>
            <a:lvl3pPr marL="628650"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3" name="Picture Placeholder 12">
            <a:extLst>
              <a:ext uri="{FF2B5EF4-FFF2-40B4-BE49-F238E27FC236}">
                <a16:creationId xmlns:a16="http://schemas.microsoft.com/office/drawing/2014/main" id="{28961C79-6584-D0B8-F203-96FBC0849D90}"/>
              </a:ext>
            </a:extLst>
          </p:cNvPr>
          <p:cNvSpPr>
            <a:spLocks noGrp="1"/>
          </p:cNvSpPr>
          <p:nvPr>
            <p:ph type="pic" sz="quarter" idx="15" hasCustomPrompt="1"/>
          </p:nvPr>
        </p:nvSpPr>
        <p:spPr>
          <a:xfrm>
            <a:off x="420670" y="1371600"/>
            <a:ext cx="3657600" cy="2560320"/>
          </a:xfrm>
          <a:prstGeom prst="roundRect">
            <a:avLst>
              <a:gd name="adj" fmla="val 9227"/>
            </a:avLst>
          </a:prstGeom>
          <a:effectLst/>
        </p:spPr>
        <p:txBody>
          <a:bodyPr anchor="ctr">
            <a:noAutofit/>
          </a:bodyPr>
          <a:lstStyle>
            <a:lvl1pPr marL="0" indent="0" algn="ctr">
              <a:buNone/>
              <a:defRPr sz="1800"/>
            </a:lvl1pPr>
          </a:lstStyle>
          <a:p>
            <a:r>
              <a:rPr lang="en-US" dirty="0"/>
              <a:t>Click icon to add image</a:t>
            </a:r>
          </a:p>
          <a:p>
            <a:endParaRPr lang="en-US" dirty="0"/>
          </a:p>
        </p:txBody>
      </p:sp>
      <p:sp>
        <p:nvSpPr>
          <p:cNvPr id="24" name="Picture Placeholder 12">
            <a:extLst>
              <a:ext uri="{FF2B5EF4-FFF2-40B4-BE49-F238E27FC236}">
                <a16:creationId xmlns:a16="http://schemas.microsoft.com/office/drawing/2014/main" id="{9E880BFF-C8C8-8B71-84C1-1A87D878B0A2}"/>
              </a:ext>
            </a:extLst>
          </p:cNvPr>
          <p:cNvSpPr>
            <a:spLocks noGrp="1"/>
          </p:cNvSpPr>
          <p:nvPr>
            <p:ph type="pic" sz="quarter" idx="16" hasCustomPrompt="1"/>
          </p:nvPr>
        </p:nvSpPr>
        <p:spPr>
          <a:xfrm>
            <a:off x="4307517" y="1371600"/>
            <a:ext cx="3657600" cy="2560320"/>
          </a:xfrm>
          <a:prstGeom prst="roundRect">
            <a:avLst>
              <a:gd name="adj" fmla="val 8730"/>
            </a:avLst>
          </a:prstGeom>
          <a:effectLst/>
        </p:spPr>
        <p:txBody>
          <a:bodyPr anchor="ctr">
            <a:noAutofit/>
          </a:bodyPr>
          <a:lstStyle>
            <a:lvl1pPr marL="0" indent="0" algn="ctr">
              <a:buNone/>
              <a:defRPr sz="1800"/>
            </a:lvl1pPr>
          </a:lstStyle>
          <a:p>
            <a:r>
              <a:rPr lang="en-US" dirty="0"/>
              <a:t>Click icon to add image</a:t>
            </a:r>
          </a:p>
          <a:p>
            <a:endParaRPr lang="en-US" dirty="0"/>
          </a:p>
        </p:txBody>
      </p:sp>
      <p:sp>
        <p:nvSpPr>
          <p:cNvPr id="25" name="Picture Placeholder 12">
            <a:extLst>
              <a:ext uri="{FF2B5EF4-FFF2-40B4-BE49-F238E27FC236}">
                <a16:creationId xmlns:a16="http://schemas.microsoft.com/office/drawing/2014/main" id="{10BA1E98-6AF5-601E-9289-92A2474496C0}"/>
              </a:ext>
            </a:extLst>
          </p:cNvPr>
          <p:cNvSpPr>
            <a:spLocks noGrp="1"/>
          </p:cNvSpPr>
          <p:nvPr>
            <p:ph type="pic" sz="quarter" idx="17" hasCustomPrompt="1"/>
          </p:nvPr>
        </p:nvSpPr>
        <p:spPr>
          <a:xfrm>
            <a:off x="8191500" y="1371600"/>
            <a:ext cx="3657600" cy="2560320"/>
          </a:xfrm>
          <a:prstGeom prst="roundRect">
            <a:avLst>
              <a:gd name="adj" fmla="val 6746"/>
            </a:avLst>
          </a:prstGeom>
          <a:effectLst/>
        </p:spPr>
        <p:txBody>
          <a:bodyPr anchor="ctr">
            <a:noAutofit/>
          </a:bodyPr>
          <a:lstStyle>
            <a:lvl1pPr marL="0" indent="0" algn="ctr">
              <a:buNone/>
              <a:defRPr sz="1800"/>
            </a:lvl1pPr>
          </a:lstStyle>
          <a:p>
            <a:r>
              <a:rPr lang="en-US" dirty="0"/>
              <a:t>Click icon to add image</a:t>
            </a:r>
          </a:p>
          <a:p>
            <a:endParaRPr lang="en-US" dirty="0"/>
          </a:p>
        </p:txBody>
      </p:sp>
    </p:spTree>
    <p:extLst>
      <p:ext uri="{BB962C8B-B14F-4D97-AF65-F5344CB8AC3E}">
        <p14:creationId xmlns:p14="http://schemas.microsoft.com/office/powerpoint/2010/main" val="1106603404"/>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Main point + 2 supporting">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B7109FBF-A551-0E73-F8F7-CC7C0D3CAB0F}"/>
              </a:ext>
            </a:extLst>
          </p:cNvPr>
          <p:cNvSpPr/>
          <p:nvPr userDrawn="1"/>
        </p:nvSpPr>
        <p:spPr>
          <a:xfrm>
            <a:off x="419100" y="1371600"/>
            <a:ext cx="3650025" cy="4838700"/>
          </a:xfrm>
          <a:prstGeom prst="roundRect">
            <a:avLst>
              <a:gd name="adj" fmla="val 595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B23BDB79-7DA4-A7DA-FFAA-D970F473BC02}"/>
              </a:ext>
            </a:extLst>
          </p:cNvPr>
          <p:cNvSpPr>
            <a:spLocks noGrp="1"/>
          </p:cNvSpPr>
          <p:nvPr>
            <p:ph type="title" hasCustomPrompt="1"/>
          </p:nvPr>
        </p:nvSpPr>
        <p:spPr/>
        <p:txBody>
          <a:bodyPr/>
          <a:lstStyle>
            <a:lvl1pPr>
              <a:defRPr/>
            </a:lvl1pPr>
          </a:lstStyle>
          <a:p>
            <a:r>
              <a:rPr lang="en-US" dirty="0"/>
              <a:t>Three-box content layout</a:t>
            </a:r>
          </a:p>
        </p:txBody>
      </p:sp>
      <p:sp>
        <p:nvSpPr>
          <p:cNvPr id="7" name="Content Placeholder 3">
            <a:extLst>
              <a:ext uri="{FF2B5EF4-FFF2-40B4-BE49-F238E27FC236}">
                <a16:creationId xmlns:a16="http://schemas.microsoft.com/office/drawing/2014/main" id="{06DC1607-DD34-92DA-9340-AF0A334035F1}"/>
              </a:ext>
            </a:extLst>
          </p:cNvPr>
          <p:cNvSpPr>
            <a:spLocks noGrp="1"/>
          </p:cNvSpPr>
          <p:nvPr>
            <p:ph sz="half" idx="2" hasCustomPrompt="1"/>
          </p:nvPr>
        </p:nvSpPr>
        <p:spPr>
          <a:xfrm>
            <a:off x="789385" y="3340268"/>
            <a:ext cx="2909455" cy="1015663"/>
          </a:xfrm>
          <a:noFill/>
        </p:spPr>
        <p:txBody>
          <a:bodyPr tIns="0" bIns="0" anchor="ctr">
            <a:spAutoFit/>
          </a:bodyPr>
          <a:lstStyle>
            <a:lvl1pPr marL="0" indent="0">
              <a:lnSpc>
                <a:spcPct val="110000"/>
              </a:lnSpc>
              <a:spcAft>
                <a:spcPts val="600"/>
              </a:spcAft>
              <a:buNone/>
              <a:defRPr sz="2000"/>
            </a:lvl1pPr>
            <a:lvl2pPr marL="285750" indent="0">
              <a:lnSpc>
                <a:spcPct val="100000"/>
              </a:lnSpc>
              <a:spcAft>
                <a:spcPts val="600"/>
              </a:spcAft>
              <a:buNone/>
              <a:defRPr sz="1800"/>
            </a:lvl2pPr>
            <a:lvl3pPr marL="628650" indent="0">
              <a:lnSpc>
                <a:spcPct val="100000"/>
              </a:lnSpc>
              <a:spcAft>
                <a:spcPts val="600"/>
              </a:spcAft>
              <a:buNone/>
              <a:defRPr sz="16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92F6DF51-03DE-037A-36FA-57CE810E7F5F}"/>
              </a:ext>
            </a:extLst>
          </p:cNvPr>
          <p:cNvSpPr/>
          <p:nvPr userDrawn="1"/>
        </p:nvSpPr>
        <p:spPr>
          <a:xfrm>
            <a:off x="4439410" y="3962400"/>
            <a:ext cx="7409690" cy="2247900"/>
          </a:xfrm>
          <a:prstGeom prst="roundRect">
            <a:avLst>
              <a:gd name="adj" fmla="val 6866"/>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Rectangle: Rounded Corners 7">
            <a:extLst>
              <a:ext uri="{FF2B5EF4-FFF2-40B4-BE49-F238E27FC236}">
                <a16:creationId xmlns:a16="http://schemas.microsoft.com/office/drawing/2014/main" id="{0F2FF4F5-7447-221A-7628-D02970A35BC7}"/>
              </a:ext>
            </a:extLst>
          </p:cNvPr>
          <p:cNvSpPr/>
          <p:nvPr userDrawn="1"/>
        </p:nvSpPr>
        <p:spPr>
          <a:xfrm>
            <a:off x="4439410" y="1371600"/>
            <a:ext cx="7409690" cy="2247900"/>
          </a:xfrm>
          <a:prstGeom prst="roundRect">
            <a:avLst>
              <a:gd name="adj" fmla="val 467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Content Placeholder 3">
            <a:extLst>
              <a:ext uri="{FF2B5EF4-FFF2-40B4-BE49-F238E27FC236}">
                <a16:creationId xmlns:a16="http://schemas.microsoft.com/office/drawing/2014/main" id="{1A27D050-2858-D049-1607-455C9592B65A}"/>
              </a:ext>
            </a:extLst>
          </p:cNvPr>
          <p:cNvSpPr>
            <a:spLocks noGrp="1"/>
          </p:cNvSpPr>
          <p:nvPr>
            <p:ph sz="half" idx="18" hasCustomPrompt="1"/>
          </p:nvPr>
        </p:nvSpPr>
        <p:spPr>
          <a:xfrm>
            <a:off x="4960187" y="1994800"/>
            <a:ext cx="6393613" cy="987621"/>
          </a:xfrm>
        </p:spPr>
        <p:txBody>
          <a:bodyPr anchor="ctr"/>
          <a:lstStyle>
            <a:lvl1pPr marL="0" indent="0">
              <a:lnSpc>
                <a:spcPct val="100000"/>
              </a:lnSpc>
              <a:spcAft>
                <a:spcPts val="600"/>
              </a:spcAft>
              <a:buNone/>
              <a:defRPr sz="1800" b="1">
                <a:solidFill>
                  <a:schemeClr val="accent1">
                    <a:lumMod val="40000"/>
                    <a:lumOff val="60000"/>
                  </a:schemeClr>
                </a:solidFill>
              </a:defRPr>
            </a:lvl1pPr>
            <a:lvl2pPr marL="285750" indent="-285750">
              <a:lnSpc>
                <a:spcPct val="100000"/>
              </a:lnSpc>
              <a:spcAft>
                <a:spcPts val="600"/>
              </a:spcAft>
              <a:buFont typeface="Arial" panose="020B0604020202020204" pitchFamily="34" charset="0"/>
              <a:buChar char="•"/>
              <a:defRPr sz="1600"/>
            </a:lvl2pPr>
            <a:lvl3pPr marL="287338" indent="0">
              <a:lnSpc>
                <a:spcPct val="100000"/>
              </a:lnSpc>
              <a:spcAft>
                <a:spcPts val="600"/>
              </a:spcAft>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0" name="Content Placeholder 3">
            <a:extLst>
              <a:ext uri="{FF2B5EF4-FFF2-40B4-BE49-F238E27FC236}">
                <a16:creationId xmlns:a16="http://schemas.microsoft.com/office/drawing/2014/main" id="{746297EF-AFF3-48F7-A407-E3274CA69538}"/>
              </a:ext>
            </a:extLst>
          </p:cNvPr>
          <p:cNvSpPr>
            <a:spLocks noGrp="1"/>
          </p:cNvSpPr>
          <p:nvPr>
            <p:ph sz="half" idx="21" hasCustomPrompt="1"/>
          </p:nvPr>
        </p:nvSpPr>
        <p:spPr>
          <a:xfrm>
            <a:off x="4960187" y="4585600"/>
            <a:ext cx="6393613" cy="987621"/>
          </a:xfrm>
        </p:spPr>
        <p:txBody>
          <a:bodyPr anchor="ctr"/>
          <a:lstStyle>
            <a:lvl1pPr marL="0" indent="0">
              <a:lnSpc>
                <a:spcPct val="100000"/>
              </a:lnSpc>
              <a:spcAft>
                <a:spcPts val="600"/>
              </a:spcAft>
              <a:buNone/>
              <a:defRPr sz="1800" b="1">
                <a:solidFill>
                  <a:schemeClr val="accent1">
                    <a:lumMod val="40000"/>
                    <a:lumOff val="60000"/>
                  </a:schemeClr>
                </a:solidFill>
              </a:defRPr>
            </a:lvl1pPr>
            <a:lvl2pPr marL="285750" indent="-285750">
              <a:lnSpc>
                <a:spcPct val="100000"/>
              </a:lnSpc>
              <a:spcAft>
                <a:spcPts val="600"/>
              </a:spcAft>
              <a:buFont typeface="Arial" panose="020B0604020202020204" pitchFamily="34" charset="0"/>
              <a:buChar char="•"/>
              <a:defRPr sz="1600"/>
            </a:lvl2pPr>
            <a:lvl3pPr marL="287338" indent="0">
              <a:lnSpc>
                <a:spcPct val="100000"/>
              </a:lnSpc>
              <a:spcAft>
                <a:spcPts val="600"/>
              </a:spcAft>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4014873804"/>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Main point + 2 supporting images">
    <p:bg>
      <p:bgPr>
        <a:solidFill>
          <a:schemeClr val="bg1"/>
        </a:solidFill>
        <a:effectLst/>
      </p:bgPr>
    </p:bg>
    <p:spTree>
      <p:nvGrpSpPr>
        <p:cNvPr id="1" name=""/>
        <p:cNvGrpSpPr/>
        <p:nvPr/>
      </p:nvGrpSpPr>
      <p:grpSpPr>
        <a:xfrm>
          <a:off x="0" y="0"/>
          <a:ext cx="0" cy="0"/>
          <a:chOff x="0" y="0"/>
          <a:chExt cx="0" cy="0"/>
        </a:xfrm>
      </p:grpSpPr>
      <p:sp>
        <p:nvSpPr>
          <p:cNvPr id="6" name="Rectangle: Rounded Corners 14">
            <a:extLst>
              <a:ext uri="{FF2B5EF4-FFF2-40B4-BE49-F238E27FC236}">
                <a16:creationId xmlns:a16="http://schemas.microsoft.com/office/drawing/2014/main" id="{ABFB6408-920D-1E6F-B461-73461F93CAA7}"/>
              </a:ext>
            </a:extLst>
          </p:cNvPr>
          <p:cNvSpPr/>
          <p:nvPr userDrawn="1"/>
        </p:nvSpPr>
        <p:spPr>
          <a:xfrm>
            <a:off x="419100" y="1371600"/>
            <a:ext cx="3650025" cy="4838700"/>
          </a:xfrm>
          <a:prstGeom prst="roundRect">
            <a:avLst>
              <a:gd name="adj" fmla="val 335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Rectangle: Rounded Corners 7">
            <a:extLst>
              <a:ext uri="{FF2B5EF4-FFF2-40B4-BE49-F238E27FC236}">
                <a16:creationId xmlns:a16="http://schemas.microsoft.com/office/drawing/2014/main" id="{20B19ADC-8D74-4951-A056-93F593F4359A}"/>
              </a:ext>
            </a:extLst>
          </p:cNvPr>
          <p:cNvSpPr/>
          <p:nvPr userDrawn="1"/>
        </p:nvSpPr>
        <p:spPr>
          <a:xfrm>
            <a:off x="4439410" y="1371600"/>
            <a:ext cx="7409690" cy="2247900"/>
          </a:xfrm>
          <a:prstGeom prst="roundRect">
            <a:avLst>
              <a:gd name="adj" fmla="val 467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 name="Title 1">
            <a:extLst>
              <a:ext uri="{FF2B5EF4-FFF2-40B4-BE49-F238E27FC236}">
                <a16:creationId xmlns:a16="http://schemas.microsoft.com/office/drawing/2014/main" id="{B47B450E-3B8F-B9BB-23ED-77B2B602D98D}"/>
              </a:ext>
            </a:extLst>
          </p:cNvPr>
          <p:cNvSpPr>
            <a:spLocks noGrp="1"/>
          </p:cNvSpPr>
          <p:nvPr>
            <p:ph type="title" hasCustomPrompt="1"/>
          </p:nvPr>
        </p:nvSpPr>
        <p:spPr>
          <a:xfrm>
            <a:off x="419100" y="342901"/>
            <a:ext cx="11429999" cy="647176"/>
          </a:xfrm>
        </p:spPr>
        <p:txBody>
          <a:bodyPr/>
          <a:lstStyle/>
          <a:p>
            <a:r>
              <a:rPr lang="en-US" dirty="0"/>
              <a:t>Three-box content with images layout</a:t>
            </a:r>
          </a:p>
        </p:txBody>
      </p:sp>
      <p:sp>
        <p:nvSpPr>
          <p:cNvPr id="16" name="Content Placeholder 3">
            <a:extLst>
              <a:ext uri="{FF2B5EF4-FFF2-40B4-BE49-F238E27FC236}">
                <a16:creationId xmlns:a16="http://schemas.microsoft.com/office/drawing/2014/main" id="{8E3CD08A-F4CD-7075-B39F-26A7E7D6B9B9}"/>
              </a:ext>
            </a:extLst>
          </p:cNvPr>
          <p:cNvSpPr>
            <a:spLocks noGrp="1"/>
          </p:cNvSpPr>
          <p:nvPr>
            <p:ph sz="half" idx="2" hasCustomPrompt="1"/>
          </p:nvPr>
        </p:nvSpPr>
        <p:spPr>
          <a:xfrm>
            <a:off x="643912" y="4311650"/>
            <a:ext cx="3200400" cy="1645920"/>
          </a:xfrm>
          <a:noFill/>
        </p:spPr>
        <p:txBody>
          <a:bodyPr tIns="0" bIns="0">
            <a:normAutofit/>
          </a:bodyPr>
          <a:lstStyle>
            <a:lvl1pPr marL="0" indent="0">
              <a:lnSpc>
                <a:spcPct val="100000"/>
              </a:lnSpc>
              <a:spcAft>
                <a:spcPts val="600"/>
              </a:spcAft>
              <a:buNone/>
              <a:defRPr sz="1800"/>
            </a:lvl1pPr>
            <a:lvl2pPr marL="285750" indent="0">
              <a:lnSpc>
                <a:spcPct val="100000"/>
              </a:lnSpc>
              <a:spcAft>
                <a:spcPts val="600"/>
              </a:spcAft>
              <a:buNone/>
              <a:defRPr sz="1600"/>
            </a:lvl2pPr>
            <a:lvl3pPr marL="628650"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7" name="Picture Placeholder 12">
            <a:extLst>
              <a:ext uri="{FF2B5EF4-FFF2-40B4-BE49-F238E27FC236}">
                <a16:creationId xmlns:a16="http://schemas.microsoft.com/office/drawing/2014/main" id="{18D1C323-2D58-E984-9769-0CF93BF35014}"/>
              </a:ext>
            </a:extLst>
          </p:cNvPr>
          <p:cNvSpPr>
            <a:spLocks noGrp="1"/>
          </p:cNvSpPr>
          <p:nvPr>
            <p:ph type="pic" sz="quarter" idx="15" hasCustomPrompt="1"/>
          </p:nvPr>
        </p:nvSpPr>
        <p:spPr>
          <a:xfrm>
            <a:off x="419101" y="1371600"/>
            <a:ext cx="3650024" cy="2622263"/>
          </a:xfrm>
          <a:prstGeom prst="roundRect">
            <a:avLst>
              <a:gd name="adj" fmla="val 5525"/>
            </a:avLst>
          </a:prstGeom>
          <a:effectLst/>
        </p:spPr>
        <p:txBody>
          <a:bodyPr anchor="ctr">
            <a:noAutofit/>
          </a:bodyPr>
          <a:lstStyle>
            <a:lvl1pPr marL="0" indent="0" algn="ctr">
              <a:buNone/>
              <a:defRPr sz="1800"/>
            </a:lvl1pPr>
          </a:lstStyle>
          <a:p>
            <a:r>
              <a:rPr lang="en-US" dirty="0"/>
              <a:t>Click icon to add image</a:t>
            </a:r>
          </a:p>
          <a:p>
            <a:endParaRPr lang="en-US" dirty="0"/>
          </a:p>
        </p:txBody>
      </p:sp>
      <p:sp>
        <p:nvSpPr>
          <p:cNvPr id="21" name="Content Placeholder 3">
            <a:extLst>
              <a:ext uri="{FF2B5EF4-FFF2-40B4-BE49-F238E27FC236}">
                <a16:creationId xmlns:a16="http://schemas.microsoft.com/office/drawing/2014/main" id="{F2AFFA86-EF61-AE52-5912-1F28DB9B6C35}"/>
              </a:ext>
            </a:extLst>
          </p:cNvPr>
          <p:cNvSpPr>
            <a:spLocks noGrp="1"/>
          </p:cNvSpPr>
          <p:nvPr>
            <p:ph sz="half" idx="18" hasCustomPrompt="1"/>
          </p:nvPr>
        </p:nvSpPr>
        <p:spPr>
          <a:xfrm>
            <a:off x="7351386" y="2049275"/>
            <a:ext cx="4002413"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2" name="Picture Placeholder 19">
            <a:extLst>
              <a:ext uri="{FF2B5EF4-FFF2-40B4-BE49-F238E27FC236}">
                <a16:creationId xmlns:a16="http://schemas.microsoft.com/office/drawing/2014/main" id="{B37E5854-0024-2BA6-0A11-936EDB91894D}"/>
              </a:ext>
            </a:extLst>
          </p:cNvPr>
          <p:cNvSpPr>
            <a:spLocks noGrp="1"/>
          </p:cNvSpPr>
          <p:nvPr>
            <p:ph type="pic" sz="quarter" idx="19" hasCustomPrompt="1"/>
          </p:nvPr>
        </p:nvSpPr>
        <p:spPr>
          <a:xfrm>
            <a:off x="4448554" y="1371600"/>
            <a:ext cx="2431217" cy="2236839"/>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
        <p:nvSpPr>
          <p:cNvPr id="23" name="Rectangle: Rounded Corners 7">
            <a:extLst>
              <a:ext uri="{FF2B5EF4-FFF2-40B4-BE49-F238E27FC236}">
                <a16:creationId xmlns:a16="http://schemas.microsoft.com/office/drawing/2014/main" id="{4B1D0688-BD48-5879-E9D2-8DF70D6B56DF}"/>
              </a:ext>
            </a:extLst>
          </p:cNvPr>
          <p:cNvSpPr/>
          <p:nvPr userDrawn="1"/>
        </p:nvSpPr>
        <p:spPr>
          <a:xfrm>
            <a:off x="4439410" y="3962400"/>
            <a:ext cx="7409690" cy="2247900"/>
          </a:xfrm>
          <a:prstGeom prst="roundRect">
            <a:avLst>
              <a:gd name="adj" fmla="val 467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4" name="Content Placeholder 3">
            <a:extLst>
              <a:ext uri="{FF2B5EF4-FFF2-40B4-BE49-F238E27FC236}">
                <a16:creationId xmlns:a16="http://schemas.microsoft.com/office/drawing/2014/main" id="{8A001B6D-E4D2-2B03-93FF-DE67C05CDF13}"/>
              </a:ext>
            </a:extLst>
          </p:cNvPr>
          <p:cNvSpPr>
            <a:spLocks noGrp="1"/>
          </p:cNvSpPr>
          <p:nvPr>
            <p:ph sz="half" idx="20" hasCustomPrompt="1"/>
          </p:nvPr>
        </p:nvSpPr>
        <p:spPr>
          <a:xfrm>
            <a:off x="7351386" y="4640075"/>
            <a:ext cx="4002413"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5" name="Picture Placeholder 19">
            <a:extLst>
              <a:ext uri="{FF2B5EF4-FFF2-40B4-BE49-F238E27FC236}">
                <a16:creationId xmlns:a16="http://schemas.microsoft.com/office/drawing/2014/main" id="{145F96AB-F97D-57A2-35EA-DA15CB79E5F8}"/>
              </a:ext>
            </a:extLst>
          </p:cNvPr>
          <p:cNvSpPr>
            <a:spLocks noGrp="1"/>
          </p:cNvSpPr>
          <p:nvPr>
            <p:ph type="pic" sz="quarter" idx="21" hasCustomPrompt="1"/>
          </p:nvPr>
        </p:nvSpPr>
        <p:spPr>
          <a:xfrm>
            <a:off x="4448554" y="3962400"/>
            <a:ext cx="2431217" cy="2236839"/>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1114353992"/>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Main point + 3 supporting">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DB79-7DA4-A7DA-FFAA-D970F473BC02}"/>
              </a:ext>
            </a:extLst>
          </p:cNvPr>
          <p:cNvSpPr>
            <a:spLocks noGrp="1"/>
          </p:cNvSpPr>
          <p:nvPr>
            <p:ph type="title" hasCustomPrompt="1"/>
          </p:nvPr>
        </p:nvSpPr>
        <p:spPr/>
        <p:txBody>
          <a:bodyPr/>
          <a:lstStyle/>
          <a:p>
            <a:r>
              <a:rPr lang="en-US" dirty="0"/>
              <a:t>Title, content, and three-column layout</a:t>
            </a:r>
          </a:p>
        </p:txBody>
      </p:sp>
      <p:sp>
        <p:nvSpPr>
          <p:cNvPr id="8" name="Rectangle: Rounded Corners 7">
            <a:extLst>
              <a:ext uri="{FF2B5EF4-FFF2-40B4-BE49-F238E27FC236}">
                <a16:creationId xmlns:a16="http://schemas.microsoft.com/office/drawing/2014/main" id="{0F2FF4F5-7447-221A-7628-D02970A35BC7}"/>
              </a:ext>
            </a:extLst>
          </p:cNvPr>
          <p:cNvSpPr/>
          <p:nvPr userDrawn="1"/>
        </p:nvSpPr>
        <p:spPr>
          <a:xfrm>
            <a:off x="419100" y="1485900"/>
            <a:ext cx="11430000" cy="1828798"/>
          </a:xfrm>
          <a:prstGeom prst="roundRect">
            <a:avLst>
              <a:gd name="adj" fmla="val 10291"/>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Content Placeholder 3">
            <a:extLst>
              <a:ext uri="{FF2B5EF4-FFF2-40B4-BE49-F238E27FC236}">
                <a16:creationId xmlns:a16="http://schemas.microsoft.com/office/drawing/2014/main" id="{1A27D050-2858-D049-1607-455C9592B65A}"/>
              </a:ext>
            </a:extLst>
          </p:cNvPr>
          <p:cNvSpPr>
            <a:spLocks noGrp="1"/>
          </p:cNvSpPr>
          <p:nvPr>
            <p:ph sz="half" idx="18" hasCustomPrompt="1"/>
          </p:nvPr>
        </p:nvSpPr>
        <p:spPr>
          <a:xfrm>
            <a:off x="744232" y="1907857"/>
            <a:ext cx="10775280" cy="984885"/>
          </a:xfrm>
        </p:spPr>
        <p:txBody>
          <a:bodyPr anchor="ctr"/>
          <a:lstStyle>
            <a:lvl1pPr marL="0" indent="0">
              <a:lnSpc>
                <a:spcPct val="100000"/>
              </a:lnSpc>
              <a:spcAft>
                <a:spcPts val="600"/>
              </a:spcAft>
              <a:buNone/>
              <a:defRPr sz="1800" b="1">
                <a:solidFill>
                  <a:schemeClr val="accent1">
                    <a:lumMod val="40000"/>
                    <a:lumOff val="60000"/>
                  </a:schemeClr>
                </a:solidFill>
              </a:defRPr>
            </a:lvl1pPr>
            <a:lvl2pPr marL="285750" indent="-285750">
              <a:lnSpc>
                <a:spcPct val="100000"/>
              </a:lnSpc>
              <a:spcAft>
                <a:spcPts val="600"/>
              </a:spcAft>
              <a:buFont typeface="Arial" panose="020B0604020202020204" pitchFamily="34" charset="0"/>
              <a:buChar char="•"/>
              <a:defRPr sz="1600"/>
            </a:lvl2pPr>
            <a:lvl3pPr marL="287338" indent="0">
              <a:lnSpc>
                <a:spcPct val="100000"/>
              </a:lnSpc>
              <a:spcAft>
                <a:spcPts val="600"/>
              </a:spcAft>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9" name="Rectangle: Rounded Corners 8">
            <a:extLst>
              <a:ext uri="{FF2B5EF4-FFF2-40B4-BE49-F238E27FC236}">
                <a16:creationId xmlns:a16="http://schemas.microsoft.com/office/drawing/2014/main" id="{6377A2A5-F4FE-67F7-ADE6-5A4C45C46636}"/>
              </a:ext>
            </a:extLst>
          </p:cNvPr>
          <p:cNvSpPr/>
          <p:nvPr userDrawn="1"/>
        </p:nvSpPr>
        <p:spPr>
          <a:xfrm>
            <a:off x="419100" y="3543302"/>
            <a:ext cx="3678669"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 name="Text Placeholder 2">
            <a:extLst>
              <a:ext uri="{FF2B5EF4-FFF2-40B4-BE49-F238E27FC236}">
                <a16:creationId xmlns:a16="http://schemas.microsoft.com/office/drawing/2014/main" id="{B7155E0E-FE90-30B4-29B2-5095FF7F7DFF}"/>
              </a:ext>
            </a:extLst>
          </p:cNvPr>
          <p:cNvSpPr>
            <a:spLocks noGrp="1"/>
          </p:cNvSpPr>
          <p:nvPr userDrawn="1">
            <p:ph type="body" idx="1" hasCustomPrompt="1"/>
          </p:nvPr>
        </p:nvSpPr>
        <p:spPr>
          <a:xfrm>
            <a:off x="746593" y="3857623"/>
            <a:ext cx="3023683"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16" name="Content Placeholder 3">
            <a:extLst>
              <a:ext uri="{FF2B5EF4-FFF2-40B4-BE49-F238E27FC236}">
                <a16:creationId xmlns:a16="http://schemas.microsoft.com/office/drawing/2014/main" id="{542C1789-5BCE-3857-98C9-2C699654BC1E}"/>
              </a:ext>
            </a:extLst>
          </p:cNvPr>
          <p:cNvSpPr>
            <a:spLocks noGrp="1"/>
          </p:cNvSpPr>
          <p:nvPr userDrawn="1">
            <p:ph sz="half" idx="2" hasCustomPrompt="1"/>
          </p:nvPr>
        </p:nvSpPr>
        <p:spPr>
          <a:xfrm>
            <a:off x="746593" y="4255530"/>
            <a:ext cx="3023683"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6" name="Rectangle: Rounded Corners 8">
            <a:extLst>
              <a:ext uri="{FF2B5EF4-FFF2-40B4-BE49-F238E27FC236}">
                <a16:creationId xmlns:a16="http://schemas.microsoft.com/office/drawing/2014/main" id="{B0BFE81F-8456-AC39-1679-18D4E426E6AF}"/>
              </a:ext>
            </a:extLst>
          </p:cNvPr>
          <p:cNvSpPr/>
          <p:nvPr userDrawn="1"/>
        </p:nvSpPr>
        <p:spPr>
          <a:xfrm>
            <a:off x="8170431" y="3543302"/>
            <a:ext cx="3678669"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7" name="Text Placeholder 2">
            <a:extLst>
              <a:ext uri="{FF2B5EF4-FFF2-40B4-BE49-F238E27FC236}">
                <a16:creationId xmlns:a16="http://schemas.microsoft.com/office/drawing/2014/main" id="{607609F0-4D50-9330-513F-4BCA6409BF89}"/>
              </a:ext>
            </a:extLst>
          </p:cNvPr>
          <p:cNvSpPr>
            <a:spLocks noGrp="1"/>
          </p:cNvSpPr>
          <p:nvPr>
            <p:ph type="body" idx="19" hasCustomPrompt="1"/>
          </p:nvPr>
        </p:nvSpPr>
        <p:spPr>
          <a:xfrm>
            <a:off x="8497924" y="3857623"/>
            <a:ext cx="3023683"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3" name="Content Placeholder 3">
            <a:extLst>
              <a:ext uri="{FF2B5EF4-FFF2-40B4-BE49-F238E27FC236}">
                <a16:creationId xmlns:a16="http://schemas.microsoft.com/office/drawing/2014/main" id="{7E659CCA-1997-5805-AE7F-FC2CBA8438F0}"/>
              </a:ext>
            </a:extLst>
          </p:cNvPr>
          <p:cNvSpPr>
            <a:spLocks noGrp="1"/>
          </p:cNvSpPr>
          <p:nvPr>
            <p:ph sz="half" idx="20" hasCustomPrompt="1"/>
          </p:nvPr>
        </p:nvSpPr>
        <p:spPr>
          <a:xfrm>
            <a:off x="8497924" y="4255530"/>
            <a:ext cx="3023683"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5" name="Rectangle: Rounded Corners 8">
            <a:extLst>
              <a:ext uri="{FF2B5EF4-FFF2-40B4-BE49-F238E27FC236}">
                <a16:creationId xmlns:a16="http://schemas.microsoft.com/office/drawing/2014/main" id="{291BB76D-D157-C126-D16B-F05861C573FC}"/>
              </a:ext>
            </a:extLst>
          </p:cNvPr>
          <p:cNvSpPr/>
          <p:nvPr userDrawn="1"/>
        </p:nvSpPr>
        <p:spPr>
          <a:xfrm>
            <a:off x="4294765" y="3543302"/>
            <a:ext cx="3678669"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0" name="Text Placeholder 2">
            <a:extLst>
              <a:ext uri="{FF2B5EF4-FFF2-40B4-BE49-F238E27FC236}">
                <a16:creationId xmlns:a16="http://schemas.microsoft.com/office/drawing/2014/main" id="{BAD33963-AB69-FE2A-ECBE-D6DDEC9E474F}"/>
              </a:ext>
            </a:extLst>
          </p:cNvPr>
          <p:cNvSpPr>
            <a:spLocks noGrp="1"/>
          </p:cNvSpPr>
          <p:nvPr>
            <p:ph type="body" idx="21" hasCustomPrompt="1"/>
          </p:nvPr>
        </p:nvSpPr>
        <p:spPr>
          <a:xfrm>
            <a:off x="4622258" y="3857623"/>
            <a:ext cx="3023683"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2" name="Content Placeholder 3">
            <a:extLst>
              <a:ext uri="{FF2B5EF4-FFF2-40B4-BE49-F238E27FC236}">
                <a16:creationId xmlns:a16="http://schemas.microsoft.com/office/drawing/2014/main" id="{1B379EDC-66F5-D1E6-79F5-D2E991C68823}"/>
              </a:ext>
            </a:extLst>
          </p:cNvPr>
          <p:cNvSpPr>
            <a:spLocks noGrp="1"/>
          </p:cNvSpPr>
          <p:nvPr>
            <p:ph sz="half" idx="22" hasCustomPrompt="1"/>
          </p:nvPr>
        </p:nvSpPr>
        <p:spPr>
          <a:xfrm>
            <a:off x="4622258" y="4255530"/>
            <a:ext cx="3023683"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1853046404"/>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Main point w photo + 3 supporting">
    <p:bg>
      <p:bgPr>
        <a:solidFill>
          <a:schemeClr val="bg1"/>
        </a:solidFill>
        <a:effectLst/>
      </p:bgPr>
    </p:bg>
    <p:spTree>
      <p:nvGrpSpPr>
        <p:cNvPr id="1" name=""/>
        <p:cNvGrpSpPr/>
        <p:nvPr/>
      </p:nvGrpSpPr>
      <p:grpSpPr>
        <a:xfrm>
          <a:off x="0" y="0"/>
          <a:ext cx="0" cy="0"/>
          <a:chOff x="0" y="0"/>
          <a:chExt cx="0" cy="0"/>
        </a:xfrm>
      </p:grpSpPr>
      <p:sp>
        <p:nvSpPr>
          <p:cNvPr id="6" name="Rectangle: Rounded Corners 10">
            <a:extLst>
              <a:ext uri="{FF2B5EF4-FFF2-40B4-BE49-F238E27FC236}">
                <a16:creationId xmlns:a16="http://schemas.microsoft.com/office/drawing/2014/main" id="{A477AA5C-159F-62CD-6AB3-B00F2A3A514F}"/>
              </a:ext>
            </a:extLst>
          </p:cNvPr>
          <p:cNvSpPr/>
          <p:nvPr userDrawn="1"/>
        </p:nvSpPr>
        <p:spPr>
          <a:xfrm>
            <a:off x="8460853" y="3543302"/>
            <a:ext cx="3388247" cy="2666998"/>
          </a:xfrm>
          <a:prstGeom prst="roundRect">
            <a:avLst>
              <a:gd name="adj" fmla="val 5020"/>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3" name="Title 1">
            <a:extLst>
              <a:ext uri="{FF2B5EF4-FFF2-40B4-BE49-F238E27FC236}">
                <a16:creationId xmlns:a16="http://schemas.microsoft.com/office/drawing/2014/main" id="{3557FA9E-9D5B-C34C-8303-2319FBA56496}"/>
              </a:ext>
            </a:extLst>
          </p:cNvPr>
          <p:cNvSpPr>
            <a:spLocks noGrp="1"/>
          </p:cNvSpPr>
          <p:nvPr>
            <p:ph type="title" hasCustomPrompt="1"/>
          </p:nvPr>
        </p:nvSpPr>
        <p:spPr>
          <a:xfrm>
            <a:off x="419100" y="342901"/>
            <a:ext cx="11429999" cy="647176"/>
          </a:xfrm>
        </p:spPr>
        <p:txBody>
          <a:bodyPr/>
          <a:lstStyle/>
          <a:p>
            <a:r>
              <a:rPr lang="en-US" dirty="0"/>
              <a:t>Title, content, icon, and three-column layout</a:t>
            </a:r>
          </a:p>
        </p:txBody>
      </p:sp>
      <p:sp>
        <p:nvSpPr>
          <p:cNvPr id="22" name="Rectangle: Rounded Corners 7">
            <a:extLst>
              <a:ext uri="{FF2B5EF4-FFF2-40B4-BE49-F238E27FC236}">
                <a16:creationId xmlns:a16="http://schemas.microsoft.com/office/drawing/2014/main" id="{B0C1D41D-BAB7-A7EA-8053-4899AA956B42}"/>
              </a:ext>
            </a:extLst>
          </p:cNvPr>
          <p:cNvSpPr/>
          <p:nvPr userDrawn="1"/>
        </p:nvSpPr>
        <p:spPr>
          <a:xfrm>
            <a:off x="1162246" y="1485900"/>
            <a:ext cx="10686854" cy="1828798"/>
          </a:xfrm>
          <a:prstGeom prst="roundRect">
            <a:avLst>
              <a:gd name="adj" fmla="val 7369"/>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3" name="Content Placeholder 3">
            <a:extLst>
              <a:ext uri="{FF2B5EF4-FFF2-40B4-BE49-F238E27FC236}">
                <a16:creationId xmlns:a16="http://schemas.microsoft.com/office/drawing/2014/main" id="{D7BCFF0A-3A35-DC91-3F6F-0D3629185D0A}"/>
              </a:ext>
            </a:extLst>
          </p:cNvPr>
          <p:cNvSpPr>
            <a:spLocks noGrp="1"/>
          </p:cNvSpPr>
          <p:nvPr>
            <p:ph sz="half" idx="18" hasCustomPrompt="1"/>
          </p:nvPr>
        </p:nvSpPr>
        <p:spPr>
          <a:xfrm>
            <a:off x="2668577" y="1907857"/>
            <a:ext cx="8756566" cy="984885"/>
          </a:xfrm>
        </p:spPr>
        <p:txBody>
          <a:bodyPr anchor="ctr"/>
          <a:lstStyle>
            <a:lvl1pPr marL="0" indent="0">
              <a:lnSpc>
                <a:spcPct val="100000"/>
              </a:lnSpc>
              <a:spcAft>
                <a:spcPts val="600"/>
              </a:spcAft>
              <a:buNone/>
              <a:defRPr sz="1800" b="1">
                <a:solidFill>
                  <a:schemeClr val="accent1">
                    <a:lumMod val="40000"/>
                    <a:lumOff val="60000"/>
                  </a:schemeClr>
                </a:solidFill>
              </a:defRPr>
            </a:lvl1pPr>
            <a:lvl2pPr marL="285750" indent="-285750">
              <a:lnSpc>
                <a:spcPct val="100000"/>
              </a:lnSpc>
              <a:spcAft>
                <a:spcPts val="600"/>
              </a:spcAft>
              <a:buFont typeface="Arial" panose="020B0604020202020204" pitchFamily="34" charset="0"/>
              <a:buChar char="•"/>
              <a:defRPr sz="1600"/>
            </a:lvl2pPr>
            <a:lvl3pPr marL="287338" indent="0">
              <a:lnSpc>
                <a:spcPct val="100000"/>
              </a:lnSpc>
              <a:spcAft>
                <a:spcPts val="600"/>
              </a:spcAft>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4" name="Rectangle: Rounded Corners 8">
            <a:extLst>
              <a:ext uri="{FF2B5EF4-FFF2-40B4-BE49-F238E27FC236}">
                <a16:creationId xmlns:a16="http://schemas.microsoft.com/office/drawing/2014/main" id="{EF5EA3BB-10E0-B04C-60DD-6EE5C33E8C75}"/>
              </a:ext>
            </a:extLst>
          </p:cNvPr>
          <p:cNvSpPr/>
          <p:nvPr userDrawn="1"/>
        </p:nvSpPr>
        <p:spPr>
          <a:xfrm>
            <a:off x="1181103" y="3543302"/>
            <a:ext cx="3388247"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5" name="Rectangle: Rounded Corners 10">
            <a:extLst>
              <a:ext uri="{FF2B5EF4-FFF2-40B4-BE49-F238E27FC236}">
                <a16:creationId xmlns:a16="http://schemas.microsoft.com/office/drawing/2014/main" id="{57351171-1DA9-AF08-C3C2-96B12F0DDDDD}"/>
              </a:ext>
            </a:extLst>
          </p:cNvPr>
          <p:cNvSpPr/>
          <p:nvPr userDrawn="1"/>
        </p:nvSpPr>
        <p:spPr>
          <a:xfrm>
            <a:off x="4820978" y="3543302"/>
            <a:ext cx="3388247" cy="2666998"/>
          </a:xfrm>
          <a:prstGeom prst="roundRect">
            <a:avLst>
              <a:gd name="adj" fmla="val 5020"/>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6" name="Text Placeholder 2">
            <a:extLst>
              <a:ext uri="{FF2B5EF4-FFF2-40B4-BE49-F238E27FC236}">
                <a16:creationId xmlns:a16="http://schemas.microsoft.com/office/drawing/2014/main" id="{69C43166-2DA6-A0B7-21E8-CEE047D8E016}"/>
              </a:ext>
            </a:extLst>
          </p:cNvPr>
          <p:cNvSpPr>
            <a:spLocks noGrp="1"/>
          </p:cNvSpPr>
          <p:nvPr>
            <p:ph type="body" idx="1" hasCustomPrompt="1"/>
          </p:nvPr>
        </p:nvSpPr>
        <p:spPr>
          <a:xfrm>
            <a:off x="1423748" y="3857623"/>
            <a:ext cx="2902956"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27" name="Content Placeholder 3">
            <a:extLst>
              <a:ext uri="{FF2B5EF4-FFF2-40B4-BE49-F238E27FC236}">
                <a16:creationId xmlns:a16="http://schemas.microsoft.com/office/drawing/2014/main" id="{EB3E3EA0-DF42-5351-E520-1805467D5978}"/>
              </a:ext>
            </a:extLst>
          </p:cNvPr>
          <p:cNvSpPr>
            <a:spLocks noGrp="1"/>
          </p:cNvSpPr>
          <p:nvPr>
            <p:ph sz="half" idx="2" hasCustomPrompt="1"/>
          </p:nvPr>
        </p:nvSpPr>
        <p:spPr>
          <a:xfrm>
            <a:off x="1423748" y="4255530"/>
            <a:ext cx="2902956"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8" name="Text Placeholder 4">
            <a:extLst>
              <a:ext uri="{FF2B5EF4-FFF2-40B4-BE49-F238E27FC236}">
                <a16:creationId xmlns:a16="http://schemas.microsoft.com/office/drawing/2014/main" id="{74A0013E-F300-BF10-DCDB-6396B184E1F9}"/>
              </a:ext>
            </a:extLst>
          </p:cNvPr>
          <p:cNvSpPr>
            <a:spLocks noGrp="1"/>
          </p:cNvSpPr>
          <p:nvPr>
            <p:ph type="body" sz="quarter" idx="3" hasCustomPrompt="1"/>
          </p:nvPr>
        </p:nvSpPr>
        <p:spPr>
          <a:xfrm>
            <a:off x="5063624" y="3857623"/>
            <a:ext cx="2902956"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9" name="Content Placeholder 5">
            <a:extLst>
              <a:ext uri="{FF2B5EF4-FFF2-40B4-BE49-F238E27FC236}">
                <a16:creationId xmlns:a16="http://schemas.microsoft.com/office/drawing/2014/main" id="{BC47406E-2043-1985-F7B5-1AFF4F45BE03}"/>
              </a:ext>
            </a:extLst>
          </p:cNvPr>
          <p:cNvSpPr>
            <a:spLocks noGrp="1"/>
          </p:cNvSpPr>
          <p:nvPr>
            <p:ph sz="quarter" idx="4" hasCustomPrompt="1"/>
          </p:nvPr>
        </p:nvSpPr>
        <p:spPr>
          <a:xfrm>
            <a:off x="5063624" y="4255530"/>
            <a:ext cx="2902956"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0" name="Text Placeholder 4">
            <a:extLst>
              <a:ext uri="{FF2B5EF4-FFF2-40B4-BE49-F238E27FC236}">
                <a16:creationId xmlns:a16="http://schemas.microsoft.com/office/drawing/2014/main" id="{6446EF66-AF34-1E0F-856E-C8F8ECD4CEAC}"/>
              </a:ext>
            </a:extLst>
          </p:cNvPr>
          <p:cNvSpPr>
            <a:spLocks noGrp="1"/>
          </p:cNvSpPr>
          <p:nvPr>
            <p:ph type="body" sz="quarter" idx="13" hasCustomPrompt="1"/>
          </p:nvPr>
        </p:nvSpPr>
        <p:spPr>
          <a:xfrm>
            <a:off x="8703497" y="3857623"/>
            <a:ext cx="2902956"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1" name="Content Placeholder 5">
            <a:extLst>
              <a:ext uri="{FF2B5EF4-FFF2-40B4-BE49-F238E27FC236}">
                <a16:creationId xmlns:a16="http://schemas.microsoft.com/office/drawing/2014/main" id="{DC2F462B-F2F2-F5C6-1406-F3F64BAE7ED3}"/>
              </a:ext>
            </a:extLst>
          </p:cNvPr>
          <p:cNvSpPr>
            <a:spLocks noGrp="1"/>
          </p:cNvSpPr>
          <p:nvPr>
            <p:ph sz="quarter" idx="14" hasCustomPrompt="1"/>
          </p:nvPr>
        </p:nvSpPr>
        <p:spPr>
          <a:xfrm>
            <a:off x="8703497" y="4255530"/>
            <a:ext cx="2902956"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2" name="Oval 31">
            <a:extLst>
              <a:ext uri="{FF2B5EF4-FFF2-40B4-BE49-F238E27FC236}">
                <a16:creationId xmlns:a16="http://schemas.microsoft.com/office/drawing/2014/main" id="{CE5E9E0D-CFE5-2AE4-9E60-BAB0447A8A70}"/>
              </a:ext>
            </a:extLst>
          </p:cNvPr>
          <p:cNvSpPr/>
          <p:nvPr userDrawn="1"/>
        </p:nvSpPr>
        <p:spPr>
          <a:xfrm>
            <a:off x="430976" y="1476253"/>
            <a:ext cx="1852328" cy="1852328"/>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3" name="Picture Placeholder 12">
            <a:extLst>
              <a:ext uri="{FF2B5EF4-FFF2-40B4-BE49-F238E27FC236}">
                <a16:creationId xmlns:a16="http://schemas.microsoft.com/office/drawing/2014/main" id="{EC412EF2-03F2-40B9-0D02-EB4F8F46A538}"/>
              </a:ext>
            </a:extLst>
          </p:cNvPr>
          <p:cNvSpPr>
            <a:spLocks noGrp="1"/>
          </p:cNvSpPr>
          <p:nvPr>
            <p:ph type="pic" sz="quarter" idx="15" hasCustomPrompt="1"/>
          </p:nvPr>
        </p:nvSpPr>
        <p:spPr>
          <a:xfrm>
            <a:off x="430976" y="1485900"/>
            <a:ext cx="1852328" cy="1852328"/>
          </a:xfrm>
          <a:prstGeom prst="ellipse">
            <a:avLst/>
          </a:prstGeom>
        </p:spPr>
        <p:txBody>
          <a:bodyPr>
            <a:noAutofit/>
          </a:bodyPr>
          <a:lstStyle>
            <a:lvl1pPr marL="0" indent="0">
              <a:buNone/>
              <a:defRPr sz="1800"/>
            </a:lvl1pPr>
          </a:lstStyle>
          <a:p>
            <a:r>
              <a:rPr lang="en-US" dirty="0"/>
              <a:t>Click icon to add image</a:t>
            </a:r>
          </a:p>
        </p:txBody>
      </p:sp>
    </p:spTree>
    <p:extLst>
      <p:ext uri="{BB962C8B-B14F-4D97-AF65-F5344CB8AC3E}">
        <p14:creationId xmlns:p14="http://schemas.microsoft.com/office/powerpoint/2010/main" val="853092317"/>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Four pillars">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7A7BC55-834F-35C9-7A9C-F351FE4ECF2E}"/>
              </a:ext>
            </a:extLst>
          </p:cNvPr>
          <p:cNvSpPr>
            <a:spLocks noGrp="1"/>
          </p:cNvSpPr>
          <p:nvPr>
            <p:ph type="title" hasCustomPrompt="1"/>
          </p:nvPr>
        </p:nvSpPr>
        <p:spPr>
          <a:xfrm>
            <a:off x="419100" y="342901"/>
            <a:ext cx="11429999" cy="647176"/>
          </a:xfrm>
        </p:spPr>
        <p:txBody>
          <a:bodyPr/>
          <a:lstStyle/>
          <a:p>
            <a:r>
              <a:rPr lang="en-US" dirty="0"/>
              <a:t>Four-column content and icon layout</a:t>
            </a:r>
          </a:p>
        </p:txBody>
      </p:sp>
      <p:sp>
        <p:nvSpPr>
          <p:cNvPr id="14" name="Rectangle: Rounded Corners 14">
            <a:extLst>
              <a:ext uri="{FF2B5EF4-FFF2-40B4-BE49-F238E27FC236}">
                <a16:creationId xmlns:a16="http://schemas.microsoft.com/office/drawing/2014/main" id="{8BC3FC6D-2BA5-FEEC-EDCC-688A872C0FA3}"/>
              </a:ext>
            </a:extLst>
          </p:cNvPr>
          <p:cNvSpPr/>
          <p:nvPr userDrawn="1"/>
        </p:nvSpPr>
        <p:spPr>
          <a:xfrm>
            <a:off x="419100" y="2060812"/>
            <a:ext cx="11430000" cy="4149488"/>
          </a:xfrm>
          <a:prstGeom prst="roundRect">
            <a:avLst>
              <a:gd name="adj" fmla="val 313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8" name="Oval 17">
            <a:extLst>
              <a:ext uri="{FF2B5EF4-FFF2-40B4-BE49-F238E27FC236}">
                <a16:creationId xmlns:a16="http://schemas.microsoft.com/office/drawing/2014/main" id="{B1A7F1E9-13EA-7BD9-34BF-D5753914E19D}"/>
              </a:ext>
            </a:extLst>
          </p:cNvPr>
          <p:cNvSpPr/>
          <p:nvPr userDrawn="1"/>
        </p:nvSpPr>
        <p:spPr>
          <a:xfrm>
            <a:off x="1035007" y="148590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cxnSp>
        <p:nvCxnSpPr>
          <p:cNvPr id="19" name="Straight Connector 18">
            <a:extLst>
              <a:ext uri="{FF2B5EF4-FFF2-40B4-BE49-F238E27FC236}">
                <a16:creationId xmlns:a16="http://schemas.microsoft.com/office/drawing/2014/main" id="{9BC335E8-287B-2524-150D-033C483514FE}"/>
              </a:ext>
            </a:extLst>
          </p:cNvPr>
          <p:cNvCxnSpPr>
            <a:cxnSpLocks/>
          </p:cNvCxnSpPr>
          <p:nvPr userDrawn="1"/>
        </p:nvCxnSpPr>
        <p:spPr>
          <a:xfrm>
            <a:off x="1278605" y="4046545"/>
            <a:ext cx="1016035"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Picture Placeholder 12">
            <a:extLst>
              <a:ext uri="{FF2B5EF4-FFF2-40B4-BE49-F238E27FC236}">
                <a16:creationId xmlns:a16="http://schemas.microsoft.com/office/drawing/2014/main" id="{4EDBDAE7-8B58-8891-7327-E4ABE61D6F14}"/>
              </a:ext>
            </a:extLst>
          </p:cNvPr>
          <p:cNvSpPr>
            <a:spLocks noGrp="1"/>
          </p:cNvSpPr>
          <p:nvPr>
            <p:ph type="pic" sz="quarter" idx="15" hasCustomPrompt="1"/>
          </p:nvPr>
        </p:nvSpPr>
        <p:spPr>
          <a:xfrm>
            <a:off x="1044532" y="149542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28" name="Text Placeholder 2">
            <a:extLst>
              <a:ext uri="{FF2B5EF4-FFF2-40B4-BE49-F238E27FC236}">
                <a16:creationId xmlns:a16="http://schemas.microsoft.com/office/drawing/2014/main" id="{549748C2-5A9E-2CC4-DDB7-9C25E95F7A4E}"/>
              </a:ext>
            </a:extLst>
          </p:cNvPr>
          <p:cNvSpPr>
            <a:spLocks noGrp="1"/>
          </p:cNvSpPr>
          <p:nvPr>
            <p:ph type="body" idx="1" hasCustomPrompt="1"/>
          </p:nvPr>
        </p:nvSpPr>
        <p:spPr>
          <a:xfrm>
            <a:off x="619390" y="3524536"/>
            <a:ext cx="2334464"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29" name="Oval 28">
            <a:extLst>
              <a:ext uri="{FF2B5EF4-FFF2-40B4-BE49-F238E27FC236}">
                <a16:creationId xmlns:a16="http://schemas.microsoft.com/office/drawing/2014/main" id="{71484C2E-741E-425F-80B2-476B27E37934}"/>
              </a:ext>
            </a:extLst>
          </p:cNvPr>
          <p:cNvSpPr/>
          <p:nvPr userDrawn="1"/>
        </p:nvSpPr>
        <p:spPr>
          <a:xfrm>
            <a:off x="3907187" y="148590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cxnSp>
        <p:nvCxnSpPr>
          <p:cNvPr id="30" name="Straight Connector 29">
            <a:extLst>
              <a:ext uri="{FF2B5EF4-FFF2-40B4-BE49-F238E27FC236}">
                <a16:creationId xmlns:a16="http://schemas.microsoft.com/office/drawing/2014/main" id="{E6A0E0EC-CE34-DAAD-5377-9E2F5CE887E1}"/>
              </a:ext>
            </a:extLst>
          </p:cNvPr>
          <p:cNvCxnSpPr>
            <a:cxnSpLocks/>
          </p:cNvCxnSpPr>
          <p:nvPr userDrawn="1"/>
        </p:nvCxnSpPr>
        <p:spPr>
          <a:xfrm>
            <a:off x="4150046" y="4046545"/>
            <a:ext cx="1016035"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Picture Placeholder 12">
            <a:extLst>
              <a:ext uri="{FF2B5EF4-FFF2-40B4-BE49-F238E27FC236}">
                <a16:creationId xmlns:a16="http://schemas.microsoft.com/office/drawing/2014/main" id="{DF8B5B29-D300-9F69-E0B7-56BDB2FEF6D3}"/>
              </a:ext>
            </a:extLst>
          </p:cNvPr>
          <p:cNvSpPr>
            <a:spLocks noGrp="1"/>
          </p:cNvSpPr>
          <p:nvPr>
            <p:ph type="pic" sz="quarter" idx="16" hasCustomPrompt="1"/>
          </p:nvPr>
        </p:nvSpPr>
        <p:spPr>
          <a:xfrm>
            <a:off x="3916712" y="1495425"/>
            <a:ext cx="1480566" cy="1480566"/>
          </a:xfrm>
          <a:prstGeom prst="ellipse">
            <a:avLst/>
          </a:prstGeom>
        </p:spPr>
        <p:txBody>
          <a:bodyPr>
            <a:noAutofit/>
          </a:bodyPr>
          <a:lstStyle>
            <a:lvl1pPr marL="0" indent="0">
              <a:buNone/>
              <a:defRPr sz="1400"/>
            </a:lvl1pPr>
          </a:lstStyle>
          <a:p>
            <a:r>
              <a:rPr lang="en-US"/>
              <a:t>Click icon to add image</a:t>
            </a:r>
          </a:p>
        </p:txBody>
      </p:sp>
      <p:sp>
        <p:nvSpPr>
          <p:cNvPr id="36" name="Text Placeholder 2">
            <a:extLst>
              <a:ext uri="{FF2B5EF4-FFF2-40B4-BE49-F238E27FC236}">
                <a16:creationId xmlns:a16="http://schemas.microsoft.com/office/drawing/2014/main" id="{4B69EA51-E832-1E2D-4F0C-82C9115D3ECB}"/>
              </a:ext>
            </a:extLst>
          </p:cNvPr>
          <p:cNvSpPr>
            <a:spLocks noGrp="1"/>
          </p:cNvSpPr>
          <p:nvPr>
            <p:ph type="body" idx="18" hasCustomPrompt="1"/>
          </p:nvPr>
        </p:nvSpPr>
        <p:spPr>
          <a:xfrm>
            <a:off x="3490831" y="3524536"/>
            <a:ext cx="2334464"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7" name="Oval 36">
            <a:extLst>
              <a:ext uri="{FF2B5EF4-FFF2-40B4-BE49-F238E27FC236}">
                <a16:creationId xmlns:a16="http://schemas.microsoft.com/office/drawing/2014/main" id="{1D260014-AEF1-7AE3-57DD-F0BD3AD7647D}"/>
              </a:ext>
            </a:extLst>
          </p:cNvPr>
          <p:cNvSpPr/>
          <p:nvPr userDrawn="1"/>
        </p:nvSpPr>
        <p:spPr>
          <a:xfrm>
            <a:off x="9653762" y="148590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cxnSp>
        <p:nvCxnSpPr>
          <p:cNvPr id="39" name="Straight Connector 38">
            <a:extLst>
              <a:ext uri="{FF2B5EF4-FFF2-40B4-BE49-F238E27FC236}">
                <a16:creationId xmlns:a16="http://schemas.microsoft.com/office/drawing/2014/main" id="{24AE0500-65AD-FF0D-254A-17E030003051}"/>
              </a:ext>
            </a:extLst>
          </p:cNvPr>
          <p:cNvCxnSpPr>
            <a:cxnSpLocks/>
          </p:cNvCxnSpPr>
          <p:nvPr userDrawn="1"/>
        </p:nvCxnSpPr>
        <p:spPr>
          <a:xfrm>
            <a:off x="9897360" y="4046545"/>
            <a:ext cx="1016035"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1" name="Picture Placeholder 12">
            <a:extLst>
              <a:ext uri="{FF2B5EF4-FFF2-40B4-BE49-F238E27FC236}">
                <a16:creationId xmlns:a16="http://schemas.microsoft.com/office/drawing/2014/main" id="{B640880A-7973-008F-432F-8B123939CD01}"/>
              </a:ext>
            </a:extLst>
          </p:cNvPr>
          <p:cNvSpPr>
            <a:spLocks noGrp="1"/>
          </p:cNvSpPr>
          <p:nvPr>
            <p:ph type="pic" sz="quarter" idx="19" hasCustomPrompt="1"/>
          </p:nvPr>
        </p:nvSpPr>
        <p:spPr>
          <a:xfrm>
            <a:off x="9663287" y="1495425"/>
            <a:ext cx="1480566" cy="1480566"/>
          </a:xfrm>
          <a:prstGeom prst="ellipse">
            <a:avLst/>
          </a:prstGeom>
        </p:spPr>
        <p:txBody>
          <a:bodyPr>
            <a:noAutofit/>
          </a:bodyPr>
          <a:lstStyle>
            <a:lvl1pPr marL="0" indent="0">
              <a:buNone/>
              <a:defRPr sz="1400"/>
            </a:lvl1pPr>
          </a:lstStyle>
          <a:p>
            <a:r>
              <a:rPr lang="en-US"/>
              <a:t>Click icon to add image</a:t>
            </a:r>
          </a:p>
        </p:txBody>
      </p:sp>
      <p:sp>
        <p:nvSpPr>
          <p:cNvPr id="44" name="Text Placeholder 2">
            <a:extLst>
              <a:ext uri="{FF2B5EF4-FFF2-40B4-BE49-F238E27FC236}">
                <a16:creationId xmlns:a16="http://schemas.microsoft.com/office/drawing/2014/main" id="{25C21C7E-82D5-470C-2DF8-E789D36F8E26}"/>
              </a:ext>
            </a:extLst>
          </p:cNvPr>
          <p:cNvSpPr>
            <a:spLocks noGrp="1"/>
          </p:cNvSpPr>
          <p:nvPr>
            <p:ph type="body" idx="21" hasCustomPrompt="1"/>
          </p:nvPr>
        </p:nvSpPr>
        <p:spPr>
          <a:xfrm>
            <a:off x="9238145" y="3524536"/>
            <a:ext cx="2334464"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5" name="Oval 44">
            <a:extLst>
              <a:ext uri="{FF2B5EF4-FFF2-40B4-BE49-F238E27FC236}">
                <a16:creationId xmlns:a16="http://schemas.microsoft.com/office/drawing/2014/main" id="{7D97B6E0-585B-449B-320B-4687159A7D9A}"/>
              </a:ext>
            </a:extLst>
          </p:cNvPr>
          <p:cNvSpPr/>
          <p:nvPr userDrawn="1"/>
        </p:nvSpPr>
        <p:spPr>
          <a:xfrm>
            <a:off x="6780474" y="148590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cxnSp>
        <p:nvCxnSpPr>
          <p:cNvPr id="46" name="Straight Connector 45">
            <a:extLst>
              <a:ext uri="{FF2B5EF4-FFF2-40B4-BE49-F238E27FC236}">
                <a16:creationId xmlns:a16="http://schemas.microsoft.com/office/drawing/2014/main" id="{5C22E0AE-DAB3-BF17-69BF-39D436D975C1}"/>
              </a:ext>
            </a:extLst>
          </p:cNvPr>
          <p:cNvCxnSpPr>
            <a:cxnSpLocks/>
          </p:cNvCxnSpPr>
          <p:nvPr userDrawn="1"/>
        </p:nvCxnSpPr>
        <p:spPr>
          <a:xfrm>
            <a:off x="7023702" y="4046545"/>
            <a:ext cx="1016035"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7" name="Picture Placeholder 12">
            <a:extLst>
              <a:ext uri="{FF2B5EF4-FFF2-40B4-BE49-F238E27FC236}">
                <a16:creationId xmlns:a16="http://schemas.microsoft.com/office/drawing/2014/main" id="{51D0E8A9-2F1B-524B-6392-9D00F738F8FC}"/>
              </a:ext>
            </a:extLst>
          </p:cNvPr>
          <p:cNvSpPr>
            <a:spLocks noGrp="1"/>
          </p:cNvSpPr>
          <p:nvPr>
            <p:ph type="pic" sz="quarter" idx="22" hasCustomPrompt="1"/>
          </p:nvPr>
        </p:nvSpPr>
        <p:spPr>
          <a:xfrm>
            <a:off x="6789999" y="1495425"/>
            <a:ext cx="1480566" cy="1480566"/>
          </a:xfrm>
          <a:prstGeom prst="ellipse">
            <a:avLst/>
          </a:prstGeom>
        </p:spPr>
        <p:txBody>
          <a:bodyPr>
            <a:noAutofit/>
          </a:bodyPr>
          <a:lstStyle>
            <a:lvl1pPr marL="0" indent="0">
              <a:buNone/>
              <a:defRPr sz="1400"/>
            </a:lvl1pPr>
          </a:lstStyle>
          <a:p>
            <a:r>
              <a:rPr lang="en-US"/>
              <a:t>Click icon to add image</a:t>
            </a:r>
          </a:p>
        </p:txBody>
      </p:sp>
      <p:sp>
        <p:nvSpPr>
          <p:cNvPr id="49" name="Text Placeholder 2">
            <a:extLst>
              <a:ext uri="{FF2B5EF4-FFF2-40B4-BE49-F238E27FC236}">
                <a16:creationId xmlns:a16="http://schemas.microsoft.com/office/drawing/2014/main" id="{F1075A04-6C45-3D86-8929-00EBC25E1E6A}"/>
              </a:ext>
            </a:extLst>
          </p:cNvPr>
          <p:cNvSpPr>
            <a:spLocks noGrp="1"/>
          </p:cNvSpPr>
          <p:nvPr>
            <p:ph type="body" idx="24" hasCustomPrompt="1"/>
          </p:nvPr>
        </p:nvSpPr>
        <p:spPr>
          <a:xfrm>
            <a:off x="6364487" y="3524536"/>
            <a:ext cx="2334464"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4" name="Text Placeholder 12">
            <a:extLst>
              <a:ext uri="{FF2B5EF4-FFF2-40B4-BE49-F238E27FC236}">
                <a16:creationId xmlns:a16="http://schemas.microsoft.com/office/drawing/2014/main" id="{58854D2F-6CCC-4DF7-999B-BAA1DE47DAC6}"/>
              </a:ext>
            </a:extLst>
          </p:cNvPr>
          <p:cNvSpPr>
            <a:spLocks noGrp="1"/>
          </p:cNvSpPr>
          <p:nvPr>
            <p:ph type="body" sz="quarter" idx="14" hasCustomPrompt="1"/>
          </p:nvPr>
        </p:nvSpPr>
        <p:spPr>
          <a:xfrm>
            <a:off x="619391" y="4273981"/>
            <a:ext cx="2334463"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25" name="Text Placeholder 12">
            <a:extLst>
              <a:ext uri="{FF2B5EF4-FFF2-40B4-BE49-F238E27FC236}">
                <a16:creationId xmlns:a16="http://schemas.microsoft.com/office/drawing/2014/main" id="{1D47C67D-F3C1-4698-B501-2DD6E172F678}"/>
              </a:ext>
            </a:extLst>
          </p:cNvPr>
          <p:cNvSpPr>
            <a:spLocks noGrp="1"/>
          </p:cNvSpPr>
          <p:nvPr>
            <p:ph type="body" sz="quarter" idx="17" hasCustomPrompt="1"/>
          </p:nvPr>
        </p:nvSpPr>
        <p:spPr>
          <a:xfrm>
            <a:off x="3490832" y="4273981"/>
            <a:ext cx="2334463"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32" name="Text Placeholder 12">
            <a:extLst>
              <a:ext uri="{FF2B5EF4-FFF2-40B4-BE49-F238E27FC236}">
                <a16:creationId xmlns:a16="http://schemas.microsoft.com/office/drawing/2014/main" id="{FABC4204-B552-4C7B-A853-025870FBF217}"/>
              </a:ext>
            </a:extLst>
          </p:cNvPr>
          <p:cNvSpPr>
            <a:spLocks noGrp="1"/>
          </p:cNvSpPr>
          <p:nvPr>
            <p:ph type="body" sz="quarter" idx="20" hasCustomPrompt="1"/>
          </p:nvPr>
        </p:nvSpPr>
        <p:spPr>
          <a:xfrm>
            <a:off x="9238146" y="4273981"/>
            <a:ext cx="2334463"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34" name="Text Placeholder 12">
            <a:extLst>
              <a:ext uri="{FF2B5EF4-FFF2-40B4-BE49-F238E27FC236}">
                <a16:creationId xmlns:a16="http://schemas.microsoft.com/office/drawing/2014/main" id="{073F2B04-7AD2-48D2-99EB-8F67491FC09F}"/>
              </a:ext>
            </a:extLst>
          </p:cNvPr>
          <p:cNvSpPr>
            <a:spLocks noGrp="1"/>
          </p:cNvSpPr>
          <p:nvPr>
            <p:ph type="body" sz="quarter" idx="23" hasCustomPrompt="1"/>
          </p:nvPr>
        </p:nvSpPr>
        <p:spPr>
          <a:xfrm>
            <a:off x="6364488" y="4273981"/>
            <a:ext cx="2334463"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Tree>
    <p:extLst>
      <p:ext uri="{BB962C8B-B14F-4D97-AF65-F5344CB8AC3E}">
        <p14:creationId xmlns:p14="http://schemas.microsoft.com/office/powerpoint/2010/main" val="3118990344"/>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Four-column">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419100" y="1371600"/>
            <a:ext cx="2654300" cy="483870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Four-column heading and content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601980" y="1600200"/>
            <a:ext cx="2300393"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601980" y="2133600"/>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0" name="Rectangle: Rounded Corners 14">
            <a:extLst>
              <a:ext uri="{FF2B5EF4-FFF2-40B4-BE49-F238E27FC236}">
                <a16:creationId xmlns:a16="http://schemas.microsoft.com/office/drawing/2014/main" id="{CDA630CA-AC91-9937-3BDE-708242D99EE2}"/>
              </a:ext>
            </a:extLst>
          </p:cNvPr>
          <p:cNvSpPr/>
          <p:nvPr userDrawn="1"/>
        </p:nvSpPr>
        <p:spPr>
          <a:xfrm>
            <a:off x="3344333" y="1371600"/>
            <a:ext cx="2654300" cy="483870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1" name="Rectangle: Rounded Corners 14">
            <a:extLst>
              <a:ext uri="{FF2B5EF4-FFF2-40B4-BE49-F238E27FC236}">
                <a16:creationId xmlns:a16="http://schemas.microsoft.com/office/drawing/2014/main" id="{D9FE9A6B-FC2A-9A04-C60A-5FF8E588915F}"/>
              </a:ext>
            </a:extLst>
          </p:cNvPr>
          <p:cNvSpPr/>
          <p:nvPr userDrawn="1"/>
        </p:nvSpPr>
        <p:spPr>
          <a:xfrm>
            <a:off x="6269566" y="1371600"/>
            <a:ext cx="2654300" cy="483870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2" name="Rectangle: Rounded Corners 14">
            <a:extLst>
              <a:ext uri="{FF2B5EF4-FFF2-40B4-BE49-F238E27FC236}">
                <a16:creationId xmlns:a16="http://schemas.microsoft.com/office/drawing/2014/main" id="{5132F6C4-259F-A485-6FEB-B51E68939AC4}"/>
              </a:ext>
            </a:extLst>
          </p:cNvPr>
          <p:cNvSpPr/>
          <p:nvPr userDrawn="1"/>
        </p:nvSpPr>
        <p:spPr>
          <a:xfrm>
            <a:off x="9194800" y="1371600"/>
            <a:ext cx="2654300" cy="483870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3" name="Text Placeholder 2">
            <a:extLst>
              <a:ext uri="{FF2B5EF4-FFF2-40B4-BE49-F238E27FC236}">
                <a16:creationId xmlns:a16="http://schemas.microsoft.com/office/drawing/2014/main" id="{8ACFE3EF-31FB-9767-3942-855DA022D2D0}"/>
              </a:ext>
            </a:extLst>
          </p:cNvPr>
          <p:cNvSpPr>
            <a:spLocks noGrp="1"/>
          </p:cNvSpPr>
          <p:nvPr>
            <p:ph type="body" idx="13" hasCustomPrompt="1"/>
          </p:nvPr>
        </p:nvSpPr>
        <p:spPr>
          <a:xfrm>
            <a:off x="3521287" y="1600200"/>
            <a:ext cx="2300393"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4" name="Content Placeholder 3">
            <a:extLst>
              <a:ext uri="{FF2B5EF4-FFF2-40B4-BE49-F238E27FC236}">
                <a16:creationId xmlns:a16="http://schemas.microsoft.com/office/drawing/2014/main" id="{5100FB44-5917-E2FA-F2F6-B9595E8BAE93}"/>
              </a:ext>
            </a:extLst>
          </p:cNvPr>
          <p:cNvSpPr>
            <a:spLocks noGrp="1"/>
          </p:cNvSpPr>
          <p:nvPr>
            <p:ph sz="half" idx="14" hasCustomPrompt="1"/>
          </p:nvPr>
        </p:nvSpPr>
        <p:spPr>
          <a:xfrm>
            <a:off x="3521287" y="2133600"/>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5" name="Text Placeholder 2">
            <a:extLst>
              <a:ext uri="{FF2B5EF4-FFF2-40B4-BE49-F238E27FC236}">
                <a16:creationId xmlns:a16="http://schemas.microsoft.com/office/drawing/2014/main" id="{25C4A104-65E1-D9DA-FB3D-FB3069741FD4}"/>
              </a:ext>
            </a:extLst>
          </p:cNvPr>
          <p:cNvSpPr>
            <a:spLocks noGrp="1"/>
          </p:cNvSpPr>
          <p:nvPr>
            <p:ph type="body" idx="15" hasCustomPrompt="1"/>
          </p:nvPr>
        </p:nvSpPr>
        <p:spPr>
          <a:xfrm>
            <a:off x="6446520" y="1600200"/>
            <a:ext cx="2300393"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6" name="Content Placeholder 3">
            <a:extLst>
              <a:ext uri="{FF2B5EF4-FFF2-40B4-BE49-F238E27FC236}">
                <a16:creationId xmlns:a16="http://schemas.microsoft.com/office/drawing/2014/main" id="{83755C07-4451-FB89-D4A0-6F1401349EE7}"/>
              </a:ext>
            </a:extLst>
          </p:cNvPr>
          <p:cNvSpPr>
            <a:spLocks noGrp="1"/>
          </p:cNvSpPr>
          <p:nvPr>
            <p:ph sz="half" idx="16" hasCustomPrompt="1"/>
          </p:nvPr>
        </p:nvSpPr>
        <p:spPr>
          <a:xfrm>
            <a:off x="6446520" y="2133600"/>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7" name="Text Placeholder 2">
            <a:extLst>
              <a:ext uri="{FF2B5EF4-FFF2-40B4-BE49-F238E27FC236}">
                <a16:creationId xmlns:a16="http://schemas.microsoft.com/office/drawing/2014/main" id="{1102334C-C71A-030B-D4A9-CDCB5F6F07DC}"/>
              </a:ext>
            </a:extLst>
          </p:cNvPr>
          <p:cNvSpPr>
            <a:spLocks noGrp="1"/>
          </p:cNvSpPr>
          <p:nvPr>
            <p:ph type="body" idx="17" hasCustomPrompt="1"/>
          </p:nvPr>
        </p:nvSpPr>
        <p:spPr>
          <a:xfrm>
            <a:off x="9371754" y="1600200"/>
            <a:ext cx="2300393"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8" name="Content Placeholder 3">
            <a:extLst>
              <a:ext uri="{FF2B5EF4-FFF2-40B4-BE49-F238E27FC236}">
                <a16:creationId xmlns:a16="http://schemas.microsoft.com/office/drawing/2014/main" id="{6231D22F-202B-F7CC-05D0-9F1736CCBE05}"/>
              </a:ext>
            </a:extLst>
          </p:cNvPr>
          <p:cNvSpPr>
            <a:spLocks noGrp="1"/>
          </p:cNvSpPr>
          <p:nvPr>
            <p:ph sz="half" idx="18" hasCustomPrompt="1"/>
          </p:nvPr>
        </p:nvSpPr>
        <p:spPr>
          <a:xfrm>
            <a:off x="9371754" y="2133600"/>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22762564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B406E-49D4-4042-B360-7083D5E4FCA5}"/>
              </a:ext>
            </a:extLst>
          </p:cNvPr>
          <p:cNvSpPr>
            <a:spLocks noGrp="1"/>
          </p:cNvSpPr>
          <p:nvPr>
            <p:ph type="title" hasCustomPrompt="1"/>
          </p:nvPr>
        </p:nvSpPr>
        <p:spPr>
          <a:xfrm>
            <a:off x="609600" y="-649830"/>
            <a:ext cx="10972800" cy="535531"/>
          </a:xfrm>
        </p:spPr>
        <p:txBody>
          <a:bodyPr/>
          <a:lstStyle>
            <a:lvl1pPr>
              <a:defRPr>
                <a:solidFill>
                  <a:schemeClr val="bg2"/>
                </a:solidFill>
              </a:defRPr>
            </a:lvl1pPr>
          </a:lstStyle>
          <a:p>
            <a:r>
              <a:rPr lang="en-US" dirty="0"/>
              <a:t>Enter unique title of slide for accessibility</a:t>
            </a:r>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12359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Four-column w circle pictures">
    <p:bg>
      <p:bgPr>
        <a:solidFill>
          <a:schemeClr val="bg1"/>
        </a:solid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DFB76CAA-3D89-ABF8-57CF-7B6E9C42494A}"/>
              </a:ext>
            </a:extLst>
          </p:cNvPr>
          <p:cNvSpPr/>
          <p:nvPr userDrawn="1"/>
        </p:nvSpPr>
        <p:spPr>
          <a:xfrm>
            <a:off x="419100" y="3543302"/>
            <a:ext cx="2743200"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Four-column round icon, heading, and content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541244" y="3663950"/>
            <a:ext cx="2498912"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541244" y="4061857"/>
            <a:ext cx="2498912"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4" name="Rectangle: Rounded Corners 24">
            <a:extLst>
              <a:ext uri="{FF2B5EF4-FFF2-40B4-BE49-F238E27FC236}">
                <a16:creationId xmlns:a16="http://schemas.microsoft.com/office/drawing/2014/main" id="{19F444B6-6CD6-C89C-4E82-9FB04446FE2A}"/>
              </a:ext>
            </a:extLst>
          </p:cNvPr>
          <p:cNvSpPr/>
          <p:nvPr userDrawn="1"/>
        </p:nvSpPr>
        <p:spPr>
          <a:xfrm>
            <a:off x="9105901" y="3543302"/>
            <a:ext cx="2743200"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5" name="Text Placeholder 2">
            <a:extLst>
              <a:ext uri="{FF2B5EF4-FFF2-40B4-BE49-F238E27FC236}">
                <a16:creationId xmlns:a16="http://schemas.microsoft.com/office/drawing/2014/main" id="{AD1D5D2D-E4DB-925B-41D5-4B7F6BB4D843}"/>
              </a:ext>
            </a:extLst>
          </p:cNvPr>
          <p:cNvSpPr>
            <a:spLocks noGrp="1"/>
          </p:cNvSpPr>
          <p:nvPr>
            <p:ph type="body" idx="18" hasCustomPrompt="1"/>
          </p:nvPr>
        </p:nvSpPr>
        <p:spPr>
          <a:xfrm>
            <a:off x="9228045" y="3663950"/>
            <a:ext cx="2498912"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6" name="Content Placeholder 3">
            <a:extLst>
              <a:ext uri="{FF2B5EF4-FFF2-40B4-BE49-F238E27FC236}">
                <a16:creationId xmlns:a16="http://schemas.microsoft.com/office/drawing/2014/main" id="{D7169697-B47B-6FBD-A28E-24F4EC79745B}"/>
              </a:ext>
            </a:extLst>
          </p:cNvPr>
          <p:cNvSpPr>
            <a:spLocks noGrp="1"/>
          </p:cNvSpPr>
          <p:nvPr>
            <p:ph sz="half" idx="19" hasCustomPrompt="1"/>
          </p:nvPr>
        </p:nvSpPr>
        <p:spPr>
          <a:xfrm>
            <a:off x="9228045" y="4061857"/>
            <a:ext cx="2498912"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8" name="Rectangle: Rounded Corners 24">
            <a:extLst>
              <a:ext uri="{FF2B5EF4-FFF2-40B4-BE49-F238E27FC236}">
                <a16:creationId xmlns:a16="http://schemas.microsoft.com/office/drawing/2014/main" id="{CC78F6CD-DF44-3BDE-EEC0-0680C981E94B}"/>
              </a:ext>
            </a:extLst>
          </p:cNvPr>
          <p:cNvSpPr/>
          <p:nvPr userDrawn="1"/>
        </p:nvSpPr>
        <p:spPr>
          <a:xfrm>
            <a:off x="3318622" y="3543302"/>
            <a:ext cx="2743200"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9" name="Text Placeholder 2">
            <a:extLst>
              <a:ext uri="{FF2B5EF4-FFF2-40B4-BE49-F238E27FC236}">
                <a16:creationId xmlns:a16="http://schemas.microsoft.com/office/drawing/2014/main" id="{C443F3C4-5019-2196-B304-29FD5CD37334}"/>
              </a:ext>
            </a:extLst>
          </p:cNvPr>
          <p:cNvSpPr>
            <a:spLocks noGrp="1"/>
          </p:cNvSpPr>
          <p:nvPr>
            <p:ph type="body" idx="21" hasCustomPrompt="1"/>
          </p:nvPr>
        </p:nvSpPr>
        <p:spPr>
          <a:xfrm>
            <a:off x="3440766" y="3663950"/>
            <a:ext cx="2498912"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24" name="Content Placeholder 3">
            <a:extLst>
              <a:ext uri="{FF2B5EF4-FFF2-40B4-BE49-F238E27FC236}">
                <a16:creationId xmlns:a16="http://schemas.microsoft.com/office/drawing/2014/main" id="{3618E3E1-A19B-D1C4-3671-0FEF46CC521E}"/>
              </a:ext>
            </a:extLst>
          </p:cNvPr>
          <p:cNvSpPr>
            <a:spLocks noGrp="1"/>
          </p:cNvSpPr>
          <p:nvPr>
            <p:ph sz="half" idx="22" hasCustomPrompt="1"/>
          </p:nvPr>
        </p:nvSpPr>
        <p:spPr>
          <a:xfrm>
            <a:off x="3440766" y="4061857"/>
            <a:ext cx="2498912"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0" name="Rectangle: Rounded Corners 24">
            <a:extLst>
              <a:ext uri="{FF2B5EF4-FFF2-40B4-BE49-F238E27FC236}">
                <a16:creationId xmlns:a16="http://schemas.microsoft.com/office/drawing/2014/main" id="{E4457818-9CE9-D759-7421-54D0BDA29DD3}"/>
              </a:ext>
            </a:extLst>
          </p:cNvPr>
          <p:cNvSpPr/>
          <p:nvPr userDrawn="1"/>
        </p:nvSpPr>
        <p:spPr>
          <a:xfrm>
            <a:off x="6205444" y="3543302"/>
            <a:ext cx="2743200"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1" name="Text Placeholder 2">
            <a:extLst>
              <a:ext uri="{FF2B5EF4-FFF2-40B4-BE49-F238E27FC236}">
                <a16:creationId xmlns:a16="http://schemas.microsoft.com/office/drawing/2014/main" id="{DFFCA4D1-963F-089F-8EE7-7A03ADA1AD07}"/>
              </a:ext>
            </a:extLst>
          </p:cNvPr>
          <p:cNvSpPr>
            <a:spLocks noGrp="1"/>
          </p:cNvSpPr>
          <p:nvPr>
            <p:ph type="body" idx="24" hasCustomPrompt="1"/>
          </p:nvPr>
        </p:nvSpPr>
        <p:spPr>
          <a:xfrm>
            <a:off x="6327588" y="3663950"/>
            <a:ext cx="2498912"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2" name="Content Placeholder 3">
            <a:extLst>
              <a:ext uri="{FF2B5EF4-FFF2-40B4-BE49-F238E27FC236}">
                <a16:creationId xmlns:a16="http://schemas.microsoft.com/office/drawing/2014/main" id="{A89CB49B-6C6A-E53F-2301-B5149145828C}"/>
              </a:ext>
            </a:extLst>
          </p:cNvPr>
          <p:cNvSpPr>
            <a:spLocks noGrp="1"/>
          </p:cNvSpPr>
          <p:nvPr>
            <p:ph sz="half" idx="25" hasCustomPrompt="1"/>
          </p:nvPr>
        </p:nvSpPr>
        <p:spPr>
          <a:xfrm>
            <a:off x="6327588" y="4061857"/>
            <a:ext cx="2498912"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8" name="Picture Placeholder 12">
            <a:extLst>
              <a:ext uri="{FF2B5EF4-FFF2-40B4-BE49-F238E27FC236}">
                <a16:creationId xmlns:a16="http://schemas.microsoft.com/office/drawing/2014/main" id="{B2E8B191-B556-8C76-26F8-D0240238D314}"/>
              </a:ext>
            </a:extLst>
          </p:cNvPr>
          <p:cNvSpPr>
            <a:spLocks noGrp="1"/>
          </p:cNvSpPr>
          <p:nvPr>
            <p:ph type="pic" sz="quarter" idx="15" hasCustomPrompt="1"/>
          </p:nvPr>
        </p:nvSpPr>
        <p:spPr>
          <a:xfrm>
            <a:off x="877456" y="1371600"/>
            <a:ext cx="1826488" cy="1826488"/>
          </a:xfrm>
          <a:prstGeom prst="ellipse">
            <a:avLst/>
          </a:prstGeom>
        </p:spPr>
        <p:txBody>
          <a:bodyPr>
            <a:noAutofit/>
          </a:bodyPr>
          <a:lstStyle>
            <a:lvl1pPr marL="0" indent="0">
              <a:buNone/>
              <a:defRPr sz="1400"/>
            </a:lvl1pPr>
          </a:lstStyle>
          <a:p>
            <a:r>
              <a:rPr lang="en-US" dirty="0"/>
              <a:t>Click icon to add image</a:t>
            </a:r>
          </a:p>
        </p:txBody>
      </p:sp>
      <p:sp>
        <p:nvSpPr>
          <p:cNvPr id="9" name="Picture Placeholder 12">
            <a:extLst>
              <a:ext uri="{FF2B5EF4-FFF2-40B4-BE49-F238E27FC236}">
                <a16:creationId xmlns:a16="http://schemas.microsoft.com/office/drawing/2014/main" id="{6F8B59B9-F0AE-AA2C-52E1-A725A2CDB6E2}"/>
              </a:ext>
            </a:extLst>
          </p:cNvPr>
          <p:cNvSpPr>
            <a:spLocks noGrp="1"/>
          </p:cNvSpPr>
          <p:nvPr>
            <p:ph type="pic" sz="quarter" idx="26" hasCustomPrompt="1"/>
          </p:nvPr>
        </p:nvSpPr>
        <p:spPr>
          <a:xfrm>
            <a:off x="3776978" y="1371600"/>
            <a:ext cx="1826488" cy="1826488"/>
          </a:xfrm>
          <a:prstGeom prst="ellipse">
            <a:avLst/>
          </a:prstGeom>
        </p:spPr>
        <p:txBody>
          <a:bodyPr>
            <a:noAutofit/>
          </a:bodyPr>
          <a:lstStyle>
            <a:lvl1pPr marL="0" indent="0">
              <a:buNone/>
              <a:defRPr sz="1400"/>
            </a:lvl1pPr>
          </a:lstStyle>
          <a:p>
            <a:r>
              <a:rPr lang="en-US" dirty="0"/>
              <a:t>Click icon to add image</a:t>
            </a:r>
          </a:p>
        </p:txBody>
      </p:sp>
      <p:sp>
        <p:nvSpPr>
          <p:cNvPr id="10" name="Picture Placeholder 12">
            <a:extLst>
              <a:ext uri="{FF2B5EF4-FFF2-40B4-BE49-F238E27FC236}">
                <a16:creationId xmlns:a16="http://schemas.microsoft.com/office/drawing/2014/main" id="{77ADBE82-6854-A647-3FC6-792F112BCF0E}"/>
              </a:ext>
            </a:extLst>
          </p:cNvPr>
          <p:cNvSpPr>
            <a:spLocks noGrp="1"/>
          </p:cNvSpPr>
          <p:nvPr>
            <p:ph type="pic" sz="quarter" idx="27" hasCustomPrompt="1"/>
          </p:nvPr>
        </p:nvSpPr>
        <p:spPr>
          <a:xfrm>
            <a:off x="6663800" y="1371600"/>
            <a:ext cx="1826488" cy="1826488"/>
          </a:xfrm>
          <a:prstGeom prst="ellipse">
            <a:avLst/>
          </a:prstGeom>
        </p:spPr>
        <p:txBody>
          <a:bodyPr>
            <a:noAutofit/>
          </a:bodyPr>
          <a:lstStyle>
            <a:lvl1pPr marL="0" indent="0">
              <a:buNone/>
              <a:defRPr sz="1400"/>
            </a:lvl1pPr>
          </a:lstStyle>
          <a:p>
            <a:r>
              <a:rPr lang="en-US" dirty="0"/>
              <a:t>Click icon to add image</a:t>
            </a:r>
          </a:p>
        </p:txBody>
      </p:sp>
      <p:sp>
        <p:nvSpPr>
          <p:cNvPr id="11" name="Picture Placeholder 12">
            <a:extLst>
              <a:ext uri="{FF2B5EF4-FFF2-40B4-BE49-F238E27FC236}">
                <a16:creationId xmlns:a16="http://schemas.microsoft.com/office/drawing/2014/main" id="{7E9D9400-4361-4D96-03C1-61BC77089885}"/>
              </a:ext>
            </a:extLst>
          </p:cNvPr>
          <p:cNvSpPr>
            <a:spLocks noGrp="1"/>
          </p:cNvSpPr>
          <p:nvPr>
            <p:ph type="pic" sz="quarter" idx="28" hasCustomPrompt="1"/>
          </p:nvPr>
        </p:nvSpPr>
        <p:spPr>
          <a:xfrm>
            <a:off x="9564257" y="1371600"/>
            <a:ext cx="1826488" cy="1826488"/>
          </a:xfrm>
          <a:prstGeom prst="ellipse">
            <a:avLst/>
          </a:prstGeom>
        </p:spPr>
        <p:txBody>
          <a:bodyPr>
            <a:noAutofit/>
          </a:bodyPr>
          <a:lstStyle>
            <a:lvl1pPr marL="0" indent="0">
              <a:buNone/>
              <a:defRPr sz="1400"/>
            </a:lvl1pPr>
          </a:lstStyle>
          <a:p>
            <a:r>
              <a:rPr lang="en-US" dirty="0"/>
              <a:t>Click icon to add image</a:t>
            </a:r>
          </a:p>
        </p:txBody>
      </p:sp>
    </p:spTree>
    <p:extLst>
      <p:ext uri="{BB962C8B-B14F-4D97-AF65-F5344CB8AC3E}">
        <p14:creationId xmlns:p14="http://schemas.microsoft.com/office/powerpoint/2010/main" val="2802263949"/>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Four rectangular imag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Four-column square icon, heading, and content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419100" y="3663950"/>
            <a:ext cx="2560320"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419100" y="4061857"/>
            <a:ext cx="2560320"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D0D0FC32-9F03-894B-68E2-7CF5CF353C28}"/>
              </a:ext>
            </a:extLst>
          </p:cNvPr>
          <p:cNvSpPr>
            <a:spLocks noGrp="1"/>
          </p:cNvSpPr>
          <p:nvPr>
            <p:ph type="body" sz="quarter" idx="3" hasCustomPrompt="1"/>
          </p:nvPr>
        </p:nvSpPr>
        <p:spPr>
          <a:xfrm>
            <a:off x="3375660" y="3663950"/>
            <a:ext cx="2560320"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9" name="Content Placeholder 5">
            <a:extLst>
              <a:ext uri="{FF2B5EF4-FFF2-40B4-BE49-F238E27FC236}">
                <a16:creationId xmlns:a16="http://schemas.microsoft.com/office/drawing/2014/main" id="{E4526E34-C7D8-D509-A201-9E997DE2D906}"/>
              </a:ext>
            </a:extLst>
          </p:cNvPr>
          <p:cNvSpPr>
            <a:spLocks noGrp="1"/>
          </p:cNvSpPr>
          <p:nvPr>
            <p:ph sz="quarter" idx="4" hasCustomPrompt="1"/>
          </p:nvPr>
        </p:nvSpPr>
        <p:spPr>
          <a:xfrm>
            <a:off x="3375660" y="4061857"/>
            <a:ext cx="2560320"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727260A6-1D2B-1B04-0EF4-AB8C63D83409}"/>
              </a:ext>
            </a:extLst>
          </p:cNvPr>
          <p:cNvSpPr>
            <a:spLocks noGrp="1"/>
          </p:cNvSpPr>
          <p:nvPr>
            <p:ph type="body" sz="quarter" idx="13" hasCustomPrompt="1"/>
          </p:nvPr>
        </p:nvSpPr>
        <p:spPr>
          <a:xfrm>
            <a:off x="6332220" y="3663950"/>
            <a:ext cx="2560320"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1" name="Content Placeholder 5">
            <a:extLst>
              <a:ext uri="{FF2B5EF4-FFF2-40B4-BE49-F238E27FC236}">
                <a16:creationId xmlns:a16="http://schemas.microsoft.com/office/drawing/2014/main" id="{ABA15F6B-C3A4-9F6E-51D4-6670B9E8047A}"/>
              </a:ext>
            </a:extLst>
          </p:cNvPr>
          <p:cNvSpPr>
            <a:spLocks noGrp="1"/>
          </p:cNvSpPr>
          <p:nvPr>
            <p:ph sz="quarter" idx="14" hasCustomPrompt="1"/>
          </p:nvPr>
        </p:nvSpPr>
        <p:spPr>
          <a:xfrm>
            <a:off x="6332220" y="4061857"/>
            <a:ext cx="2560320"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Text Placeholder 4">
            <a:extLst>
              <a:ext uri="{FF2B5EF4-FFF2-40B4-BE49-F238E27FC236}">
                <a16:creationId xmlns:a16="http://schemas.microsoft.com/office/drawing/2014/main" id="{40DE6576-FA6B-D29B-D71B-0E6A37656387}"/>
              </a:ext>
            </a:extLst>
          </p:cNvPr>
          <p:cNvSpPr>
            <a:spLocks noGrp="1"/>
          </p:cNvSpPr>
          <p:nvPr>
            <p:ph type="body" sz="quarter" idx="15" hasCustomPrompt="1"/>
          </p:nvPr>
        </p:nvSpPr>
        <p:spPr>
          <a:xfrm>
            <a:off x="9288780" y="3663950"/>
            <a:ext cx="2560320"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3" name="Content Placeholder 5">
            <a:extLst>
              <a:ext uri="{FF2B5EF4-FFF2-40B4-BE49-F238E27FC236}">
                <a16:creationId xmlns:a16="http://schemas.microsoft.com/office/drawing/2014/main" id="{E1C17393-3DDF-97D6-975E-2D841FD65DD6}"/>
              </a:ext>
            </a:extLst>
          </p:cNvPr>
          <p:cNvSpPr>
            <a:spLocks noGrp="1"/>
          </p:cNvSpPr>
          <p:nvPr>
            <p:ph sz="quarter" idx="16" hasCustomPrompt="1"/>
          </p:nvPr>
        </p:nvSpPr>
        <p:spPr>
          <a:xfrm>
            <a:off x="9288780" y="4061857"/>
            <a:ext cx="2560320"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4" name="Picture Placeholder 19">
            <a:extLst>
              <a:ext uri="{FF2B5EF4-FFF2-40B4-BE49-F238E27FC236}">
                <a16:creationId xmlns:a16="http://schemas.microsoft.com/office/drawing/2014/main" id="{731A5005-0DB1-2A1C-F866-F29978F637DC}"/>
              </a:ext>
            </a:extLst>
          </p:cNvPr>
          <p:cNvSpPr>
            <a:spLocks noGrp="1"/>
          </p:cNvSpPr>
          <p:nvPr>
            <p:ph type="pic" sz="quarter" idx="17" hasCustomPrompt="1"/>
          </p:nvPr>
        </p:nvSpPr>
        <p:spPr>
          <a:xfrm>
            <a:off x="419100" y="1371600"/>
            <a:ext cx="2560320" cy="1971368"/>
          </a:xfrm>
          <a:prstGeom prst="roundRect">
            <a:avLst>
              <a:gd name="adj" fmla="val 4167"/>
            </a:avLst>
          </a:prstGeom>
        </p:spPr>
        <p:txBody>
          <a:bodyPr anchor="ctr"/>
          <a:lstStyle>
            <a:lvl1pPr marL="0" indent="0" algn="ctr">
              <a:buNone/>
              <a:defRPr sz="1800"/>
            </a:lvl1pPr>
          </a:lstStyle>
          <a:p>
            <a:r>
              <a:rPr lang="en-US" dirty="0"/>
              <a:t>Click icon to add image</a:t>
            </a:r>
            <a:br>
              <a:rPr lang="en-US" dirty="0"/>
            </a:br>
            <a:br>
              <a:rPr lang="en-US" dirty="0"/>
            </a:br>
            <a:endParaRPr lang="en-US" dirty="0"/>
          </a:p>
        </p:txBody>
      </p:sp>
      <p:sp>
        <p:nvSpPr>
          <p:cNvPr id="15" name="Picture Placeholder 19">
            <a:extLst>
              <a:ext uri="{FF2B5EF4-FFF2-40B4-BE49-F238E27FC236}">
                <a16:creationId xmlns:a16="http://schemas.microsoft.com/office/drawing/2014/main" id="{A13C9686-CD96-65CC-2668-E24BF4AB9CC2}"/>
              </a:ext>
            </a:extLst>
          </p:cNvPr>
          <p:cNvSpPr>
            <a:spLocks noGrp="1"/>
          </p:cNvSpPr>
          <p:nvPr>
            <p:ph type="pic" sz="quarter" idx="18" hasCustomPrompt="1"/>
          </p:nvPr>
        </p:nvSpPr>
        <p:spPr>
          <a:xfrm>
            <a:off x="3375660" y="1371600"/>
            <a:ext cx="2560320" cy="1971368"/>
          </a:xfrm>
          <a:prstGeom prst="roundRect">
            <a:avLst>
              <a:gd name="adj" fmla="val 4167"/>
            </a:avLst>
          </a:prstGeom>
        </p:spPr>
        <p:txBody>
          <a:bodyPr anchor="ctr"/>
          <a:lstStyle>
            <a:lvl1pPr marL="0" indent="0" algn="ctr">
              <a:buNone/>
              <a:defRPr sz="1800"/>
            </a:lvl1pPr>
          </a:lstStyle>
          <a:p>
            <a:r>
              <a:rPr lang="en-US" dirty="0"/>
              <a:t>Click icon to add image</a:t>
            </a:r>
            <a:br>
              <a:rPr lang="en-US" dirty="0"/>
            </a:br>
            <a:br>
              <a:rPr lang="en-US" dirty="0"/>
            </a:br>
            <a:endParaRPr lang="en-US" dirty="0"/>
          </a:p>
        </p:txBody>
      </p:sp>
      <p:sp>
        <p:nvSpPr>
          <p:cNvPr id="16" name="Picture Placeholder 19">
            <a:extLst>
              <a:ext uri="{FF2B5EF4-FFF2-40B4-BE49-F238E27FC236}">
                <a16:creationId xmlns:a16="http://schemas.microsoft.com/office/drawing/2014/main" id="{71FDDBDC-1DD5-3C49-10B7-23BCE22AABD9}"/>
              </a:ext>
            </a:extLst>
          </p:cNvPr>
          <p:cNvSpPr>
            <a:spLocks noGrp="1"/>
          </p:cNvSpPr>
          <p:nvPr>
            <p:ph type="pic" sz="quarter" idx="19" hasCustomPrompt="1"/>
          </p:nvPr>
        </p:nvSpPr>
        <p:spPr>
          <a:xfrm>
            <a:off x="6332220" y="1371600"/>
            <a:ext cx="2560320" cy="1971368"/>
          </a:xfrm>
          <a:prstGeom prst="roundRect">
            <a:avLst>
              <a:gd name="adj" fmla="val 4167"/>
            </a:avLst>
          </a:prstGeom>
        </p:spPr>
        <p:txBody>
          <a:bodyPr anchor="ctr"/>
          <a:lstStyle>
            <a:lvl1pPr marL="0" indent="0" algn="ctr">
              <a:buNone/>
              <a:defRPr sz="1800"/>
            </a:lvl1pPr>
          </a:lstStyle>
          <a:p>
            <a:r>
              <a:rPr lang="en-US" dirty="0"/>
              <a:t>Click icon to add image</a:t>
            </a:r>
            <a:br>
              <a:rPr lang="en-US" dirty="0"/>
            </a:br>
            <a:br>
              <a:rPr lang="en-US" dirty="0"/>
            </a:br>
            <a:endParaRPr lang="en-US" dirty="0"/>
          </a:p>
        </p:txBody>
      </p:sp>
      <p:sp>
        <p:nvSpPr>
          <p:cNvPr id="17" name="Picture Placeholder 19">
            <a:extLst>
              <a:ext uri="{FF2B5EF4-FFF2-40B4-BE49-F238E27FC236}">
                <a16:creationId xmlns:a16="http://schemas.microsoft.com/office/drawing/2014/main" id="{A3349B17-AA97-9018-7F50-07C82A4CBA32}"/>
              </a:ext>
            </a:extLst>
          </p:cNvPr>
          <p:cNvSpPr>
            <a:spLocks noGrp="1"/>
          </p:cNvSpPr>
          <p:nvPr>
            <p:ph type="pic" sz="quarter" idx="20" hasCustomPrompt="1"/>
          </p:nvPr>
        </p:nvSpPr>
        <p:spPr>
          <a:xfrm>
            <a:off x="9288780" y="1371600"/>
            <a:ext cx="2560320" cy="1971368"/>
          </a:xfrm>
          <a:prstGeom prst="roundRect">
            <a:avLst>
              <a:gd name="adj" fmla="val 4167"/>
            </a:avLst>
          </a:prstGeom>
        </p:spPr>
        <p:txBody>
          <a:bodyPr anchor="ctr"/>
          <a:lstStyle>
            <a:lvl1pPr marL="0" indent="0" algn="ctr">
              <a:buNone/>
              <a:defRPr sz="18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1032973531"/>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Four blocks">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0C8F3CA-E2BE-1C64-14B5-F889B194D036}"/>
              </a:ext>
            </a:extLst>
          </p:cNvPr>
          <p:cNvSpPr>
            <a:spLocks noGrp="1"/>
          </p:cNvSpPr>
          <p:nvPr>
            <p:ph type="title" hasCustomPrompt="1"/>
          </p:nvPr>
        </p:nvSpPr>
        <p:spPr>
          <a:xfrm>
            <a:off x="419100" y="356258"/>
            <a:ext cx="11430001" cy="638175"/>
          </a:xfrm>
        </p:spPr>
        <p:txBody>
          <a:bodyPr/>
          <a:lstStyle/>
          <a:p>
            <a:r>
              <a:rPr lang="en-US" dirty="0"/>
              <a:t>Four-block icon and content layout</a:t>
            </a:r>
          </a:p>
        </p:txBody>
      </p:sp>
      <p:sp>
        <p:nvSpPr>
          <p:cNvPr id="2" name="Rectangle: Rounded Corners 14">
            <a:extLst>
              <a:ext uri="{FF2B5EF4-FFF2-40B4-BE49-F238E27FC236}">
                <a16:creationId xmlns:a16="http://schemas.microsoft.com/office/drawing/2014/main" id="{2631E0E3-66B9-656E-9237-366B85405449}"/>
              </a:ext>
            </a:extLst>
          </p:cNvPr>
          <p:cNvSpPr/>
          <p:nvPr userDrawn="1"/>
        </p:nvSpPr>
        <p:spPr>
          <a:xfrm>
            <a:off x="419100" y="1371600"/>
            <a:ext cx="5463540"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7" name="Content Placeholder 3">
            <a:extLst>
              <a:ext uri="{FF2B5EF4-FFF2-40B4-BE49-F238E27FC236}">
                <a16:creationId xmlns:a16="http://schemas.microsoft.com/office/drawing/2014/main" id="{DB28F420-F872-DF05-77F2-829896EC5830}"/>
              </a:ext>
            </a:extLst>
          </p:cNvPr>
          <p:cNvSpPr>
            <a:spLocks noGrp="1"/>
          </p:cNvSpPr>
          <p:nvPr>
            <p:ph sz="half" idx="2" hasCustomPrompt="1"/>
          </p:nvPr>
        </p:nvSpPr>
        <p:spPr>
          <a:xfrm>
            <a:off x="3062415" y="1954025"/>
            <a:ext cx="2441448"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18" name="Picture Placeholder 19">
            <a:extLst>
              <a:ext uri="{FF2B5EF4-FFF2-40B4-BE49-F238E27FC236}">
                <a16:creationId xmlns:a16="http://schemas.microsoft.com/office/drawing/2014/main" id="{3DD2BA4C-DA8E-A3EC-22C5-EC20E62D086B}"/>
              </a:ext>
            </a:extLst>
          </p:cNvPr>
          <p:cNvSpPr>
            <a:spLocks noGrp="1"/>
          </p:cNvSpPr>
          <p:nvPr>
            <p:ph type="pic" sz="quarter" idx="17" hasCustomPrompt="1"/>
          </p:nvPr>
        </p:nvSpPr>
        <p:spPr>
          <a:xfrm>
            <a:off x="419100" y="1371600"/>
            <a:ext cx="2286000" cy="2050026"/>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
        <p:nvSpPr>
          <p:cNvPr id="21" name="Rectangle: Rounded Corners 14">
            <a:extLst>
              <a:ext uri="{FF2B5EF4-FFF2-40B4-BE49-F238E27FC236}">
                <a16:creationId xmlns:a16="http://schemas.microsoft.com/office/drawing/2014/main" id="{9B81CC61-A4B5-04FC-4164-D3C7CB42B9C1}"/>
              </a:ext>
            </a:extLst>
          </p:cNvPr>
          <p:cNvSpPr/>
          <p:nvPr userDrawn="1"/>
        </p:nvSpPr>
        <p:spPr>
          <a:xfrm>
            <a:off x="6385560" y="1371600"/>
            <a:ext cx="5463540"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2" name="Content Placeholder 3">
            <a:extLst>
              <a:ext uri="{FF2B5EF4-FFF2-40B4-BE49-F238E27FC236}">
                <a16:creationId xmlns:a16="http://schemas.microsoft.com/office/drawing/2014/main" id="{44BF3E90-5C33-71AB-5C99-7C1D76D7FABA}"/>
              </a:ext>
            </a:extLst>
          </p:cNvPr>
          <p:cNvSpPr>
            <a:spLocks noGrp="1"/>
          </p:cNvSpPr>
          <p:nvPr>
            <p:ph sz="half" idx="18" hasCustomPrompt="1"/>
          </p:nvPr>
        </p:nvSpPr>
        <p:spPr>
          <a:xfrm>
            <a:off x="9028875" y="1954025"/>
            <a:ext cx="2441448"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3" name="Picture Placeholder 19">
            <a:extLst>
              <a:ext uri="{FF2B5EF4-FFF2-40B4-BE49-F238E27FC236}">
                <a16:creationId xmlns:a16="http://schemas.microsoft.com/office/drawing/2014/main" id="{0546A675-E1C1-95C8-49A2-6D1028A3C1AB}"/>
              </a:ext>
            </a:extLst>
          </p:cNvPr>
          <p:cNvSpPr>
            <a:spLocks noGrp="1"/>
          </p:cNvSpPr>
          <p:nvPr>
            <p:ph type="pic" sz="quarter" idx="19" hasCustomPrompt="1"/>
          </p:nvPr>
        </p:nvSpPr>
        <p:spPr>
          <a:xfrm>
            <a:off x="6385560" y="1371600"/>
            <a:ext cx="2286000" cy="2050026"/>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
        <p:nvSpPr>
          <p:cNvPr id="24" name="Rectangle: Rounded Corners 14">
            <a:extLst>
              <a:ext uri="{FF2B5EF4-FFF2-40B4-BE49-F238E27FC236}">
                <a16:creationId xmlns:a16="http://schemas.microsoft.com/office/drawing/2014/main" id="{71EBE055-2A0A-B5BA-FA53-28C981F6D136}"/>
              </a:ext>
            </a:extLst>
          </p:cNvPr>
          <p:cNvSpPr/>
          <p:nvPr userDrawn="1"/>
        </p:nvSpPr>
        <p:spPr>
          <a:xfrm>
            <a:off x="419100" y="3849328"/>
            <a:ext cx="5463540"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5" name="Content Placeholder 3">
            <a:extLst>
              <a:ext uri="{FF2B5EF4-FFF2-40B4-BE49-F238E27FC236}">
                <a16:creationId xmlns:a16="http://schemas.microsoft.com/office/drawing/2014/main" id="{F9417FD1-7603-092A-724B-2A4FF45C893A}"/>
              </a:ext>
            </a:extLst>
          </p:cNvPr>
          <p:cNvSpPr>
            <a:spLocks noGrp="1"/>
          </p:cNvSpPr>
          <p:nvPr>
            <p:ph sz="half" idx="20" hasCustomPrompt="1"/>
          </p:nvPr>
        </p:nvSpPr>
        <p:spPr>
          <a:xfrm>
            <a:off x="3062415" y="4431753"/>
            <a:ext cx="2441448"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6" name="Picture Placeholder 19">
            <a:extLst>
              <a:ext uri="{FF2B5EF4-FFF2-40B4-BE49-F238E27FC236}">
                <a16:creationId xmlns:a16="http://schemas.microsoft.com/office/drawing/2014/main" id="{3B4DD86D-9F31-E558-834A-F68784EC8B1C}"/>
              </a:ext>
            </a:extLst>
          </p:cNvPr>
          <p:cNvSpPr>
            <a:spLocks noGrp="1"/>
          </p:cNvSpPr>
          <p:nvPr>
            <p:ph type="pic" sz="quarter" idx="21" hasCustomPrompt="1"/>
          </p:nvPr>
        </p:nvSpPr>
        <p:spPr>
          <a:xfrm>
            <a:off x="419100" y="3849328"/>
            <a:ext cx="2286000" cy="2050026"/>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
        <p:nvSpPr>
          <p:cNvPr id="27" name="Rectangle: Rounded Corners 14">
            <a:extLst>
              <a:ext uri="{FF2B5EF4-FFF2-40B4-BE49-F238E27FC236}">
                <a16:creationId xmlns:a16="http://schemas.microsoft.com/office/drawing/2014/main" id="{06DC2354-1F0E-BBDF-276C-E89428D65BA8}"/>
              </a:ext>
            </a:extLst>
          </p:cNvPr>
          <p:cNvSpPr/>
          <p:nvPr userDrawn="1"/>
        </p:nvSpPr>
        <p:spPr>
          <a:xfrm>
            <a:off x="6385560" y="3849328"/>
            <a:ext cx="5463540"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8" name="Content Placeholder 3">
            <a:extLst>
              <a:ext uri="{FF2B5EF4-FFF2-40B4-BE49-F238E27FC236}">
                <a16:creationId xmlns:a16="http://schemas.microsoft.com/office/drawing/2014/main" id="{6FE0428A-B521-5C48-80FD-EC699EEB4AB1}"/>
              </a:ext>
            </a:extLst>
          </p:cNvPr>
          <p:cNvSpPr>
            <a:spLocks noGrp="1"/>
          </p:cNvSpPr>
          <p:nvPr>
            <p:ph sz="half" idx="22" hasCustomPrompt="1"/>
          </p:nvPr>
        </p:nvSpPr>
        <p:spPr>
          <a:xfrm>
            <a:off x="9028875" y="4431753"/>
            <a:ext cx="2441448"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9" name="Picture Placeholder 19">
            <a:extLst>
              <a:ext uri="{FF2B5EF4-FFF2-40B4-BE49-F238E27FC236}">
                <a16:creationId xmlns:a16="http://schemas.microsoft.com/office/drawing/2014/main" id="{896EC479-0271-8EBF-CAFE-84C5EC068355}"/>
              </a:ext>
            </a:extLst>
          </p:cNvPr>
          <p:cNvSpPr>
            <a:spLocks noGrp="1"/>
          </p:cNvSpPr>
          <p:nvPr>
            <p:ph type="pic" sz="quarter" idx="23" hasCustomPrompt="1"/>
          </p:nvPr>
        </p:nvSpPr>
        <p:spPr>
          <a:xfrm>
            <a:off x="6385560" y="3849328"/>
            <a:ext cx="2286000" cy="2050026"/>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100436853"/>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Four images">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08E77B2-C610-3A31-5110-91FDF1F6528B}"/>
              </a:ext>
            </a:extLst>
          </p:cNvPr>
          <p:cNvSpPr>
            <a:spLocks noGrp="1"/>
          </p:cNvSpPr>
          <p:nvPr>
            <p:ph type="title" hasCustomPrompt="1"/>
          </p:nvPr>
        </p:nvSpPr>
        <p:spPr>
          <a:xfrm>
            <a:off x="419100" y="342901"/>
            <a:ext cx="11429999" cy="647176"/>
          </a:xfrm>
        </p:spPr>
        <p:txBody>
          <a:bodyPr/>
          <a:lstStyle>
            <a:lvl1pPr>
              <a:defRPr/>
            </a:lvl1pPr>
          </a:lstStyle>
          <a:p>
            <a:r>
              <a:rPr lang="en-US" dirty="0"/>
              <a:t>Four images with content layout</a:t>
            </a:r>
          </a:p>
        </p:txBody>
      </p:sp>
      <p:sp>
        <p:nvSpPr>
          <p:cNvPr id="10" name="Content Placeholder 3">
            <a:extLst>
              <a:ext uri="{FF2B5EF4-FFF2-40B4-BE49-F238E27FC236}">
                <a16:creationId xmlns:a16="http://schemas.microsoft.com/office/drawing/2014/main" id="{AC9F0527-42A6-B350-36A0-D16816263F6B}"/>
              </a:ext>
            </a:extLst>
          </p:cNvPr>
          <p:cNvSpPr>
            <a:spLocks noGrp="1"/>
          </p:cNvSpPr>
          <p:nvPr>
            <p:ph sz="half" idx="2" hasCustomPrompt="1"/>
          </p:nvPr>
        </p:nvSpPr>
        <p:spPr>
          <a:xfrm>
            <a:off x="425038" y="2754691"/>
            <a:ext cx="4754880" cy="838199"/>
          </a:xfrm>
        </p:spPr>
        <p:txBody>
          <a:bodyPr bIns="0">
            <a:normAutofit/>
          </a:bodyPr>
          <a:lstStyle>
            <a:lvl1pPr marL="0" indent="0">
              <a:lnSpc>
                <a:spcPct val="100000"/>
              </a:lnSpc>
              <a:spcAft>
                <a:spcPts val="300"/>
              </a:spcAft>
              <a:buNone/>
              <a:defRPr sz="1600"/>
            </a:lvl1pPr>
            <a:lvl2pPr marL="285750" indent="0">
              <a:lnSpc>
                <a:spcPct val="100000"/>
              </a:lnSpc>
              <a:spcAft>
                <a:spcPts val="300"/>
              </a:spcAft>
              <a:buNone/>
              <a:defRPr sz="1400"/>
            </a:lvl2pPr>
            <a:lvl3pPr marL="628650" indent="0">
              <a:lnSpc>
                <a:spcPct val="100000"/>
              </a:lnSpc>
              <a:spcAft>
                <a:spcPts val="3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Picture Placeholder 19">
            <a:extLst>
              <a:ext uri="{FF2B5EF4-FFF2-40B4-BE49-F238E27FC236}">
                <a16:creationId xmlns:a16="http://schemas.microsoft.com/office/drawing/2014/main" id="{A6942D81-7F37-FA5F-0C3C-3946830772E0}"/>
              </a:ext>
            </a:extLst>
          </p:cNvPr>
          <p:cNvSpPr>
            <a:spLocks noGrp="1"/>
          </p:cNvSpPr>
          <p:nvPr>
            <p:ph type="pic" sz="quarter" idx="17" hasCustomPrompt="1"/>
          </p:nvPr>
        </p:nvSpPr>
        <p:spPr>
          <a:xfrm>
            <a:off x="425038" y="1371600"/>
            <a:ext cx="2194560" cy="1233948"/>
          </a:xfrm>
          <a:prstGeom prst="roundRect">
            <a:avLst>
              <a:gd name="adj" fmla="val 4167"/>
            </a:avLst>
          </a:prstGeom>
        </p:spPr>
        <p:txBody>
          <a:bodyPr anchor="ctr"/>
          <a:lstStyle>
            <a:lvl1pPr marL="0" indent="0" algn="ctr">
              <a:buNone/>
              <a:defRPr sz="1400"/>
            </a:lvl1pPr>
          </a:lstStyle>
          <a:p>
            <a:r>
              <a:rPr lang="en-US" dirty="0"/>
              <a:t>Click icon to add image</a:t>
            </a:r>
            <a:br>
              <a:rPr lang="en-US" dirty="0"/>
            </a:br>
            <a:br>
              <a:rPr lang="en-US" dirty="0"/>
            </a:br>
            <a:endParaRPr lang="en-US" dirty="0"/>
          </a:p>
        </p:txBody>
      </p:sp>
      <p:sp>
        <p:nvSpPr>
          <p:cNvPr id="14" name="Content Placeholder 3">
            <a:extLst>
              <a:ext uri="{FF2B5EF4-FFF2-40B4-BE49-F238E27FC236}">
                <a16:creationId xmlns:a16="http://schemas.microsoft.com/office/drawing/2014/main" id="{9D99C2E9-3945-C255-51EB-673657FC25F9}"/>
              </a:ext>
            </a:extLst>
          </p:cNvPr>
          <p:cNvSpPr>
            <a:spLocks noGrp="1"/>
          </p:cNvSpPr>
          <p:nvPr>
            <p:ph sz="half" idx="21" hasCustomPrompt="1"/>
          </p:nvPr>
        </p:nvSpPr>
        <p:spPr>
          <a:xfrm>
            <a:off x="425038" y="5247968"/>
            <a:ext cx="4754880" cy="838199"/>
          </a:xfrm>
        </p:spPr>
        <p:txBody>
          <a:bodyPr bIns="0">
            <a:normAutofit/>
          </a:bodyPr>
          <a:lstStyle>
            <a:lvl1pPr marL="0" indent="0">
              <a:lnSpc>
                <a:spcPct val="100000"/>
              </a:lnSpc>
              <a:spcAft>
                <a:spcPts val="300"/>
              </a:spcAft>
              <a:buNone/>
              <a:defRPr sz="1600"/>
            </a:lvl1pPr>
            <a:lvl2pPr marL="285750" indent="0">
              <a:lnSpc>
                <a:spcPct val="100000"/>
              </a:lnSpc>
              <a:spcAft>
                <a:spcPts val="300"/>
              </a:spcAft>
              <a:buNone/>
              <a:defRPr sz="1400"/>
            </a:lvl2pPr>
            <a:lvl3pPr marL="628650" indent="0">
              <a:lnSpc>
                <a:spcPct val="100000"/>
              </a:lnSpc>
              <a:spcAft>
                <a:spcPts val="3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5" name="Picture Placeholder 19">
            <a:extLst>
              <a:ext uri="{FF2B5EF4-FFF2-40B4-BE49-F238E27FC236}">
                <a16:creationId xmlns:a16="http://schemas.microsoft.com/office/drawing/2014/main" id="{CAF12E28-EF60-2E0D-85D2-B9B9948CB350}"/>
              </a:ext>
            </a:extLst>
          </p:cNvPr>
          <p:cNvSpPr>
            <a:spLocks noGrp="1"/>
          </p:cNvSpPr>
          <p:nvPr>
            <p:ph type="pic" sz="quarter" idx="22" hasCustomPrompt="1"/>
          </p:nvPr>
        </p:nvSpPr>
        <p:spPr>
          <a:xfrm>
            <a:off x="425038" y="3864877"/>
            <a:ext cx="2194560" cy="1233948"/>
          </a:xfrm>
          <a:prstGeom prst="roundRect">
            <a:avLst>
              <a:gd name="adj" fmla="val 4167"/>
            </a:avLst>
          </a:prstGeom>
        </p:spPr>
        <p:txBody>
          <a:bodyPr anchor="ctr"/>
          <a:lstStyle>
            <a:lvl1pPr marL="0" indent="0" algn="ctr">
              <a:buNone/>
              <a:defRPr sz="1400"/>
            </a:lvl1pPr>
          </a:lstStyle>
          <a:p>
            <a:r>
              <a:rPr lang="en-US" dirty="0"/>
              <a:t>Click icon to add image</a:t>
            </a:r>
            <a:br>
              <a:rPr lang="en-US" dirty="0"/>
            </a:br>
            <a:br>
              <a:rPr lang="en-US" dirty="0"/>
            </a:br>
            <a:endParaRPr lang="en-US" dirty="0"/>
          </a:p>
        </p:txBody>
      </p:sp>
      <p:sp>
        <p:nvSpPr>
          <p:cNvPr id="16" name="Content Placeholder 3">
            <a:extLst>
              <a:ext uri="{FF2B5EF4-FFF2-40B4-BE49-F238E27FC236}">
                <a16:creationId xmlns:a16="http://schemas.microsoft.com/office/drawing/2014/main" id="{038E210B-61D4-AE12-F876-40FC4584F778}"/>
              </a:ext>
            </a:extLst>
          </p:cNvPr>
          <p:cNvSpPr>
            <a:spLocks noGrp="1"/>
          </p:cNvSpPr>
          <p:nvPr>
            <p:ph sz="half" idx="23" hasCustomPrompt="1"/>
          </p:nvPr>
        </p:nvSpPr>
        <p:spPr>
          <a:xfrm>
            <a:off x="6381136" y="2754691"/>
            <a:ext cx="4754880" cy="838199"/>
          </a:xfrm>
        </p:spPr>
        <p:txBody>
          <a:bodyPr bIns="0">
            <a:normAutofit/>
          </a:bodyPr>
          <a:lstStyle>
            <a:lvl1pPr marL="0" indent="0">
              <a:lnSpc>
                <a:spcPct val="100000"/>
              </a:lnSpc>
              <a:spcAft>
                <a:spcPts val="300"/>
              </a:spcAft>
              <a:buNone/>
              <a:defRPr sz="1600"/>
            </a:lvl1pPr>
            <a:lvl2pPr marL="285750" indent="0">
              <a:lnSpc>
                <a:spcPct val="100000"/>
              </a:lnSpc>
              <a:spcAft>
                <a:spcPts val="300"/>
              </a:spcAft>
              <a:buNone/>
              <a:defRPr sz="1400"/>
            </a:lvl2pPr>
            <a:lvl3pPr marL="628650" indent="0">
              <a:lnSpc>
                <a:spcPct val="100000"/>
              </a:lnSpc>
              <a:spcAft>
                <a:spcPts val="3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7" name="Picture Placeholder 19">
            <a:extLst>
              <a:ext uri="{FF2B5EF4-FFF2-40B4-BE49-F238E27FC236}">
                <a16:creationId xmlns:a16="http://schemas.microsoft.com/office/drawing/2014/main" id="{CF120748-2F30-F2BF-E77A-CE99DF45AA5D}"/>
              </a:ext>
            </a:extLst>
          </p:cNvPr>
          <p:cNvSpPr>
            <a:spLocks noGrp="1"/>
          </p:cNvSpPr>
          <p:nvPr>
            <p:ph type="pic" sz="quarter" idx="24" hasCustomPrompt="1"/>
          </p:nvPr>
        </p:nvSpPr>
        <p:spPr>
          <a:xfrm>
            <a:off x="6381136" y="1371600"/>
            <a:ext cx="2194560" cy="1233948"/>
          </a:xfrm>
          <a:prstGeom prst="roundRect">
            <a:avLst>
              <a:gd name="adj" fmla="val 4167"/>
            </a:avLst>
          </a:prstGeom>
        </p:spPr>
        <p:txBody>
          <a:bodyPr anchor="ctr"/>
          <a:lstStyle>
            <a:lvl1pPr marL="0" indent="0" algn="ctr">
              <a:buNone/>
              <a:defRPr sz="1400"/>
            </a:lvl1pPr>
          </a:lstStyle>
          <a:p>
            <a:r>
              <a:rPr lang="en-US" dirty="0"/>
              <a:t>Click icon to add image</a:t>
            </a:r>
            <a:br>
              <a:rPr lang="en-US" dirty="0"/>
            </a:br>
            <a:br>
              <a:rPr lang="en-US" dirty="0"/>
            </a:br>
            <a:endParaRPr lang="en-US" dirty="0"/>
          </a:p>
        </p:txBody>
      </p:sp>
      <p:sp>
        <p:nvSpPr>
          <p:cNvPr id="18" name="Content Placeholder 3">
            <a:extLst>
              <a:ext uri="{FF2B5EF4-FFF2-40B4-BE49-F238E27FC236}">
                <a16:creationId xmlns:a16="http://schemas.microsoft.com/office/drawing/2014/main" id="{E843953F-106C-1435-BE0E-989AFF97FC80}"/>
              </a:ext>
            </a:extLst>
          </p:cNvPr>
          <p:cNvSpPr>
            <a:spLocks noGrp="1"/>
          </p:cNvSpPr>
          <p:nvPr>
            <p:ph sz="half" idx="25" hasCustomPrompt="1"/>
          </p:nvPr>
        </p:nvSpPr>
        <p:spPr>
          <a:xfrm>
            <a:off x="6381136" y="5247968"/>
            <a:ext cx="4754880" cy="838199"/>
          </a:xfrm>
        </p:spPr>
        <p:txBody>
          <a:bodyPr bIns="0">
            <a:normAutofit/>
          </a:bodyPr>
          <a:lstStyle>
            <a:lvl1pPr marL="0" indent="0">
              <a:lnSpc>
                <a:spcPct val="100000"/>
              </a:lnSpc>
              <a:spcAft>
                <a:spcPts val="300"/>
              </a:spcAft>
              <a:buNone/>
              <a:defRPr sz="1600"/>
            </a:lvl1pPr>
            <a:lvl2pPr marL="285750" indent="0">
              <a:lnSpc>
                <a:spcPct val="100000"/>
              </a:lnSpc>
              <a:spcAft>
                <a:spcPts val="300"/>
              </a:spcAft>
              <a:buNone/>
              <a:defRPr sz="1400"/>
            </a:lvl2pPr>
            <a:lvl3pPr marL="628650" indent="0">
              <a:lnSpc>
                <a:spcPct val="100000"/>
              </a:lnSpc>
              <a:spcAft>
                <a:spcPts val="3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9" name="Picture Placeholder 19">
            <a:extLst>
              <a:ext uri="{FF2B5EF4-FFF2-40B4-BE49-F238E27FC236}">
                <a16:creationId xmlns:a16="http://schemas.microsoft.com/office/drawing/2014/main" id="{54C99E8E-8200-9FFB-1497-61AB330C06E6}"/>
              </a:ext>
            </a:extLst>
          </p:cNvPr>
          <p:cNvSpPr>
            <a:spLocks noGrp="1"/>
          </p:cNvSpPr>
          <p:nvPr>
            <p:ph type="pic" sz="quarter" idx="26" hasCustomPrompt="1"/>
          </p:nvPr>
        </p:nvSpPr>
        <p:spPr>
          <a:xfrm>
            <a:off x="6381136" y="3864877"/>
            <a:ext cx="2194560" cy="1233948"/>
          </a:xfrm>
          <a:prstGeom prst="roundRect">
            <a:avLst>
              <a:gd name="adj" fmla="val 4167"/>
            </a:avLst>
          </a:prstGeom>
        </p:spPr>
        <p:txBody>
          <a:bodyPr anchor="ctr"/>
          <a:lstStyle>
            <a:lvl1pPr marL="0" indent="0" algn="ctr">
              <a:buNone/>
              <a:defRPr sz="14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1673388100"/>
      </p:ext>
    </p:extLst>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Four-row">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425148" y="1371600"/>
            <a:ext cx="11430001" cy="105156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9" name="Rectangle: Rounded Corners 18">
            <a:extLst>
              <a:ext uri="{FF2B5EF4-FFF2-40B4-BE49-F238E27FC236}">
                <a16:creationId xmlns:a16="http://schemas.microsoft.com/office/drawing/2014/main" id="{9E9A3ED9-F60A-9365-FF36-8388F8154325}"/>
              </a:ext>
            </a:extLst>
          </p:cNvPr>
          <p:cNvSpPr/>
          <p:nvPr userDrawn="1"/>
        </p:nvSpPr>
        <p:spPr>
          <a:xfrm>
            <a:off x="425148" y="2633980"/>
            <a:ext cx="11430001" cy="105156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0" name="Rectangle: Rounded Corners 19">
            <a:extLst>
              <a:ext uri="{FF2B5EF4-FFF2-40B4-BE49-F238E27FC236}">
                <a16:creationId xmlns:a16="http://schemas.microsoft.com/office/drawing/2014/main" id="{31B6BB6B-7499-34A7-4AF7-AF464F8CD184}"/>
              </a:ext>
            </a:extLst>
          </p:cNvPr>
          <p:cNvSpPr/>
          <p:nvPr userDrawn="1"/>
        </p:nvSpPr>
        <p:spPr>
          <a:xfrm>
            <a:off x="425148" y="3896360"/>
            <a:ext cx="11430001" cy="105156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1" name="Rectangle: Rounded Corners 20">
            <a:extLst>
              <a:ext uri="{FF2B5EF4-FFF2-40B4-BE49-F238E27FC236}">
                <a16:creationId xmlns:a16="http://schemas.microsoft.com/office/drawing/2014/main" id="{4F960DB5-B53A-2F34-0B13-41BF56B70BC9}"/>
              </a:ext>
            </a:extLst>
          </p:cNvPr>
          <p:cNvSpPr/>
          <p:nvPr userDrawn="1"/>
        </p:nvSpPr>
        <p:spPr>
          <a:xfrm>
            <a:off x="425148" y="5158740"/>
            <a:ext cx="11430001" cy="105156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Four-row heading and content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639313" y="1557994"/>
            <a:ext cx="2346158" cy="678773"/>
          </a:xfrm>
        </p:spPr>
        <p:txBody>
          <a:bodyPr tIns="0" bIns="0" anchor="ctr">
            <a:normAutofit/>
          </a:bodyPr>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3481395" y="1502400"/>
            <a:ext cx="8194014" cy="789960"/>
          </a:xfrm>
        </p:spPr>
        <p:txBody>
          <a:bodyPr anchor="ctr"/>
          <a:lstStyle>
            <a:lvl1pPr marL="0" indent="0">
              <a:lnSpc>
                <a:spcPct val="100000"/>
              </a:lnSpc>
              <a:spcAft>
                <a:spcPts val="200"/>
              </a:spcAft>
              <a:buNone/>
              <a:defRPr sz="1600"/>
            </a:lvl1pPr>
            <a:lvl2pPr marL="285750" indent="0">
              <a:lnSpc>
                <a:spcPct val="100000"/>
              </a:lnSpc>
              <a:spcAft>
                <a:spcPts val="200"/>
              </a:spcAft>
              <a:buNone/>
              <a:defRPr sz="1400"/>
            </a:lvl2pPr>
            <a:lvl3pPr marL="628650" indent="0">
              <a:lnSpc>
                <a:spcPct val="100000"/>
              </a:lnSpc>
              <a:spcAft>
                <a:spcPts val="2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D0D0FC32-9F03-894B-68E2-7CF5CF353C28}"/>
              </a:ext>
            </a:extLst>
          </p:cNvPr>
          <p:cNvSpPr>
            <a:spLocks noGrp="1"/>
          </p:cNvSpPr>
          <p:nvPr>
            <p:ph type="body" sz="quarter" idx="3" hasCustomPrompt="1"/>
          </p:nvPr>
        </p:nvSpPr>
        <p:spPr>
          <a:xfrm>
            <a:off x="639313" y="2820374"/>
            <a:ext cx="2346158" cy="678773"/>
          </a:xfrm>
        </p:spPr>
        <p:txBody>
          <a:bodyPr tIns="0" bIns="0" anchor="ctr">
            <a:normAutofit/>
          </a:bodyPr>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9" name="Content Placeholder 5">
            <a:extLst>
              <a:ext uri="{FF2B5EF4-FFF2-40B4-BE49-F238E27FC236}">
                <a16:creationId xmlns:a16="http://schemas.microsoft.com/office/drawing/2014/main" id="{E4526E34-C7D8-D509-A201-9E997DE2D906}"/>
              </a:ext>
            </a:extLst>
          </p:cNvPr>
          <p:cNvSpPr>
            <a:spLocks noGrp="1"/>
          </p:cNvSpPr>
          <p:nvPr>
            <p:ph sz="quarter" idx="4" hasCustomPrompt="1"/>
          </p:nvPr>
        </p:nvSpPr>
        <p:spPr>
          <a:xfrm>
            <a:off x="3481395" y="2764780"/>
            <a:ext cx="8194014" cy="789960"/>
          </a:xfrm>
        </p:spPr>
        <p:txBody>
          <a:bodyPr anchor="ctr"/>
          <a:lstStyle>
            <a:lvl1pPr marL="0" indent="0">
              <a:lnSpc>
                <a:spcPct val="100000"/>
              </a:lnSpc>
              <a:spcAft>
                <a:spcPts val="200"/>
              </a:spcAft>
              <a:buNone/>
              <a:defRPr sz="1600"/>
            </a:lvl1pPr>
            <a:lvl2pPr marL="285750" indent="0">
              <a:lnSpc>
                <a:spcPct val="100000"/>
              </a:lnSpc>
              <a:spcAft>
                <a:spcPts val="200"/>
              </a:spcAft>
              <a:buNone/>
              <a:defRPr sz="1400"/>
            </a:lvl2pPr>
            <a:lvl3pPr marL="628650" indent="0">
              <a:lnSpc>
                <a:spcPct val="100000"/>
              </a:lnSpc>
              <a:spcAft>
                <a:spcPts val="2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727260A6-1D2B-1B04-0EF4-AB8C63D83409}"/>
              </a:ext>
            </a:extLst>
          </p:cNvPr>
          <p:cNvSpPr>
            <a:spLocks noGrp="1"/>
          </p:cNvSpPr>
          <p:nvPr>
            <p:ph type="body" sz="quarter" idx="13" hasCustomPrompt="1"/>
          </p:nvPr>
        </p:nvSpPr>
        <p:spPr>
          <a:xfrm>
            <a:off x="639313" y="4082754"/>
            <a:ext cx="2346158" cy="678773"/>
          </a:xfrm>
        </p:spPr>
        <p:txBody>
          <a:bodyPr tIns="0" bIns="0" anchor="ctr">
            <a:normAutofit/>
          </a:bodyPr>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1" name="Content Placeholder 5">
            <a:extLst>
              <a:ext uri="{FF2B5EF4-FFF2-40B4-BE49-F238E27FC236}">
                <a16:creationId xmlns:a16="http://schemas.microsoft.com/office/drawing/2014/main" id="{ABA15F6B-C3A4-9F6E-51D4-6670B9E8047A}"/>
              </a:ext>
            </a:extLst>
          </p:cNvPr>
          <p:cNvSpPr>
            <a:spLocks noGrp="1"/>
          </p:cNvSpPr>
          <p:nvPr>
            <p:ph sz="quarter" idx="14" hasCustomPrompt="1"/>
          </p:nvPr>
        </p:nvSpPr>
        <p:spPr>
          <a:xfrm>
            <a:off x="3481395" y="4027160"/>
            <a:ext cx="8194014" cy="789960"/>
          </a:xfrm>
        </p:spPr>
        <p:txBody>
          <a:bodyPr anchor="ctr"/>
          <a:lstStyle>
            <a:lvl1pPr marL="0" indent="0">
              <a:lnSpc>
                <a:spcPct val="100000"/>
              </a:lnSpc>
              <a:spcAft>
                <a:spcPts val="200"/>
              </a:spcAft>
              <a:buNone/>
              <a:defRPr sz="1600"/>
            </a:lvl1pPr>
            <a:lvl2pPr marL="285750" indent="0">
              <a:lnSpc>
                <a:spcPct val="100000"/>
              </a:lnSpc>
              <a:spcAft>
                <a:spcPts val="200"/>
              </a:spcAft>
              <a:buNone/>
              <a:defRPr sz="1400"/>
            </a:lvl2pPr>
            <a:lvl3pPr marL="628650" indent="0">
              <a:lnSpc>
                <a:spcPct val="100000"/>
              </a:lnSpc>
              <a:spcAft>
                <a:spcPts val="2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Text Placeholder 4">
            <a:extLst>
              <a:ext uri="{FF2B5EF4-FFF2-40B4-BE49-F238E27FC236}">
                <a16:creationId xmlns:a16="http://schemas.microsoft.com/office/drawing/2014/main" id="{40DE6576-FA6B-D29B-D71B-0E6A37656387}"/>
              </a:ext>
            </a:extLst>
          </p:cNvPr>
          <p:cNvSpPr>
            <a:spLocks noGrp="1"/>
          </p:cNvSpPr>
          <p:nvPr>
            <p:ph type="body" sz="quarter" idx="15" hasCustomPrompt="1"/>
          </p:nvPr>
        </p:nvSpPr>
        <p:spPr>
          <a:xfrm>
            <a:off x="639313" y="5345134"/>
            <a:ext cx="2346158" cy="678773"/>
          </a:xfrm>
        </p:spPr>
        <p:txBody>
          <a:bodyPr tIns="0" bIns="0" anchor="ctr">
            <a:normAutofit/>
          </a:bodyPr>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13" name="Content Placeholder 5">
            <a:extLst>
              <a:ext uri="{FF2B5EF4-FFF2-40B4-BE49-F238E27FC236}">
                <a16:creationId xmlns:a16="http://schemas.microsoft.com/office/drawing/2014/main" id="{E1C17393-3DDF-97D6-975E-2D841FD65DD6}"/>
              </a:ext>
            </a:extLst>
          </p:cNvPr>
          <p:cNvSpPr>
            <a:spLocks noGrp="1"/>
          </p:cNvSpPr>
          <p:nvPr>
            <p:ph sz="quarter" idx="16" hasCustomPrompt="1"/>
          </p:nvPr>
        </p:nvSpPr>
        <p:spPr>
          <a:xfrm>
            <a:off x="3481395" y="5289540"/>
            <a:ext cx="8194014" cy="789960"/>
          </a:xfrm>
        </p:spPr>
        <p:txBody>
          <a:bodyPr anchor="ctr"/>
          <a:lstStyle>
            <a:lvl1pPr marL="0" indent="0">
              <a:lnSpc>
                <a:spcPct val="100000"/>
              </a:lnSpc>
              <a:spcAft>
                <a:spcPts val="200"/>
              </a:spcAft>
              <a:buNone/>
              <a:defRPr sz="1600"/>
            </a:lvl1pPr>
            <a:lvl2pPr marL="285750" indent="0">
              <a:lnSpc>
                <a:spcPct val="100000"/>
              </a:lnSpc>
              <a:spcAft>
                <a:spcPts val="200"/>
              </a:spcAft>
              <a:buNone/>
              <a:defRPr sz="1400"/>
            </a:lvl2pPr>
            <a:lvl3pPr marL="628650" indent="0">
              <a:lnSpc>
                <a:spcPct val="100000"/>
              </a:lnSpc>
              <a:spcAft>
                <a:spcPts val="2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3302504229"/>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Five gray pillars">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419100" y="1243013"/>
            <a:ext cx="2068606" cy="4967287"/>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Five-column heading and content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575323" y="1485900"/>
            <a:ext cx="1737622" cy="646331"/>
          </a:xfrm>
        </p:spPr>
        <p:txBody>
          <a:bodyPr anchor="t"/>
          <a:lstStyle>
            <a:lvl1pPr marL="0" indent="0" algn="ctr">
              <a:lnSpc>
                <a:spcPct val="100000"/>
              </a:lnSpc>
              <a:spcAft>
                <a:spcPts val="0"/>
              </a:spcAft>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575323" y="2351314"/>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9" name="Rectangle: Rounded Corners 14">
            <a:extLst>
              <a:ext uri="{FF2B5EF4-FFF2-40B4-BE49-F238E27FC236}">
                <a16:creationId xmlns:a16="http://schemas.microsoft.com/office/drawing/2014/main" id="{8CC344CF-9F34-4255-C1D1-485AA925D274}"/>
              </a:ext>
            </a:extLst>
          </p:cNvPr>
          <p:cNvSpPr/>
          <p:nvPr userDrawn="1"/>
        </p:nvSpPr>
        <p:spPr>
          <a:xfrm>
            <a:off x="9820161" y="1243013"/>
            <a:ext cx="2068606" cy="4967287"/>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0" name="Text Placeholder 2">
            <a:extLst>
              <a:ext uri="{FF2B5EF4-FFF2-40B4-BE49-F238E27FC236}">
                <a16:creationId xmlns:a16="http://schemas.microsoft.com/office/drawing/2014/main" id="{046C11E2-5EA5-6D87-9B16-19C349843022}"/>
              </a:ext>
            </a:extLst>
          </p:cNvPr>
          <p:cNvSpPr>
            <a:spLocks noGrp="1"/>
          </p:cNvSpPr>
          <p:nvPr>
            <p:ph type="body" idx="13" hasCustomPrompt="1"/>
          </p:nvPr>
        </p:nvSpPr>
        <p:spPr>
          <a:xfrm>
            <a:off x="9976384" y="1485900"/>
            <a:ext cx="1737622" cy="646331"/>
          </a:xfrm>
        </p:spPr>
        <p:txBody>
          <a:bodyPr anchor="t"/>
          <a:lstStyle>
            <a:lvl1pPr marL="0" indent="0" algn="ctr">
              <a:lnSpc>
                <a:spcPct val="100000"/>
              </a:lnSpc>
              <a:spcAft>
                <a:spcPts val="0"/>
              </a:spcAft>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1" name="Content Placeholder 3">
            <a:extLst>
              <a:ext uri="{FF2B5EF4-FFF2-40B4-BE49-F238E27FC236}">
                <a16:creationId xmlns:a16="http://schemas.microsoft.com/office/drawing/2014/main" id="{D1FC3F53-1623-1501-A88C-393F90744E7A}"/>
              </a:ext>
            </a:extLst>
          </p:cNvPr>
          <p:cNvSpPr>
            <a:spLocks noGrp="1"/>
          </p:cNvSpPr>
          <p:nvPr>
            <p:ph sz="half" idx="14" hasCustomPrompt="1"/>
          </p:nvPr>
        </p:nvSpPr>
        <p:spPr>
          <a:xfrm>
            <a:off x="9976384" y="2351314"/>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42" name="Rectangle: Rounded Corners 14">
            <a:extLst>
              <a:ext uri="{FF2B5EF4-FFF2-40B4-BE49-F238E27FC236}">
                <a16:creationId xmlns:a16="http://schemas.microsoft.com/office/drawing/2014/main" id="{642EFA99-0CC2-5C0D-F347-C7AF408144AB}"/>
              </a:ext>
            </a:extLst>
          </p:cNvPr>
          <p:cNvSpPr/>
          <p:nvPr userDrawn="1"/>
        </p:nvSpPr>
        <p:spPr>
          <a:xfrm>
            <a:off x="2769365" y="1243013"/>
            <a:ext cx="2068606" cy="4967287"/>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3" name="Text Placeholder 2">
            <a:extLst>
              <a:ext uri="{FF2B5EF4-FFF2-40B4-BE49-F238E27FC236}">
                <a16:creationId xmlns:a16="http://schemas.microsoft.com/office/drawing/2014/main" id="{30F172A8-C3C2-BD4A-7CE4-964169DED1BA}"/>
              </a:ext>
            </a:extLst>
          </p:cNvPr>
          <p:cNvSpPr>
            <a:spLocks noGrp="1"/>
          </p:cNvSpPr>
          <p:nvPr>
            <p:ph type="body" idx="15" hasCustomPrompt="1"/>
          </p:nvPr>
        </p:nvSpPr>
        <p:spPr>
          <a:xfrm>
            <a:off x="2925588" y="1485900"/>
            <a:ext cx="1737622" cy="646331"/>
          </a:xfrm>
        </p:spPr>
        <p:txBody>
          <a:bodyPr anchor="t"/>
          <a:lstStyle>
            <a:lvl1pPr marL="0" indent="0" algn="ctr">
              <a:lnSpc>
                <a:spcPct val="100000"/>
              </a:lnSpc>
              <a:spcAft>
                <a:spcPts val="0"/>
              </a:spcAft>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4" name="Content Placeholder 3">
            <a:extLst>
              <a:ext uri="{FF2B5EF4-FFF2-40B4-BE49-F238E27FC236}">
                <a16:creationId xmlns:a16="http://schemas.microsoft.com/office/drawing/2014/main" id="{8606C336-516C-32FA-0769-C71D2F0E48D7}"/>
              </a:ext>
            </a:extLst>
          </p:cNvPr>
          <p:cNvSpPr>
            <a:spLocks noGrp="1"/>
          </p:cNvSpPr>
          <p:nvPr>
            <p:ph sz="half" idx="16" hasCustomPrompt="1"/>
          </p:nvPr>
        </p:nvSpPr>
        <p:spPr>
          <a:xfrm>
            <a:off x="2925588" y="2351314"/>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45" name="Rectangle: Rounded Corners 14">
            <a:extLst>
              <a:ext uri="{FF2B5EF4-FFF2-40B4-BE49-F238E27FC236}">
                <a16:creationId xmlns:a16="http://schemas.microsoft.com/office/drawing/2014/main" id="{6B8B3E43-F8BC-23C0-CF83-012744622F99}"/>
              </a:ext>
            </a:extLst>
          </p:cNvPr>
          <p:cNvSpPr/>
          <p:nvPr userDrawn="1"/>
        </p:nvSpPr>
        <p:spPr>
          <a:xfrm>
            <a:off x="7469895" y="1243013"/>
            <a:ext cx="2068606" cy="4967287"/>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6" name="Text Placeholder 2">
            <a:extLst>
              <a:ext uri="{FF2B5EF4-FFF2-40B4-BE49-F238E27FC236}">
                <a16:creationId xmlns:a16="http://schemas.microsoft.com/office/drawing/2014/main" id="{C576C61F-EF66-C44E-3E7A-C6DD64EA6AEF}"/>
              </a:ext>
            </a:extLst>
          </p:cNvPr>
          <p:cNvSpPr>
            <a:spLocks noGrp="1"/>
          </p:cNvSpPr>
          <p:nvPr>
            <p:ph type="body" idx="17" hasCustomPrompt="1"/>
          </p:nvPr>
        </p:nvSpPr>
        <p:spPr>
          <a:xfrm>
            <a:off x="7626118" y="1485900"/>
            <a:ext cx="1737622" cy="646331"/>
          </a:xfrm>
        </p:spPr>
        <p:txBody>
          <a:bodyPr anchor="t"/>
          <a:lstStyle>
            <a:lvl1pPr marL="0" indent="0" algn="ctr">
              <a:lnSpc>
                <a:spcPct val="100000"/>
              </a:lnSpc>
              <a:spcAft>
                <a:spcPts val="0"/>
              </a:spcAft>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7" name="Content Placeholder 3">
            <a:extLst>
              <a:ext uri="{FF2B5EF4-FFF2-40B4-BE49-F238E27FC236}">
                <a16:creationId xmlns:a16="http://schemas.microsoft.com/office/drawing/2014/main" id="{EE6A360E-3E2D-63BA-610C-462D2E45A3BE}"/>
              </a:ext>
            </a:extLst>
          </p:cNvPr>
          <p:cNvSpPr>
            <a:spLocks noGrp="1"/>
          </p:cNvSpPr>
          <p:nvPr>
            <p:ph sz="half" idx="18" hasCustomPrompt="1"/>
          </p:nvPr>
        </p:nvSpPr>
        <p:spPr>
          <a:xfrm>
            <a:off x="7626118" y="2351314"/>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48" name="Rectangle: Rounded Corners 14">
            <a:extLst>
              <a:ext uri="{FF2B5EF4-FFF2-40B4-BE49-F238E27FC236}">
                <a16:creationId xmlns:a16="http://schemas.microsoft.com/office/drawing/2014/main" id="{B735E1DD-0BEA-CCF6-0B52-A1883FAA94EE}"/>
              </a:ext>
            </a:extLst>
          </p:cNvPr>
          <p:cNvSpPr/>
          <p:nvPr userDrawn="1"/>
        </p:nvSpPr>
        <p:spPr>
          <a:xfrm>
            <a:off x="5119630" y="1243013"/>
            <a:ext cx="2068606" cy="4967287"/>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9" name="Text Placeholder 2">
            <a:extLst>
              <a:ext uri="{FF2B5EF4-FFF2-40B4-BE49-F238E27FC236}">
                <a16:creationId xmlns:a16="http://schemas.microsoft.com/office/drawing/2014/main" id="{DB5206F8-8307-A73A-CE56-CA2FD0EA39D4}"/>
              </a:ext>
            </a:extLst>
          </p:cNvPr>
          <p:cNvSpPr>
            <a:spLocks noGrp="1"/>
          </p:cNvSpPr>
          <p:nvPr>
            <p:ph type="body" idx="19" hasCustomPrompt="1"/>
          </p:nvPr>
        </p:nvSpPr>
        <p:spPr>
          <a:xfrm>
            <a:off x="5275853" y="1485900"/>
            <a:ext cx="1737622" cy="646331"/>
          </a:xfrm>
        </p:spPr>
        <p:txBody>
          <a:bodyPr anchor="t"/>
          <a:lstStyle>
            <a:lvl1pPr marL="0" indent="0" algn="ctr">
              <a:lnSpc>
                <a:spcPct val="100000"/>
              </a:lnSpc>
              <a:spcAft>
                <a:spcPts val="0"/>
              </a:spcAft>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50" name="Content Placeholder 3">
            <a:extLst>
              <a:ext uri="{FF2B5EF4-FFF2-40B4-BE49-F238E27FC236}">
                <a16:creationId xmlns:a16="http://schemas.microsoft.com/office/drawing/2014/main" id="{DC6D66F0-02D3-2ADC-1C08-571FA4466C3F}"/>
              </a:ext>
            </a:extLst>
          </p:cNvPr>
          <p:cNvSpPr>
            <a:spLocks noGrp="1"/>
          </p:cNvSpPr>
          <p:nvPr>
            <p:ph sz="half" idx="20" hasCustomPrompt="1"/>
          </p:nvPr>
        </p:nvSpPr>
        <p:spPr>
          <a:xfrm>
            <a:off x="5275853" y="2351314"/>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3521200780"/>
      </p:ext>
    </p:extLst>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Five pillar w cicle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a:xfrm>
            <a:off x="419100" y="345625"/>
            <a:ext cx="11430000" cy="638175"/>
          </a:xfrm>
        </p:spPr>
        <p:txBody>
          <a:bodyPr/>
          <a:lstStyle/>
          <a:p>
            <a:r>
              <a:rPr lang="en-US" dirty="0"/>
              <a:t>Five-column circular icon, heading, and content layout</a:t>
            </a:r>
          </a:p>
        </p:txBody>
      </p:sp>
      <p:cxnSp>
        <p:nvCxnSpPr>
          <p:cNvPr id="46" name="Straight Connector 45">
            <a:extLst>
              <a:ext uri="{FF2B5EF4-FFF2-40B4-BE49-F238E27FC236}">
                <a16:creationId xmlns:a16="http://schemas.microsoft.com/office/drawing/2014/main" id="{392505C8-3896-8478-1235-5A420A519E93}"/>
              </a:ext>
            </a:extLst>
          </p:cNvPr>
          <p:cNvCxnSpPr>
            <a:cxnSpLocks/>
          </p:cNvCxnSpPr>
          <p:nvPr userDrawn="1"/>
        </p:nvCxnSpPr>
        <p:spPr>
          <a:xfrm>
            <a:off x="381000" y="3541503"/>
            <a:ext cx="11430000" cy="0"/>
          </a:xfrm>
          <a:prstGeom prst="line">
            <a:avLst/>
          </a:prstGeom>
          <a:ln w="3175" cap="rnd">
            <a:solidFill>
              <a:srgbClr val="42B4FF"/>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791210B6-BA45-E02E-5EDA-A5720EB468A7}"/>
              </a:ext>
            </a:extLst>
          </p:cNvPr>
          <p:cNvSpPr/>
          <p:nvPr userDrawn="1"/>
        </p:nvSpPr>
        <p:spPr>
          <a:xfrm>
            <a:off x="680641" y="170221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18" name="Picture Placeholder 12">
            <a:extLst>
              <a:ext uri="{FF2B5EF4-FFF2-40B4-BE49-F238E27FC236}">
                <a16:creationId xmlns:a16="http://schemas.microsoft.com/office/drawing/2014/main" id="{0C272F88-F183-6492-2FC6-B544D29E2BA8}"/>
              </a:ext>
            </a:extLst>
          </p:cNvPr>
          <p:cNvSpPr>
            <a:spLocks noGrp="1"/>
          </p:cNvSpPr>
          <p:nvPr>
            <p:ph type="pic" sz="quarter" idx="33" hasCustomPrompt="1"/>
          </p:nvPr>
        </p:nvSpPr>
        <p:spPr>
          <a:xfrm>
            <a:off x="690166"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19" name="Oval 18">
            <a:extLst>
              <a:ext uri="{FF2B5EF4-FFF2-40B4-BE49-F238E27FC236}">
                <a16:creationId xmlns:a16="http://schemas.microsoft.com/office/drawing/2014/main" id="{342E6A1B-8278-4A63-B26C-C0E96D478D13}"/>
              </a:ext>
            </a:extLst>
          </p:cNvPr>
          <p:cNvSpPr/>
          <p:nvPr userDrawn="1"/>
        </p:nvSpPr>
        <p:spPr>
          <a:xfrm>
            <a:off x="3032467" y="170221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0" name="Picture Placeholder 12">
            <a:extLst>
              <a:ext uri="{FF2B5EF4-FFF2-40B4-BE49-F238E27FC236}">
                <a16:creationId xmlns:a16="http://schemas.microsoft.com/office/drawing/2014/main" id="{CB363CF5-B1B6-F5BA-1AB9-EBCAEBC5DA3B}"/>
              </a:ext>
            </a:extLst>
          </p:cNvPr>
          <p:cNvSpPr>
            <a:spLocks noGrp="1"/>
          </p:cNvSpPr>
          <p:nvPr>
            <p:ph type="pic" sz="quarter" idx="34" hasCustomPrompt="1"/>
          </p:nvPr>
        </p:nvSpPr>
        <p:spPr>
          <a:xfrm>
            <a:off x="3041992"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21" name="Oval 20">
            <a:extLst>
              <a:ext uri="{FF2B5EF4-FFF2-40B4-BE49-F238E27FC236}">
                <a16:creationId xmlns:a16="http://schemas.microsoft.com/office/drawing/2014/main" id="{2592E17C-3558-F608-BBB0-FE3B918F382B}"/>
              </a:ext>
            </a:extLst>
          </p:cNvPr>
          <p:cNvSpPr/>
          <p:nvPr userDrawn="1"/>
        </p:nvSpPr>
        <p:spPr>
          <a:xfrm>
            <a:off x="5384293" y="170221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1" name="Picture Placeholder 12">
            <a:extLst>
              <a:ext uri="{FF2B5EF4-FFF2-40B4-BE49-F238E27FC236}">
                <a16:creationId xmlns:a16="http://schemas.microsoft.com/office/drawing/2014/main" id="{7BB94B14-FF37-028A-EF00-3618695FEA70}"/>
              </a:ext>
            </a:extLst>
          </p:cNvPr>
          <p:cNvSpPr>
            <a:spLocks noGrp="1"/>
          </p:cNvSpPr>
          <p:nvPr>
            <p:ph type="pic" sz="quarter" idx="35" hasCustomPrompt="1"/>
          </p:nvPr>
        </p:nvSpPr>
        <p:spPr>
          <a:xfrm>
            <a:off x="5393818"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32" name="Oval 31">
            <a:extLst>
              <a:ext uri="{FF2B5EF4-FFF2-40B4-BE49-F238E27FC236}">
                <a16:creationId xmlns:a16="http://schemas.microsoft.com/office/drawing/2014/main" id="{22775533-567B-2EC2-C299-79C30121011C}"/>
              </a:ext>
            </a:extLst>
          </p:cNvPr>
          <p:cNvSpPr/>
          <p:nvPr userDrawn="1"/>
        </p:nvSpPr>
        <p:spPr>
          <a:xfrm>
            <a:off x="7736118" y="170221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3" name="Picture Placeholder 12">
            <a:extLst>
              <a:ext uri="{FF2B5EF4-FFF2-40B4-BE49-F238E27FC236}">
                <a16:creationId xmlns:a16="http://schemas.microsoft.com/office/drawing/2014/main" id="{D20E0605-C5AA-DDDB-7091-C45149DB3C18}"/>
              </a:ext>
            </a:extLst>
          </p:cNvPr>
          <p:cNvSpPr>
            <a:spLocks noGrp="1"/>
          </p:cNvSpPr>
          <p:nvPr>
            <p:ph type="pic" sz="quarter" idx="36" hasCustomPrompt="1"/>
          </p:nvPr>
        </p:nvSpPr>
        <p:spPr>
          <a:xfrm>
            <a:off x="7745643"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34" name="Oval 33">
            <a:extLst>
              <a:ext uri="{FF2B5EF4-FFF2-40B4-BE49-F238E27FC236}">
                <a16:creationId xmlns:a16="http://schemas.microsoft.com/office/drawing/2014/main" id="{E2706883-016F-51F4-5F05-871887CCE838}"/>
              </a:ext>
            </a:extLst>
          </p:cNvPr>
          <p:cNvSpPr/>
          <p:nvPr userDrawn="1"/>
        </p:nvSpPr>
        <p:spPr>
          <a:xfrm>
            <a:off x="10087943" y="170221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5" name="Picture Placeholder 12">
            <a:extLst>
              <a:ext uri="{FF2B5EF4-FFF2-40B4-BE49-F238E27FC236}">
                <a16:creationId xmlns:a16="http://schemas.microsoft.com/office/drawing/2014/main" id="{2C859758-47DC-216A-0239-1927A94ED4B8}"/>
              </a:ext>
            </a:extLst>
          </p:cNvPr>
          <p:cNvSpPr>
            <a:spLocks noGrp="1"/>
          </p:cNvSpPr>
          <p:nvPr>
            <p:ph type="pic" sz="quarter" idx="37" hasCustomPrompt="1"/>
          </p:nvPr>
        </p:nvSpPr>
        <p:spPr>
          <a:xfrm>
            <a:off x="10097468"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36" name="Text Placeholder 2">
            <a:extLst>
              <a:ext uri="{FF2B5EF4-FFF2-40B4-BE49-F238E27FC236}">
                <a16:creationId xmlns:a16="http://schemas.microsoft.com/office/drawing/2014/main" id="{A61840EB-CA45-4476-A575-305742C04D5E}"/>
              </a:ext>
            </a:extLst>
          </p:cNvPr>
          <p:cNvSpPr>
            <a:spLocks noGrp="1"/>
          </p:cNvSpPr>
          <p:nvPr>
            <p:ph type="body" idx="1" hasCustomPrompt="1"/>
          </p:nvPr>
        </p:nvSpPr>
        <p:spPr>
          <a:xfrm>
            <a:off x="419100" y="3951893"/>
            <a:ext cx="2022698" cy="590931"/>
          </a:xfrm>
        </p:spPr>
        <p:txBody>
          <a:bodyPr anchor="ctr"/>
          <a:lstStyle>
            <a:lvl1pPr marL="0" indent="0" algn="ctr">
              <a:buNone/>
              <a:defRPr sz="1800" b="1" i="0">
                <a:solidFill>
                  <a:schemeClr val="accent1">
                    <a:lumMod val="40000"/>
                    <a:lumOff val="60000"/>
                  </a:schemeClr>
                </a:solidFill>
                <a:latin typeface="+mn-lt"/>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37" name="Text Placeholder 12">
            <a:extLst>
              <a:ext uri="{FF2B5EF4-FFF2-40B4-BE49-F238E27FC236}">
                <a16:creationId xmlns:a16="http://schemas.microsoft.com/office/drawing/2014/main" id="{F46AA240-F079-4F03-A441-6CF63BB3C4C5}"/>
              </a:ext>
            </a:extLst>
          </p:cNvPr>
          <p:cNvSpPr>
            <a:spLocks noGrp="1"/>
          </p:cNvSpPr>
          <p:nvPr>
            <p:ph type="body" sz="quarter" idx="14" hasCustomPrompt="1"/>
          </p:nvPr>
        </p:nvSpPr>
        <p:spPr>
          <a:xfrm>
            <a:off x="419100" y="4575352"/>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38" name="Text Placeholder 2">
            <a:extLst>
              <a:ext uri="{FF2B5EF4-FFF2-40B4-BE49-F238E27FC236}">
                <a16:creationId xmlns:a16="http://schemas.microsoft.com/office/drawing/2014/main" id="{E7E5C9DE-D23F-49F3-96BC-C60ACF46E0C1}"/>
              </a:ext>
            </a:extLst>
          </p:cNvPr>
          <p:cNvSpPr>
            <a:spLocks noGrp="1"/>
          </p:cNvSpPr>
          <p:nvPr>
            <p:ph type="body" idx="15" hasCustomPrompt="1"/>
          </p:nvPr>
        </p:nvSpPr>
        <p:spPr>
          <a:xfrm>
            <a:off x="2770926" y="3951893"/>
            <a:ext cx="2022698" cy="590931"/>
          </a:xfrm>
        </p:spPr>
        <p:txBody>
          <a:bodyPr anchor="ctr"/>
          <a:lstStyle>
            <a:lvl1pPr marL="0" indent="0" algn="ctr">
              <a:buNone/>
              <a:defRPr sz="1800" b="1" i="0">
                <a:solidFill>
                  <a:schemeClr val="accent1">
                    <a:lumMod val="40000"/>
                    <a:lumOff val="60000"/>
                  </a:schemeClr>
                </a:solidFill>
                <a:latin typeface="+mn-lt"/>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9" name="Text Placeholder 12">
            <a:extLst>
              <a:ext uri="{FF2B5EF4-FFF2-40B4-BE49-F238E27FC236}">
                <a16:creationId xmlns:a16="http://schemas.microsoft.com/office/drawing/2014/main" id="{1C81B28B-812F-4663-BD93-13B40FE882E5}"/>
              </a:ext>
            </a:extLst>
          </p:cNvPr>
          <p:cNvSpPr>
            <a:spLocks noGrp="1"/>
          </p:cNvSpPr>
          <p:nvPr>
            <p:ph type="body" sz="quarter" idx="16" hasCustomPrompt="1"/>
          </p:nvPr>
        </p:nvSpPr>
        <p:spPr>
          <a:xfrm>
            <a:off x="2770926" y="4575352"/>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40" name="Text Placeholder 2">
            <a:extLst>
              <a:ext uri="{FF2B5EF4-FFF2-40B4-BE49-F238E27FC236}">
                <a16:creationId xmlns:a16="http://schemas.microsoft.com/office/drawing/2014/main" id="{5D04C760-1572-4A79-808D-BA447ABF8BA8}"/>
              </a:ext>
            </a:extLst>
          </p:cNvPr>
          <p:cNvSpPr>
            <a:spLocks noGrp="1"/>
          </p:cNvSpPr>
          <p:nvPr>
            <p:ph type="body" idx="17" hasCustomPrompt="1"/>
          </p:nvPr>
        </p:nvSpPr>
        <p:spPr>
          <a:xfrm>
            <a:off x="5122752" y="3951893"/>
            <a:ext cx="2022698" cy="590931"/>
          </a:xfrm>
        </p:spPr>
        <p:txBody>
          <a:bodyPr anchor="ctr"/>
          <a:lstStyle>
            <a:lvl1pPr marL="0" indent="0" algn="ctr">
              <a:buNone/>
              <a:defRPr sz="1800" b="1" i="0">
                <a:solidFill>
                  <a:schemeClr val="accent1">
                    <a:lumMod val="40000"/>
                    <a:lumOff val="60000"/>
                  </a:schemeClr>
                </a:solidFill>
                <a:latin typeface="+mn-lt"/>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1" name="Text Placeholder 12">
            <a:extLst>
              <a:ext uri="{FF2B5EF4-FFF2-40B4-BE49-F238E27FC236}">
                <a16:creationId xmlns:a16="http://schemas.microsoft.com/office/drawing/2014/main" id="{3E67BEEA-32C4-4A2D-A8CB-3EB33914A811}"/>
              </a:ext>
            </a:extLst>
          </p:cNvPr>
          <p:cNvSpPr>
            <a:spLocks noGrp="1"/>
          </p:cNvSpPr>
          <p:nvPr>
            <p:ph type="body" sz="quarter" idx="18" hasCustomPrompt="1"/>
          </p:nvPr>
        </p:nvSpPr>
        <p:spPr>
          <a:xfrm>
            <a:off x="5122751" y="4575352"/>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42" name="Text Placeholder 2">
            <a:extLst>
              <a:ext uri="{FF2B5EF4-FFF2-40B4-BE49-F238E27FC236}">
                <a16:creationId xmlns:a16="http://schemas.microsoft.com/office/drawing/2014/main" id="{65D2E243-576F-406C-8D8E-E9BF143543CC}"/>
              </a:ext>
            </a:extLst>
          </p:cNvPr>
          <p:cNvSpPr>
            <a:spLocks noGrp="1"/>
          </p:cNvSpPr>
          <p:nvPr>
            <p:ph type="body" idx="19" hasCustomPrompt="1"/>
          </p:nvPr>
        </p:nvSpPr>
        <p:spPr>
          <a:xfrm>
            <a:off x="7474577" y="3951893"/>
            <a:ext cx="2022698" cy="590931"/>
          </a:xfrm>
        </p:spPr>
        <p:txBody>
          <a:bodyPr anchor="ctr"/>
          <a:lstStyle>
            <a:lvl1pPr marL="0" indent="0" algn="ctr">
              <a:buNone/>
              <a:defRPr sz="1800" b="1" i="0">
                <a:solidFill>
                  <a:schemeClr val="accent1">
                    <a:lumMod val="40000"/>
                    <a:lumOff val="60000"/>
                  </a:schemeClr>
                </a:solidFill>
                <a:latin typeface="+mn-lt"/>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3" name="Text Placeholder 12">
            <a:extLst>
              <a:ext uri="{FF2B5EF4-FFF2-40B4-BE49-F238E27FC236}">
                <a16:creationId xmlns:a16="http://schemas.microsoft.com/office/drawing/2014/main" id="{0296E8C2-919C-415F-BCA6-1846B3787E98}"/>
              </a:ext>
            </a:extLst>
          </p:cNvPr>
          <p:cNvSpPr>
            <a:spLocks noGrp="1"/>
          </p:cNvSpPr>
          <p:nvPr>
            <p:ph type="body" sz="quarter" idx="20" hasCustomPrompt="1"/>
          </p:nvPr>
        </p:nvSpPr>
        <p:spPr>
          <a:xfrm>
            <a:off x="7474576" y="4575352"/>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
        <p:nvSpPr>
          <p:cNvPr id="44" name="Text Placeholder 2">
            <a:extLst>
              <a:ext uri="{FF2B5EF4-FFF2-40B4-BE49-F238E27FC236}">
                <a16:creationId xmlns:a16="http://schemas.microsoft.com/office/drawing/2014/main" id="{CC16E155-7D50-49B0-9A50-F32B0018062B}"/>
              </a:ext>
            </a:extLst>
          </p:cNvPr>
          <p:cNvSpPr>
            <a:spLocks noGrp="1"/>
          </p:cNvSpPr>
          <p:nvPr>
            <p:ph type="body" idx="21" hasCustomPrompt="1"/>
          </p:nvPr>
        </p:nvSpPr>
        <p:spPr>
          <a:xfrm>
            <a:off x="9826402" y="3951893"/>
            <a:ext cx="2022698" cy="590931"/>
          </a:xfrm>
        </p:spPr>
        <p:txBody>
          <a:bodyPr anchor="ctr"/>
          <a:lstStyle>
            <a:lvl1pPr marL="0" indent="0" algn="ctr">
              <a:buNone/>
              <a:defRPr sz="1800" b="1" i="0">
                <a:solidFill>
                  <a:schemeClr val="accent1">
                    <a:lumMod val="40000"/>
                    <a:lumOff val="60000"/>
                  </a:schemeClr>
                </a:solidFill>
                <a:latin typeface="+mn-lt"/>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5" name="Text Placeholder 12">
            <a:extLst>
              <a:ext uri="{FF2B5EF4-FFF2-40B4-BE49-F238E27FC236}">
                <a16:creationId xmlns:a16="http://schemas.microsoft.com/office/drawing/2014/main" id="{D472FAF7-29BD-4AB3-8850-1FC1EC028545}"/>
              </a:ext>
            </a:extLst>
          </p:cNvPr>
          <p:cNvSpPr>
            <a:spLocks noGrp="1"/>
          </p:cNvSpPr>
          <p:nvPr>
            <p:ph type="body" sz="quarter" idx="22" hasCustomPrompt="1"/>
          </p:nvPr>
        </p:nvSpPr>
        <p:spPr>
          <a:xfrm>
            <a:off x="9826402" y="4575352"/>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dirty="0"/>
              <a:t>Click to add text</a:t>
            </a:r>
          </a:p>
        </p:txBody>
      </p:sp>
    </p:spTree>
    <p:extLst>
      <p:ext uri="{BB962C8B-B14F-4D97-AF65-F5344CB8AC3E}">
        <p14:creationId xmlns:p14="http://schemas.microsoft.com/office/powerpoint/2010/main" val="3898262559"/>
      </p:ext>
    </p:extLst>
  </p:cSld>
  <p:clrMapOvr>
    <a:masterClrMapping/>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Use Cases: Check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20522-A404-51AF-CFF1-17EC831B73BB}"/>
              </a:ext>
            </a:extLst>
          </p:cNvPr>
          <p:cNvSpPr>
            <a:spLocks noGrp="1"/>
          </p:cNvSpPr>
          <p:nvPr>
            <p:ph type="title" hasCustomPrompt="1"/>
          </p:nvPr>
        </p:nvSpPr>
        <p:spPr/>
        <p:txBody>
          <a:bodyPr/>
          <a:lstStyle>
            <a:lvl1pPr>
              <a:defRPr/>
            </a:lvl1pPr>
          </a:lstStyle>
          <a:p>
            <a:r>
              <a:rPr lang="en-US" dirty="0"/>
              <a:t>Top use cases</a:t>
            </a:r>
          </a:p>
        </p:txBody>
      </p:sp>
      <p:sp>
        <p:nvSpPr>
          <p:cNvPr id="10" name="Text Placeholder 9">
            <a:extLst>
              <a:ext uri="{FF2B5EF4-FFF2-40B4-BE49-F238E27FC236}">
                <a16:creationId xmlns:a16="http://schemas.microsoft.com/office/drawing/2014/main" id="{085FC429-B813-BCF9-75C9-C157797DC654}"/>
              </a:ext>
            </a:extLst>
          </p:cNvPr>
          <p:cNvSpPr>
            <a:spLocks noGrp="1"/>
          </p:cNvSpPr>
          <p:nvPr>
            <p:ph type="body" sz="quarter" idx="11" hasCustomPrompt="1"/>
          </p:nvPr>
        </p:nvSpPr>
        <p:spPr>
          <a:xfrm>
            <a:off x="1292095" y="1379342"/>
            <a:ext cx="8680578" cy="480131"/>
          </a:xfrm>
        </p:spPr>
        <p:txBody>
          <a:bodyPr/>
          <a:lstStyle>
            <a:lvl1pPr marL="0" indent="0">
              <a:buNone/>
              <a:defRPr sz="2800"/>
            </a:lvl1pPr>
            <a:lvl2pPr marL="228600" indent="0">
              <a:buNone/>
              <a:defRPr/>
            </a:lvl2pPr>
            <a:lvl3pPr marL="231775" indent="0">
              <a:buNone/>
              <a:defRPr/>
            </a:lvl3pPr>
            <a:lvl4pPr marL="685800" indent="0">
              <a:buNone/>
              <a:defRPr/>
            </a:lvl4pPr>
            <a:lvl5pPr marL="685800" indent="0">
              <a:buNone/>
              <a:defRPr/>
            </a:lvl5pPr>
          </a:lstStyle>
          <a:p>
            <a:pPr lvl="0"/>
            <a:r>
              <a:rPr lang="en-US" dirty="0"/>
              <a:t>Use case example</a:t>
            </a:r>
          </a:p>
        </p:txBody>
      </p:sp>
      <p:sp>
        <p:nvSpPr>
          <p:cNvPr id="11" name="Text Placeholder 9">
            <a:extLst>
              <a:ext uri="{FF2B5EF4-FFF2-40B4-BE49-F238E27FC236}">
                <a16:creationId xmlns:a16="http://schemas.microsoft.com/office/drawing/2014/main" id="{D3BBFC18-52EB-E076-6D1C-E46A644C2D6D}"/>
              </a:ext>
            </a:extLst>
          </p:cNvPr>
          <p:cNvSpPr>
            <a:spLocks noGrp="1"/>
          </p:cNvSpPr>
          <p:nvPr>
            <p:ph type="body" sz="quarter" idx="12" hasCustomPrompt="1"/>
          </p:nvPr>
        </p:nvSpPr>
        <p:spPr>
          <a:xfrm>
            <a:off x="1292095" y="2307322"/>
            <a:ext cx="8680578" cy="480131"/>
          </a:xfrm>
        </p:spPr>
        <p:txBody>
          <a:bodyPr/>
          <a:lstStyle>
            <a:lvl1pPr marL="0" indent="0">
              <a:buNone/>
              <a:defRPr sz="2800"/>
            </a:lvl1pPr>
            <a:lvl2pPr marL="228600" indent="0">
              <a:buNone/>
              <a:defRPr/>
            </a:lvl2pPr>
            <a:lvl3pPr marL="231775" indent="0">
              <a:buNone/>
              <a:defRPr/>
            </a:lvl3pPr>
            <a:lvl4pPr marL="685800" indent="0">
              <a:buNone/>
              <a:defRPr/>
            </a:lvl4pPr>
            <a:lvl5pPr marL="685800" indent="0">
              <a:buNone/>
              <a:defRPr/>
            </a:lvl5pPr>
          </a:lstStyle>
          <a:p>
            <a:pPr lvl="0"/>
            <a:r>
              <a:rPr lang="en-US" dirty="0"/>
              <a:t>Use case example</a:t>
            </a:r>
          </a:p>
        </p:txBody>
      </p:sp>
      <p:sp>
        <p:nvSpPr>
          <p:cNvPr id="12" name="Text Placeholder 9">
            <a:extLst>
              <a:ext uri="{FF2B5EF4-FFF2-40B4-BE49-F238E27FC236}">
                <a16:creationId xmlns:a16="http://schemas.microsoft.com/office/drawing/2014/main" id="{7CB3671D-B64E-F549-5A9E-5C888A90A543}"/>
              </a:ext>
            </a:extLst>
          </p:cNvPr>
          <p:cNvSpPr>
            <a:spLocks noGrp="1"/>
          </p:cNvSpPr>
          <p:nvPr>
            <p:ph type="body" sz="quarter" idx="13" hasCustomPrompt="1"/>
          </p:nvPr>
        </p:nvSpPr>
        <p:spPr>
          <a:xfrm>
            <a:off x="1292095" y="3235302"/>
            <a:ext cx="8680578" cy="480131"/>
          </a:xfrm>
        </p:spPr>
        <p:txBody>
          <a:bodyPr/>
          <a:lstStyle>
            <a:lvl1pPr marL="0" indent="0">
              <a:buNone/>
              <a:defRPr sz="2800"/>
            </a:lvl1pPr>
            <a:lvl2pPr marL="228600" indent="0">
              <a:buNone/>
              <a:defRPr/>
            </a:lvl2pPr>
            <a:lvl3pPr marL="231775" indent="0">
              <a:buNone/>
              <a:defRPr/>
            </a:lvl3pPr>
            <a:lvl4pPr marL="685800" indent="0">
              <a:buNone/>
              <a:defRPr/>
            </a:lvl4pPr>
            <a:lvl5pPr marL="685800" indent="0">
              <a:buNone/>
              <a:defRPr/>
            </a:lvl5pPr>
          </a:lstStyle>
          <a:p>
            <a:pPr lvl="0"/>
            <a:r>
              <a:rPr lang="en-US" dirty="0"/>
              <a:t>Use case example</a:t>
            </a:r>
          </a:p>
        </p:txBody>
      </p:sp>
      <p:sp>
        <p:nvSpPr>
          <p:cNvPr id="13" name="Text Placeholder 9">
            <a:extLst>
              <a:ext uri="{FF2B5EF4-FFF2-40B4-BE49-F238E27FC236}">
                <a16:creationId xmlns:a16="http://schemas.microsoft.com/office/drawing/2014/main" id="{B9D0BBA1-AF91-1A1E-E1D3-5679BA150445}"/>
              </a:ext>
            </a:extLst>
          </p:cNvPr>
          <p:cNvSpPr>
            <a:spLocks noGrp="1"/>
          </p:cNvSpPr>
          <p:nvPr>
            <p:ph type="body" sz="quarter" idx="14" hasCustomPrompt="1"/>
          </p:nvPr>
        </p:nvSpPr>
        <p:spPr>
          <a:xfrm>
            <a:off x="1292095" y="4163282"/>
            <a:ext cx="8680578" cy="480131"/>
          </a:xfrm>
        </p:spPr>
        <p:txBody>
          <a:bodyPr/>
          <a:lstStyle>
            <a:lvl1pPr marL="0" indent="0">
              <a:buNone/>
              <a:defRPr sz="2800"/>
            </a:lvl1pPr>
            <a:lvl2pPr marL="228600" indent="0">
              <a:buNone/>
              <a:defRPr/>
            </a:lvl2pPr>
            <a:lvl3pPr marL="231775" indent="0">
              <a:buNone/>
              <a:defRPr/>
            </a:lvl3pPr>
            <a:lvl4pPr marL="685800" indent="0">
              <a:buNone/>
              <a:defRPr/>
            </a:lvl4pPr>
            <a:lvl5pPr marL="685800" indent="0">
              <a:buNone/>
              <a:defRPr/>
            </a:lvl5pPr>
          </a:lstStyle>
          <a:p>
            <a:pPr lvl="0"/>
            <a:r>
              <a:rPr lang="en-US" dirty="0"/>
              <a:t>Use case example</a:t>
            </a:r>
          </a:p>
        </p:txBody>
      </p:sp>
      <p:sp>
        <p:nvSpPr>
          <p:cNvPr id="14" name="Text Placeholder 9">
            <a:extLst>
              <a:ext uri="{FF2B5EF4-FFF2-40B4-BE49-F238E27FC236}">
                <a16:creationId xmlns:a16="http://schemas.microsoft.com/office/drawing/2014/main" id="{3F64019A-9444-E8BF-5E93-A4522E7A60F7}"/>
              </a:ext>
            </a:extLst>
          </p:cNvPr>
          <p:cNvSpPr>
            <a:spLocks noGrp="1"/>
          </p:cNvSpPr>
          <p:nvPr>
            <p:ph type="body" sz="quarter" idx="15" hasCustomPrompt="1"/>
          </p:nvPr>
        </p:nvSpPr>
        <p:spPr>
          <a:xfrm>
            <a:off x="1292095" y="5091261"/>
            <a:ext cx="8680578" cy="480131"/>
          </a:xfrm>
        </p:spPr>
        <p:txBody>
          <a:bodyPr/>
          <a:lstStyle>
            <a:lvl1pPr marL="0" indent="0">
              <a:buNone/>
              <a:defRPr sz="2800"/>
            </a:lvl1pPr>
            <a:lvl2pPr marL="228600" indent="0">
              <a:buNone/>
              <a:defRPr/>
            </a:lvl2pPr>
            <a:lvl3pPr marL="231775" indent="0">
              <a:buNone/>
              <a:defRPr/>
            </a:lvl3pPr>
            <a:lvl4pPr marL="685800" indent="0">
              <a:buNone/>
              <a:defRPr/>
            </a:lvl4pPr>
            <a:lvl5pPr marL="685800" indent="0">
              <a:buNone/>
              <a:defRPr/>
            </a:lvl5pPr>
          </a:lstStyle>
          <a:p>
            <a:pPr lvl="0"/>
            <a:r>
              <a:rPr lang="en-US" dirty="0"/>
              <a:t>Use case example</a:t>
            </a:r>
          </a:p>
        </p:txBody>
      </p:sp>
      <p:grpSp>
        <p:nvGrpSpPr>
          <p:cNvPr id="15" name="Group 14">
            <a:extLst>
              <a:ext uri="{FF2B5EF4-FFF2-40B4-BE49-F238E27FC236}">
                <a16:creationId xmlns:a16="http://schemas.microsoft.com/office/drawing/2014/main" id="{ABA4AED8-3593-E3C7-2A53-260D635D2991}"/>
              </a:ext>
            </a:extLst>
          </p:cNvPr>
          <p:cNvGrpSpPr/>
          <p:nvPr userDrawn="1"/>
        </p:nvGrpSpPr>
        <p:grpSpPr>
          <a:xfrm>
            <a:off x="419100" y="1348973"/>
            <a:ext cx="500896" cy="500896"/>
            <a:chOff x="1422185" y="1579726"/>
            <a:chExt cx="1060908" cy="1060908"/>
          </a:xfrm>
        </p:grpSpPr>
        <p:sp>
          <p:nvSpPr>
            <p:cNvPr id="16" name="Oval 15">
              <a:extLst>
                <a:ext uri="{FF2B5EF4-FFF2-40B4-BE49-F238E27FC236}">
                  <a16:creationId xmlns:a16="http://schemas.microsoft.com/office/drawing/2014/main" id="{3618912E-8CB2-EBA1-BF5E-D8B09770FBE5}"/>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17" name="Graphic 11" descr="Checkmark">
              <a:extLst>
                <a:ext uri="{FF2B5EF4-FFF2-40B4-BE49-F238E27FC236}">
                  <a16:creationId xmlns:a16="http://schemas.microsoft.com/office/drawing/2014/main" id="{CCDD29EF-8274-7675-1C6B-D7191DC5057D}"/>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grpSp>
        <p:nvGrpSpPr>
          <p:cNvPr id="18" name="Group 17">
            <a:extLst>
              <a:ext uri="{FF2B5EF4-FFF2-40B4-BE49-F238E27FC236}">
                <a16:creationId xmlns:a16="http://schemas.microsoft.com/office/drawing/2014/main" id="{7A1AC6BF-DFAD-25C7-5DA6-A04D4B214AB7}"/>
              </a:ext>
            </a:extLst>
          </p:cNvPr>
          <p:cNvGrpSpPr/>
          <p:nvPr userDrawn="1"/>
        </p:nvGrpSpPr>
        <p:grpSpPr>
          <a:xfrm>
            <a:off x="419100" y="5051130"/>
            <a:ext cx="500896" cy="500896"/>
            <a:chOff x="1422185" y="1579726"/>
            <a:chExt cx="1060908" cy="1060908"/>
          </a:xfrm>
        </p:grpSpPr>
        <p:sp>
          <p:nvSpPr>
            <p:cNvPr id="19" name="Oval 18">
              <a:extLst>
                <a:ext uri="{FF2B5EF4-FFF2-40B4-BE49-F238E27FC236}">
                  <a16:creationId xmlns:a16="http://schemas.microsoft.com/office/drawing/2014/main" id="{411F1EE3-D550-D3BF-7081-9F669CBBA0DE}"/>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0" name="Graphic 11" descr="Checkmark">
              <a:extLst>
                <a:ext uri="{FF2B5EF4-FFF2-40B4-BE49-F238E27FC236}">
                  <a16:creationId xmlns:a16="http://schemas.microsoft.com/office/drawing/2014/main" id="{8BD184F8-E9C2-7453-DA91-BAD0A7991E80}"/>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grpSp>
        <p:nvGrpSpPr>
          <p:cNvPr id="21" name="Group 20">
            <a:extLst>
              <a:ext uri="{FF2B5EF4-FFF2-40B4-BE49-F238E27FC236}">
                <a16:creationId xmlns:a16="http://schemas.microsoft.com/office/drawing/2014/main" id="{713D8B05-C7A4-BDFB-71FB-DB6E8D363004}"/>
              </a:ext>
            </a:extLst>
          </p:cNvPr>
          <p:cNvGrpSpPr/>
          <p:nvPr userDrawn="1"/>
        </p:nvGrpSpPr>
        <p:grpSpPr>
          <a:xfrm>
            <a:off x="419100" y="2274512"/>
            <a:ext cx="500896" cy="500896"/>
            <a:chOff x="1422185" y="1579726"/>
            <a:chExt cx="1060908" cy="1060908"/>
          </a:xfrm>
        </p:grpSpPr>
        <p:sp>
          <p:nvSpPr>
            <p:cNvPr id="22" name="Oval 21">
              <a:extLst>
                <a:ext uri="{FF2B5EF4-FFF2-40B4-BE49-F238E27FC236}">
                  <a16:creationId xmlns:a16="http://schemas.microsoft.com/office/drawing/2014/main" id="{AD75B61B-43C2-985D-7848-853DE066F942}"/>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3" name="Graphic 11" descr="Checkmark">
              <a:extLst>
                <a:ext uri="{FF2B5EF4-FFF2-40B4-BE49-F238E27FC236}">
                  <a16:creationId xmlns:a16="http://schemas.microsoft.com/office/drawing/2014/main" id="{20BB3EDD-F074-A059-65DA-76E08F7F930A}"/>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grpSp>
        <p:nvGrpSpPr>
          <p:cNvPr id="24" name="Group 23">
            <a:extLst>
              <a:ext uri="{FF2B5EF4-FFF2-40B4-BE49-F238E27FC236}">
                <a16:creationId xmlns:a16="http://schemas.microsoft.com/office/drawing/2014/main" id="{C296B3C4-799E-A1BC-64ED-B47549F74A98}"/>
              </a:ext>
            </a:extLst>
          </p:cNvPr>
          <p:cNvGrpSpPr/>
          <p:nvPr userDrawn="1"/>
        </p:nvGrpSpPr>
        <p:grpSpPr>
          <a:xfrm>
            <a:off x="419100" y="3200051"/>
            <a:ext cx="500896" cy="500896"/>
            <a:chOff x="1422185" y="1579726"/>
            <a:chExt cx="1060908" cy="1060908"/>
          </a:xfrm>
        </p:grpSpPr>
        <p:sp>
          <p:nvSpPr>
            <p:cNvPr id="25" name="Oval 24">
              <a:extLst>
                <a:ext uri="{FF2B5EF4-FFF2-40B4-BE49-F238E27FC236}">
                  <a16:creationId xmlns:a16="http://schemas.microsoft.com/office/drawing/2014/main" id="{4B7C98C4-C117-E862-FA3E-BA77D9F8D1B2}"/>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6" name="Graphic 11" descr="Checkmark">
              <a:extLst>
                <a:ext uri="{FF2B5EF4-FFF2-40B4-BE49-F238E27FC236}">
                  <a16:creationId xmlns:a16="http://schemas.microsoft.com/office/drawing/2014/main" id="{C6350DE8-4421-83D9-510C-331150A1D759}"/>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grpSp>
        <p:nvGrpSpPr>
          <p:cNvPr id="27" name="Group 26">
            <a:extLst>
              <a:ext uri="{FF2B5EF4-FFF2-40B4-BE49-F238E27FC236}">
                <a16:creationId xmlns:a16="http://schemas.microsoft.com/office/drawing/2014/main" id="{5FE5288D-8C63-E6FE-4635-36BF83D49C12}"/>
              </a:ext>
            </a:extLst>
          </p:cNvPr>
          <p:cNvGrpSpPr/>
          <p:nvPr userDrawn="1"/>
        </p:nvGrpSpPr>
        <p:grpSpPr>
          <a:xfrm>
            <a:off x="419100" y="4125590"/>
            <a:ext cx="500896" cy="500896"/>
            <a:chOff x="1422185" y="1579726"/>
            <a:chExt cx="1060908" cy="1060908"/>
          </a:xfrm>
        </p:grpSpPr>
        <p:sp>
          <p:nvSpPr>
            <p:cNvPr id="28" name="Oval 27">
              <a:extLst>
                <a:ext uri="{FF2B5EF4-FFF2-40B4-BE49-F238E27FC236}">
                  <a16:creationId xmlns:a16="http://schemas.microsoft.com/office/drawing/2014/main" id="{66897C27-D305-EDB8-2AC4-1E6D2BFF093E}"/>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9" name="Graphic 11" descr="Checkmark">
              <a:extLst>
                <a:ext uri="{FF2B5EF4-FFF2-40B4-BE49-F238E27FC236}">
                  <a16:creationId xmlns:a16="http://schemas.microsoft.com/office/drawing/2014/main" id="{DD39B85B-97F3-8601-DA52-44014F4078DB}"/>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spTree>
    <p:extLst>
      <p:ext uri="{BB962C8B-B14F-4D97-AF65-F5344CB8AC3E}">
        <p14:creationId xmlns:p14="http://schemas.microsoft.com/office/powerpoint/2010/main" val="3500320324"/>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Use Cases: Boxes">
    <p:bg>
      <p:bgPr>
        <a:solidFill>
          <a:schemeClr val="bg1"/>
        </a:solidFill>
        <a:effectLst/>
      </p:bgPr>
    </p:bg>
    <p:spTree>
      <p:nvGrpSpPr>
        <p:cNvPr id="1" name=""/>
        <p:cNvGrpSpPr/>
        <p:nvPr/>
      </p:nvGrpSpPr>
      <p:grpSpPr>
        <a:xfrm>
          <a:off x="0" y="0"/>
          <a:ext cx="0" cy="0"/>
          <a:chOff x="0" y="0"/>
          <a:chExt cx="0" cy="0"/>
        </a:xfrm>
      </p:grpSpPr>
      <p:sp>
        <p:nvSpPr>
          <p:cNvPr id="4" name="Graphic 13">
            <a:extLst>
              <a:ext uri="{FF2B5EF4-FFF2-40B4-BE49-F238E27FC236}">
                <a16:creationId xmlns:a16="http://schemas.microsoft.com/office/drawing/2014/main" id="{A0E2B36D-28EC-D6FD-5AAD-4BF9B8618C76}"/>
              </a:ext>
            </a:extLst>
          </p:cNvPr>
          <p:cNvSpPr/>
          <p:nvPr userDrawn="1"/>
        </p:nvSpPr>
        <p:spPr>
          <a:xfrm>
            <a:off x="9163051" y="1897614"/>
            <a:ext cx="2686050" cy="4211356"/>
          </a:xfrm>
          <a:custGeom>
            <a:avLst/>
            <a:gdLst>
              <a:gd name="connsiteX0" fmla="*/ 1378363 w 1961959"/>
              <a:gd name="connsiteY0" fmla="*/ 0 h 3069145"/>
              <a:gd name="connsiteX1" fmla="*/ 1961960 w 1961959"/>
              <a:gd name="connsiteY1" fmla="*/ 0 h 3069145"/>
              <a:gd name="connsiteX2" fmla="*/ 1961960 w 1961959"/>
              <a:gd name="connsiteY2" fmla="*/ 3069146 h 3069145"/>
              <a:gd name="connsiteX3" fmla="*/ 0 w 1961959"/>
              <a:gd name="connsiteY3" fmla="*/ 3069146 h 3069145"/>
              <a:gd name="connsiteX4" fmla="*/ 0 w 1961959"/>
              <a:gd name="connsiteY4" fmla="*/ 0 h 3069145"/>
              <a:gd name="connsiteX5" fmla="*/ 0 w 1961959"/>
              <a:gd name="connsiteY5" fmla="*/ 0 h 3069145"/>
              <a:gd name="connsiteX6" fmla="*/ 577977 w 1961959"/>
              <a:gd name="connsiteY6" fmla="*/ 0 h 306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1959" h="3069145">
                <a:moveTo>
                  <a:pt x="1378363" y="0"/>
                </a:moveTo>
                <a:lnTo>
                  <a:pt x="1961960" y="0"/>
                </a:lnTo>
                <a:lnTo>
                  <a:pt x="1961960" y="3069146"/>
                </a:lnTo>
                <a:lnTo>
                  <a:pt x="0" y="3069146"/>
                </a:lnTo>
                <a:lnTo>
                  <a:pt x="0" y="0"/>
                </a:lnTo>
                <a:lnTo>
                  <a:pt x="0" y="0"/>
                </a:lnTo>
                <a:lnTo>
                  <a:pt x="577977" y="0"/>
                </a:lnTo>
              </a:path>
            </a:pathLst>
          </a:custGeom>
          <a:noFill/>
          <a:ln w="19050" cap="flat">
            <a:solidFill>
              <a:schemeClr val="accent6"/>
            </a:solidFill>
            <a:prstDash val="solid"/>
            <a:miter/>
          </a:ln>
        </p:spPr>
        <p:txBody>
          <a:bodyPr rtlCol="0" anchor="ctr"/>
          <a:lstStyle/>
          <a:p>
            <a:endParaRPr lang="en-US"/>
          </a:p>
        </p:txBody>
      </p:sp>
      <p:grpSp>
        <p:nvGrpSpPr>
          <p:cNvPr id="5" name="Group 4">
            <a:extLst>
              <a:ext uri="{FF2B5EF4-FFF2-40B4-BE49-F238E27FC236}">
                <a16:creationId xmlns:a16="http://schemas.microsoft.com/office/drawing/2014/main" id="{2E2C34B5-D06C-94FE-F897-148C726A84FA}"/>
              </a:ext>
            </a:extLst>
          </p:cNvPr>
          <p:cNvGrpSpPr>
            <a:grpSpLocks noChangeAspect="1"/>
          </p:cNvGrpSpPr>
          <p:nvPr userDrawn="1"/>
        </p:nvGrpSpPr>
        <p:grpSpPr>
          <a:xfrm>
            <a:off x="1213485" y="1348973"/>
            <a:ext cx="1097280" cy="1097280"/>
            <a:chOff x="1422185" y="1579726"/>
            <a:chExt cx="1060908" cy="1060908"/>
          </a:xfrm>
        </p:grpSpPr>
        <p:sp>
          <p:nvSpPr>
            <p:cNvPr id="6" name="Oval 5">
              <a:extLst>
                <a:ext uri="{FF2B5EF4-FFF2-40B4-BE49-F238E27FC236}">
                  <a16:creationId xmlns:a16="http://schemas.microsoft.com/office/drawing/2014/main" id="{2D059D62-2921-A8C9-B6E8-4C37D013E9B4}"/>
                </a:ext>
              </a:extLst>
            </p:cNvPr>
            <p:cNvSpPr/>
            <p:nvPr userDrawn="1"/>
          </p:nvSpPr>
          <p:spPr>
            <a:xfrm>
              <a:off x="1422185" y="1579726"/>
              <a:ext cx="1060908" cy="1060908"/>
            </a:xfrm>
            <a:prstGeom prst="ellipse">
              <a:avLst/>
            </a:prstGeom>
            <a:noFill/>
            <a:ln w="28575"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7" name="Graphic 11" descr="Checkmark">
              <a:extLst>
                <a:ext uri="{FF2B5EF4-FFF2-40B4-BE49-F238E27FC236}">
                  <a16:creationId xmlns:a16="http://schemas.microsoft.com/office/drawing/2014/main" id="{DD1079AC-7470-5106-9793-5ACB41C49949}"/>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1"/>
            </a:solidFill>
            <a:ln w="28575" cap="rnd">
              <a:solidFill>
                <a:schemeClr val="accent1"/>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grpSp>
        <p:nvGrpSpPr>
          <p:cNvPr id="8" name="Group 7">
            <a:extLst>
              <a:ext uri="{FF2B5EF4-FFF2-40B4-BE49-F238E27FC236}">
                <a16:creationId xmlns:a16="http://schemas.microsoft.com/office/drawing/2014/main" id="{C6AE0D3F-CFB4-DFC8-0B2E-8161E50AF2C6}"/>
              </a:ext>
            </a:extLst>
          </p:cNvPr>
          <p:cNvGrpSpPr>
            <a:grpSpLocks noChangeAspect="1"/>
          </p:cNvGrpSpPr>
          <p:nvPr userDrawn="1"/>
        </p:nvGrpSpPr>
        <p:grpSpPr>
          <a:xfrm>
            <a:off x="4128135" y="1348973"/>
            <a:ext cx="1097280" cy="1097280"/>
            <a:chOff x="1422185" y="1579726"/>
            <a:chExt cx="1060908" cy="1060908"/>
          </a:xfrm>
        </p:grpSpPr>
        <p:sp>
          <p:nvSpPr>
            <p:cNvPr id="9" name="Oval 8">
              <a:extLst>
                <a:ext uri="{FF2B5EF4-FFF2-40B4-BE49-F238E27FC236}">
                  <a16:creationId xmlns:a16="http://schemas.microsoft.com/office/drawing/2014/main" id="{378D146D-E91B-A2DD-92BF-40A59B7106D8}"/>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30" name="Graphic 11" descr="Checkmark">
              <a:extLst>
                <a:ext uri="{FF2B5EF4-FFF2-40B4-BE49-F238E27FC236}">
                  <a16:creationId xmlns:a16="http://schemas.microsoft.com/office/drawing/2014/main" id="{D6C71418-3A56-458A-498D-AB0BA84F9894}"/>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grpSp>
        <p:nvGrpSpPr>
          <p:cNvPr id="31" name="Group 30">
            <a:extLst>
              <a:ext uri="{FF2B5EF4-FFF2-40B4-BE49-F238E27FC236}">
                <a16:creationId xmlns:a16="http://schemas.microsoft.com/office/drawing/2014/main" id="{2FE690AA-F614-7B1B-2103-D64191E4C8A5}"/>
              </a:ext>
            </a:extLst>
          </p:cNvPr>
          <p:cNvGrpSpPr>
            <a:grpSpLocks noChangeAspect="1"/>
          </p:cNvGrpSpPr>
          <p:nvPr userDrawn="1"/>
        </p:nvGrpSpPr>
        <p:grpSpPr>
          <a:xfrm>
            <a:off x="7042785" y="1348973"/>
            <a:ext cx="1097280" cy="1097280"/>
            <a:chOff x="1422185" y="1579726"/>
            <a:chExt cx="1060908" cy="1060908"/>
          </a:xfrm>
        </p:grpSpPr>
        <p:sp>
          <p:nvSpPr>
            <p:cNvPr id="32" name="Oval 31">
              <a:extLst>
                <a:ext uri="{FF2B5EF4-FFF2-40B4-BE49-F238E27FC236}">
                  <a16:creationId xmlns:a16="http://schemas.microsoft.com/office/drawing/2014/main" id="{8F561B1C-EFC3-8F13-1FBE-7272F36D2782}"/>
                </a:ext>
              </a:extLst>
            </p:cNvPr>
            <p:cNvSpPr/>
            <p:nvPr userDrawn="1"/>
          </p:nvSpPr>
          <p:spPr>
            <a:xfrm>
              <a:off x="1422185" y="1579726"/>
              <a:ext cx="1060908" cy="1060908"/>
            </a:xfrm>
            <a:prstGeom prst="ellipse">
              <a:avLst/>
            </a:prstGeom>
            <a:noFill/>
            <a:ln w="28575" cap="flat" cmpd="sng" algn="ctr">
              <a:solidFill>
                <a:schemeClr val="accent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33" name="Graphic 11" descr="Checkmark">
              <a:extLst>
                <a:ext uri="{FF2B5EF4-FFF2-40B4-BE49-F238E27FC236}">
                  <a16:creationId xmlns:a16="http://schemas.microsoft.com/office/drawing/2014/main" id="{02588F75-2069-91D9-2365-ECD116644861}"/>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5"/>
            </a:solidFill>
            <a:ln w="28575" cap="rnd">
              <a:solidFill>
                <a:schemeClr val="accent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grpSp>
        <p:nvGrpSpPr>
          <p:cNvPr id="34" name="Group 33">
            <a:extLst>
              <a:ext uri="{FF2B5EF4-FFF2-40B4-BE49-F238E27FC236}">
                <a16:creationId xmlns:a16="http://schemas.microsoft.com/office/drawing/2014/main" id="{34845CE8-62DD-C714-DE56-485DBD7B5D78}"/>
              </a:ext>
            </a:extLst>
          </p:cNvPr>
          <p:cNvGrpSpPr>
            <a:grpSpLocks noChangeAspect="1"/>
          </p:cNvGrpSpPr>
          <p:nvPr userDrawn="1"/>
        </p:nvGrpSpPr>
        <p:grpSpPr>
          <a:xfrm>
            <a:off x="9957436" y="1348973"/>
            <a:ext cx="1097280" cy="1097280"/>
            <a:chOff x="1422185" y="1579726"/>
            <a:chExt cx="1060908" cy="1060908"/>
          </a:xfrm>
        </p:grpSpPr>
        <p:sp>
          <p:nvSpPr>
            <p:cNvPr id="35" name="Oval 34">
              <a:extLst>
                <a:ext uri="{FF2B5EF4-FFF2-40B4-BE49-F238E27FC236}">
                  <a16:creationId xmlns:a16="http://schemas.microsoft.com/office/drawing/2014/main" id="{197B07AA-FE0F-E45D-7CC7-831465913056}"/>
                </a:ext>
              </a:extLst>
            </p:cNvPr>
            <p:cNvSpPr/>
            <p:nvPr userDrawn="1"/>
          </p:nvSpPr>
          <p:spPr>
            <a:xfrm>
              <a:off x="1422185" y="1579726"/>
              <a:ext cx="1060908" cy="1060908"/>
            </a:xfrm>
            <a:prstGeom prst="ellipse">
              <a:avLst/>
            </a:prstGeom>
            <a:noFill/>
            <a:ln w="28575" cap="flat" cmpd="sng" algn="ctr">
              <a:solidFill>
                <a:schemeClr val="accent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36" name="Graphic 11" descr="Checkmark">
              <a:extLst>
                <a:ext uri="{FF2B5EF4-FFF2-40B4-BE49-F238E27FC236}">
                  <a16:creationId xmlns:a16="http://schemas.microsoft.com/office/drawing/2014/main" id="{129D2A83-D710-FAAD-B39C-853E30ED34B3}"/>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6"/>
            </a:solidFill>
            <a:ln w="28575" cap="rnd">
              <a:solidFill>
                <a:schemeClr val="accent6"/>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mazon Ember"/>
              </a:endParaRPr>
            </a:p>
          </p:txBody>
        </p:sp>
      </p:grpSp>
      <p:sp>
        <p:nvSpPr>
          <p:cNvPr id="37" name="Graphic 13">
            <a:extLst>
              <a:ext uri="{FF2B5EF4-FFF2-40B4-BE49-F238E27FC236}">
                <a16:creationId xmlns:a16="http://schemas.microsoft.com/office/drawing/2014/main" id="{CE81FAE8-BD52-75D6-209C-134050AC8C55}"/>
              </a:ext>
            </a:extLst>
          </p:cNvPr>
          <p:cNvSpPr/>
          <p:nvPr userDrawn="1"/>
        </p:nvSpPr>
        <p:spPr>
          <a:xfrm>
            <a:off x="419100" y="1897614"/>
            <a:ext cx="2686050" cy="4211356"/>
          </a:xfrm>
          <a:custGeom>
            <a:avLst/>
            <a:gdLst>
              <a:gd name="connsiteX0" fmla="*/ 1378363 w 1961959"/>
              <a:gd name="connsiteY0" fmla="*/ 0 h 3069145"/>
              <a:gd name="connsiteX1" fmla="*/ 1961960 w 1961959"/>
              <a:gd name="connsiteY1" fmla="*/ 0 h 3069145"/>
              <a:gd name="connsiteX2" fmla="*/ 1961960 w 1961959"/>
              <a:gd name="connsiteY2" fmla="*/ 3069146 h 3069145"/>
              <a:gd name="connsiteX3" fmla="*/ 0 w 1961959"/>
              <a:gd name="connsiteY3" fmla="*/ 3069146 h 3069145"/>
              <a:gd name="connsiteX4" fmla="*/ 0 w 1961959"/>
              <a:gd name="connsiteY4" fmla="*/ 0 h 3069145"/>
              <a:gd name="connsiteX5" fmla="*/ 0 w 1961959"/>
              <a:gd name="connsiteY5" fmla="*/ 0 h 3069145"/>
              <a:gd name="connsiteX6" fmla="*/ 577977 w 1961959"/>
              <a:gd name="connsiteY6" fmla="*/ 0 h 306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1959" h="3069145">
                <a:moveTo>
                  <a:pt x="1378363" y="0"/>
                </a:moveTo>
                <a:lnTo>
                  <a:pt x="1961960" y="0"/>
                </a:lnTo>
                <a:lnTo>
                  <a:pt x="1961960" y="3069146"/>
                </a:lnTo>
                <a:lnTo>
                  <a:pt x="0" y="3069146"/>
                </a:lnTo>
                <a:lnTo>
                  <a:pt x="0" y="0"/>
                </a:lnTo>
                <a:lnTo>
                  <a:pt x="0" y="0"/>
                </a:lnTo>
                <a:lnTo>
                  <a:pt x="577977" y="0"/>
                </a:lnTo>
              </a:path>
            </a:pathLst>
          </a:custGeom>
          <a:noFill/>
          <a:ln w="19050" cap="flat">
            <a:solidFill>
              <a:schemeClr val="accent1"/>
            </a:solidFill>
            <a:prstDash val="solid"/>
            <a:miter/>
          </a:ln>
        </p:spPr>
        <p:txBody>
          <a:bodyPr rtlCol="0" anchor="ctr"/>
          <a:lstStyle/>
          <a:p>
            <a:endParaRPr lang="en-US"/>
          </a:p>
        </p:txBody>
      </p:sp>
      <p:sp>
        <p:nvSpPr>
          <p:cNvPr id="38" name="Graphic 13">
            <a:extLst>
              <a:ext uri="{FF2B5EF4-FFF2-40B4-BE49-F238E27FC236}">
                <a16:creationId xmlns:a16="http://schemas.microsoft.com/office/drawing/2014/main" id="{38238574-7FE9-9EF5-C0D8-AEA3B4DABDD0}"/>
              </a:ext>
            </a:extLst>
          </p:cNvPr>
          <p:cNvSpPr/>
          <p:nvPr userDrawn="1"/>
        </p:nvSpPr>
        <p:spPr>
          <a:xfrm>
            <a:off x="3333750" y="1897614"/>
            <a:ext cx="2686050" cy="4211356"/>
          </a:xfrm>
          <a:custGeom>
            <a:avLst/>
            <a:gdLst>
              <a:gd name="connsiteX0" fmla="*/ 1378363 w 1961959"/>
              <a:gd name="connsiteY0" fmla="*/ 0 h 3069145"/>
              <a:gd name="connsiteX1" fmla="*/ 1961960 w 1961959"/>
              <a:gd name="connsiteY1" fmla="*/ 0 h 3069145"/>
              <a:gd name="connsiteX2" fmla="*/ 1961960 w 1961959"/>
              <a:gd name="connsiteY2" fmla="*/ 3069146 h 3069145"/>
              <a:gd name="connsiteX3" fmla="*/ 0 w 1961959"/>
              <a:gd name="connsiteY3" fmla="*/ 3069146 h 3069145"/>
              <a:gd name="connsiteX4" fmla="*/ 0 w 1961959"/>
              <a:gd name="connsiteY4" fmla="*/ 0 h 3069145"/>
              <a:gd name="connsiteX5" fmla="*/ 0 w 1961959"/>
              <a:gd name="connsiteY5" fmla="*/ 0 h 3069145"/>
              <a:gd name="connsiteX6" fmla="*/ 577977 w 1961959"/>
              <a:gd name="connsiteY6" fmla="*/ 0 h 306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1959" h="3069145">
                <a:moveTo>
                  <a:pt x="1378363" y="0"/>
                </a:moveTo>
                <a:lnTo>
                  <a:pt x="1961960" y="0"/>
                </a:lnTo>
                <a:lnTo>
                  <a:pt x="1961960" y="3069146"/>
                </a:lnTo>
                <a:lnTo>
                  <a:pt x="0" y="3069146"/>
                </a:lnTo>
                <a:lnTo>
                  <a:pt x="0" y="0"/>
                </a:lnTo>
                <a:lnTo>
                  <a:pt x="0" y="0"/>
                </a:lnTo>
                <a:lnTo>
                  <a:pt x="577977" y="0"/>
                </a:lnTo>
              </a:path>
            </a:pathLst>
          </a:custGeom>
          <a:noFill/>
          <a:ln w="19050" cap="flat">
            <a:solidFill>
              <a:schemeClr val="accent2"/>
            </a:solidFill>
            <a:prstDash val="solid"/>
            <a:miter/>
          </a:ln>
        </p:spPr>
        <p:txBody>
          <a:bodyPr rtlCol="0" anchor="ctr"/>
          <a:lstStyle/>
          <a:p>
            <a:endParaRPr lang="en-US"/>
          </a:p>
        </p:txBody>
      </p:sp>
      <p:sp>
        <p:nvSpPr>
          <p:cNvPr id="39" name="Graphic 13">
            <a:extLst>
              <a:ext uri="{FF2B5EF4-FFF2-40B4-BE49-F238E27FC236}">
                <a16:creationId xmlns:a16="http://schemas.microsoft.com/office/drawing/2014/main" id="{FA74C7F6-820B-D9F2-F6BD-D6ED60A79993}"/>
              </a:ext>
            </a:extLst>
          </p:cNvPr>
          <p:cNvSpPr/>
          <p:nvPr userDrawn="1"/>
        </p:nvSpPr>
        <p:spPr>
          <a:xfrm>
            <a:off x="6248400" y="1897614"/>
            <a:ext cx="2686050" cy="4211356"/>
          </a:xfrm>
          <a:custGeom>
            <a:avLst/>
            <a:gdLst>
              <a:gd name="connsiteX0" fmla="*/ 1378363 w 1961959"/>
              <a:gd name="connsiteY0" fmla="*/ 0 h 3069145"/>
              <a:gd name="connsiteX1" fmla="*/ 1961960 w 1961959"/>
              <a:gd name="connsiteY1" fmla="*/ 0 h 3069145"/>
              <a:gd name="connsiteX2" fmla="*/ 1961960 w 1961959"/>
              <a:gd name="connsiteY2" fmla="*/ 3069146 h 3069145"/>
              <a:gd name="connsiteX3" fmla="*/ 0 w 1961959"/>
              <a:gd name="connsiteY3" fmla="*/ 3069146 h 3069145"/>
              <a:gd name="connsiteX4" fmla="*/ 0 w 1961959"/>
              <a:gd name="connsiteY4" fmla="*/ 0 h 3069145"/>
              <a:gd name="connsiteX5" fmla="*/ 0 w 1961959"/>
              <a:gd name="connsiteY5" fmla="*/ 0 h 3069145"/>
              <a:gd name="connsiteX6" fmla="*/ 577977 w 1961959"/>
              <a:gd name="connsiteY6" fmla="*/ 0 h 306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1959" h="3069145">
                <a:moveTo>
                  <a:pt x="1378363" y="0"/>
                </a:moveTo>
                <a:lnTo>
                  <a:pt x="1961960" y="0"/>
                </a:lnTo>
                <a:lnTo>
                  <a:pt x="1961960" y="3069146"/>
                </a:lnTo>
                <a:lnTo>
                  <a:pt x="0" y="3069146"/>
                </a:lnTo>
                <a:lnTo>
                  <a:pt x="0" y="0"/>
                </a:lnTo>
                <a:lnTo>
                  <a:pt x="0" y="0"/>
                </a:lnTo>
                <a:lnTo>
                  <a:pt x="577977" y="0"/>
                </a:lnTo>
              </a:path>
            </a:pathLst>
          </a:custGeom>
          <a:noFill/>
          <a:ln w="19050" cap="flat">
            <a:solidFill>
              <a:schemeClr val="accent5"/>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8B120522-A404-51AF-CFF1-17EC831B73BB}"/>
              </a:ext>
            </a:extLst>
          </p:cNvPr>
          <p:cNvSpPr>
            <a:spLocks noGrp="1"/>
          </p:cNvSpPr>
          <p:nvPr>
            <p:ph type="title" hasCustomPrompt="1"/>
          </p:nvPr>
        </p:nvSpPr>
        <p:spPr/>
        <p:txBody>
          <a:bodyPr/>
          <a:lstStyle>
            <a:lvl1pPr>
              <a:defRPr/>
            </a:lvl1pPr>
          </a:lstStyle>
          <a:p>
            <a:r>
              <a:rPr lang="en-US" dirty="0"/>
              <a:t>Top use cases</a:t>
            </a:r>
          </a:p>
        </p:txBody>
      </p:sp>
      <p:sp>
        <p:nvSpPr>
          <p:cNvPr id="10" name="Text Placeholder 9">
            <a:extLst>
              <a:ext uri="{FF2B5EF4-FFF2-40B4-BE49-F238E27FC236}">
                <a16:creationId xmlns:a16="http://schemas.microsoft.com/office/drawing/2014/main" id="{085FC429-B813-BCF9-75C9-C157797DC654}"/>
              </a:ext>
            </a:extLst>
          </p:cNvPr>
          <p:cNvSpPr>
            <a:spLocks noGrp="1"/>
          </p:cNvSpPr>
          <p:nvPr>
            <p:ph type="body" sz="quarter" idx="11" hasCustomPrompt="1"/>
          </p:nvPr>
        </p:nvSpPr>
        <p:spPr>
          <a:xfrm>
            <a:off x="568833" y="2601700"/>
            <a:ext cx="2386584" cy="3273806"/>
          </a:xfrm>
        </p:spPr>
        <p:txBody>
          <a:bodyPr/>
          <a:lstStyle>
            <a:lvl1pPr marL="0" indent="0" algn="ctr">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Short text here. Bold important information.</a:t>
            </a:r>
          </a:p>
        </p:txBody>
      </p:sp>
      <p:sp>
        <p:nvSpPr>
          <p:cNvPr id="11" name="Text Placeholder 9">
            <a:extLst>
              <a:ext uri="{FF2B5EF4-FFF2-40B4-BE49-F238E27FC236}">
                <a16:creationId xmlns:a16="http://schemas.microsoft.com/office/drawing/2014/main" id="{D3BBFC18-52EB-E076-6D1C-E46A644C2D6D}"/>
              </a:ext>
            </a:extLst>
          </p:cNvPr>
          <p:cNvSpPr>
            <a:spLocks noGrp="1"/>
          </p:cNvSpPr>
          <p:nvPr>
            <p:ph type="body" sz="quarter" idx="12" hasCustomPrompt="1"/>
          </p:nvPr>
        </p:nvSpPr>
        <p:spPr>
          <a:xfrm>
            <a:off x="3483483" y="2601700"/>
            <a:ext cx="2386584" cy="3273806"/>
          </a:xfrm>
        </p:spPr>
        <p:txBody>
          <a:bodyPr/>
          <a:lstStyle>
            <a:lvl1pPr marL="0" indent="0" algn="ctr">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Short text here. Bold important information.</a:t>
            </a:r>
          </a:p>
        </p:txBody>
      </p:sp>
      <p:sp>
        <p:nvSpPr>
          <p:cNvPr id="12" name="Text Placeholder 9">
            <a:extLst>
              <a:ext uri="{FF2B5EF4-FFF2-40B4-BE49-F238E27FC236}">
                <a16:creationId xmlns:a16="http://schemas.microsoft.com/office/drawing/2014/main" id="{7CB3671D-B64E-F549-5A9E-5C888A90A543}"/>
              </a:ext>
            </a:extLst>
          </p:cNvPr>
          <p:cNvSpPr>
            <a:spLocks noGrp="1"/>
          </p:cNvSpPr>
          <p:nvPr>
            <p:ph type="body" sz="quarter" idx="13" hasCustomPrompt="1"/>
          </p:nvPr>
        </p:nvSpPr>
        <p:spPr>
          <a:xfrm>
            <a:off x="6398133" y="2601700"/>
            <a:ext cx="2386584" cy="3273806"/>
          </a:xfrm>
        </p:spPr>
        <p:txBody>
          <a:bodyPr/>
          <a:lstStyle>
            <a:lvl1pPr marL="0" indent="0" algn="ctr">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Short text here. Bold important information.</a:t>
            </a:r>
          </a:p>
        </p:txBody>
      </p:sp>
      <p:sp>
        <p:nvSpPr>
          <p:cNvPr id="13" name="Text Placeholder 9">
            <a:extLst>
              <a:ext uri="{FF2B5EF4-FFF2-40B4-BE49-F238E27FC236}">
                <a16:creationId xmlns:a16="http://schemas.microsoft.com/office/drawing/2014/main" id="{B9D0BBA1-AF91-1A1E-E1D3-5679BA150445}"/>
              </a:ext>
            </a:extLst>
          </p:cNvPr>
          <p:cNvSpPr>
            <a:spLocks noGrp="1"/>
          </p:cNvSpPr>
          <p:nvPr>
            <p:ph type="body" sz="quarter" idx="14" hasCustomPrompt="1"/>
          </p:nvPr>
        </p:nvSpPr>
        <p:spPr>
          <a:xfrm>
            <a:off x="9312784" y="2601700"/>
            <a:ext cx="2386584" cy="3273806"/>
          </a:xfrm>
        </p:spPr>
        <p:txBody>
          <a:bodyPr/>
          <a:lstStyle>
            <a:lvl1pPr marL="0" indent="0" algn="ctr">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Short text here. Bold important information.</a:t>
            </a:r>
          </a:p>
        </p:txBody>
      </p:sp>
    </p:spTree>
    <p:extLst>
      <p:ext uri="{BB962C8B-B14F-4D97-AF65-F5344CB8AC3E}">
        <p14:creationId xmlns:p14="http://schemas.microsoft.com/office/powerpoint/2010/main" val="372542579"/>
      </p:ext>
    </p:extLst>
  </p:cSld>
  <p:clrMapOvr>
    <a:masterClrMapping/>
  </p:clrMapOvr>
  <p:transitio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Industry Use Case: Text and Image">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8488BA-042B-5131-5D00-85C81E47436D}"/>
              </a:ext>
            </a:extLst>
          </p:cNvPr>
          <p:cNvSpPr>
            <a:spLocks noGrp="1"/>
          </p:cNvSpPr>
          <p:nvPr>
            <p:ph type="pic" sz="quarter" idx="13" hasCustomPrompt="1"/>
          </p:nvPr>
        </p:nvSpPr>
        <p:spPr>
          <a:xfrm>
            <a:off x="6096000" y="448734"/>
            <a:ext cx="6096000" cy="6409265"/>
          </a:xfrm>
        </p:spPr>
        <p:txBody>
          <a:bodyPr anchor="ctr" anchorCtr="0">
            <a:noAutofit/>
          </a:bodyPr>
          <a:lstStyle>
            <a:lvl1pPr marL="0" indent="0" algn="ctr">
              <a:buNone/>
              <a:defRPr/>
            </a:lvl1pPr>
          </a:lstStyle>
          <a:p>
            <a:r>
              <a:rPr lang="en-US" dirty="0"/>
              <a:t>Click (or paste) to insert picture</a:t>
            </a:r>
          </a:p>
        </p:txBody>
      </p:sp>
      <p:sp>
        <p:nvSpPr>
          <p:cNvPr id="2" name="Title 1">
            <a:extLst>
              <a:ext uri="{FF2B5EF4-FFF2-40B4-BE49-F238E27FC236}">
                <a16:creationId xmlns:a16="http://schemas.microsoft.com/office/drawing/2014/main" id="{7E9502FC-BDB5-91E4-E697-696CEA66CF85}"/>
              </a:ext>
            </a:extLst>
          </p:cNvPr>
          <p:cNvSpPr>
            <a:spLocks noGrp="1"/>
          </p:cNvSpPr>
          <p:nvPr>
            <p:ph type="title" hasCustomPrompt="1"/>
          </p:nvPr>
        </p:nvSpPr>
        <p:spPr>
          <a:xfrm>
            <a:off x="425037" y="355015"/>
            <a:ext cx="5451887" cy="638175"/>
          </a:xfrm>
        </p:spPr>
        <p:txBody>
          <a:bodyPr/>
          <a:lstStyle>
            <a:lvl1pPr>
              <a:defRPr/>
            </a:lvl1pPr>
          </a:lstStyle>
          <a:p>
            <a:r>
              <a:rPr lang="en-US" dirty="0"/>
              <a:t>Use cases – industry specific</a:t>
            </a:r>
          </a:p>
        </p:txBody>
      </p:sp>
      <p:sp>
        <p:nvSpPr>
          <p:cNvPr id="7" name="Content Placeholder 6">
            <a:extLst>
              <a:ext uri="{FF2B5EF4-FFF2-40B4-BE49-F238E27FC236}">
                <a16:creationId xmlns:a16="http://schemas.microsoft.com/office/drawing/2014/main" id="{647CF485-715A-843B-D745-6020CA951F42}"/>
              </a:ext>
            </a:extLst>
          </p:cNvPr>
          <p:cNvSpPr>
            <a:spLocks noGrp="1"/>
          </p:cNvSpPr>
          <p:nvPr>
            <p:ph sz="quarter" idx="11" hasCustomPrompt="1"/>
          </p:nvPr>
        </p:nvSpPr>
        <p:spPr>
          <a:xfrm>
            <a:off x="419099" y="1382232"/>
            <a:ext cx="5451887" cy="4772025"/>
          </a:xfrm>
        </p:spPr>
        <p:txBody>
          <a:bodyPr/>
          <a:lstStyle>
            <a:lvl1pPr marL="0" indent="0">
              <a:spcBef>
                <a:spcPts val="1200"/>
              </a:spcBef>
              <a:spcAft>
                <a:spcPts val="0"/>
              </a:spcAft>
              <a:buNone/>
              <a:defRPr sz="2000" b="0">
                <a:solidFill>
                  <a:schemeClr val="tx1"/>
                </a:solidFill>
              </a:defRPr>
            </a:lvl1pPr>
            <a:lvl2pPr marL="283464" indent="-283464">
              <a:spcBef>
                <a:spcPts val="600"/>
              </a:spcBef>
              <a:spcAft>
                <a:spcPts val="0"/>
              </a:spcAft>
              <a:buFont typeface="Arial" panose="020B0604020202020204" pitchFamily="34" charset="0"/>
              <a:buChar char="•"/>
              <a:defRPr sz="2000"/>
            </a:lvl2pPr>
            <a:lvl3pPr marL="231775" indent="0">
              <a:buNone/>
              <a:defRPr/>
            </a:lvl3pPr>
            <a:lvl4pPr marL="685800" indent="0">
              <a:buNone/>
              <a:defRPr/>
            </a:lvl4pPr>
            <a:lvl5pPr marL="685800" indent="0">
              <a:buNone/>
              <a:defRPr/>
            </a:lvl5pPr>
          </a:lstStyle>
          <a:p>
            <a:pPr lvl="0"/>
            <a:r>
              <a:rPr lang="en-US" dirty="0"/>
              <a:t>Enter text</a:t>
            </a:r>
          </a:p>
        </p:txBody>
      </p:sp>
      <p:sp>
        <p:nvSpPr>
          <p:cNvPr id="5" name="Text Placeholder 4">
            <a:extLst>
              <a:ext uri="{FF2B5EF4-FFF2-40B4-BE49-F238E27FC236}">
                <a16:creationId xmlns:a16="http://schemas.microsoft.com/office/drawing/2014/main" id="{710F728F-9734-C9DC-3D20-50AD5F28645D}"/>
              </a:ext>
            </a:extLst>
          </p:cNvPr>
          <p:cNvSpPr>
            <a:spLocks noGrp="1"/>
          </p:cNvSpPr>
          <p:nvPr>
            <p:ph type="body" sz="quarter" idx="14" hasCustomPrompt="1"/>
          </p:nvPr>
        </p:nvSpPr>
        <p:spPr>
          <a:xfrm>
            <a:off x="7735824" y="0"/>
            <a:ext cx="2816352" cy="310896"/>
          </a:xfrm>
          <a:solidFill>
            <a:schemeClr val="accent2"/>
          </a:solidFill>
        </p:spPr>
        <p:txBody>
          <a:bodyPr anchor="ctr" anchorCtr="0">
            <a:noAutofit/>
          </a:bodyPr>
          <a:lstStyle>
            <a:lvl1pPr marL="0" indent="0" algn="ctr">
              <a:buNone/>
              <a:defRPr sz="1400" cap="all" baseline="0"/>
            </a:lvl1pPr>
            <a:lvl2pPr marL="228600" indent="0" algn="ctr">
              <a:buNone/>
              <a:defRPr/>
            </a:lvl2pPr>
            <a:lvl3pPr marL="231775" indent="0" algn="ctr">
              <a:buNone/>
              <a:defRPr/>
            </a:lvl3pPr>
            <a:lvl4pPr marL="685800" indent="0" algn="ctr">
              <a:buNone/>
              <a:defRPr/>
            </a:lvl4pPr>
            <a:lvl5pPr marL="685800" indent="0" algn="ctr">
              <a:buNone/>
              <a:defRPr/>
            </a:lvl5pPr>
          </a:lstStyle>
          <a:p>
            <a:pPr lvl="0"/>
            <a:r>
              <a:rPr lang="en-US" dirty="0"/>
              <a:t>Industry Name Here</a:t>
            </a:r>
          </a:p>
        </p:txBody>
      </p:sp>
    </p:spTree>
    <p:extLst>
      <p:ext uri="{BB962C8B-B14F-4D97-AF65-F5344CB8AC3E}">
        <p14:creationId xmlns:p14="http://schemas.microsoft.com/office/powerpoint/2010/main" val="35678419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9606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Customer: Color Box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9B439-0994-2AA1-9C20-FC46BDD0452B}"/>
              </a:ext>
            </a:extLst>
          </p:cNvPr>
          <p:cNvSpPr>
            <a:spLocks noGrp="1"/>
          </p:cNvSpPr>
          <p:nvPr>
            <p:ph type="title" hasCustomPrompt="1"/>
          </p:nvPr>
        </p:nvSpPr>
        <p:spPr>
          <a:xfrm>
            <a:off x="425038" y="355015"/>
            <a:ext cx="8548626" cy="638175"/>
          </a:xfrm>
        </p:spPr>
        <p:txBody>
          <a:bodyPr/>
          <a:lstStyle>
            <a:lvl1pPr>
              <a:defRPr/>
            </a:lvl1pPr>
          </a:lstStyle>
          <a:p>
            <a:r>
              <a:rPr lang="en-US" dirty="0"/>
              <a:t>Customer name and the outcome</a:t>
            </a:r>
          </a:p>
        </p:txBody>
      </p:sp>
      <p:sp>
        <p:nvSpPr>
          <p:cNvPr id="4" name="Rectangle 3">
            <a:extLst>
              <a:ext uri="{FF2B5EF4-FFF2-40B4-BE49-F238E27FC236}">
                <a16:creationId xmlns:a16="http://schemas.microsoft.com/office/drawing/2014/main" id="{C8D3707A-2AA3-0814-B67E-ED0F1302D987}"/>
              </a:ext>
            </a:extLst>
          </p:cNvPr>
          <p:cNvSpPr/>
          <p:nvPr userDrawn="1"/>
        </p:nvSpPr>
        <p:spPr>
          <a:xfrm>
            <a:off x="9104352" y="0"/>
            <a:ext cx="2757449"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 name="TextBox 4">
            <a:extLst>
              <a:ext uri="{FF2B5EF4-FFF2-40B4-BE49-F238E27FC236}">
                <a16:creationId xmlns:a16="http://schemas.microsoft.com/office/drawing/2014/main" id="{4792D602-43DB-7862-5C0C-D1F21B4E0DA0}"/>
              </a:ext>
            </a:extLst>
          </p:cNvPr>
          <p:cNvSpPr txBox="1"/>
          <p:nvPr userDrawn="1"/>
        </p:nvSpPr>
        <p:spPr>
          <a:xfrm>
            <a:off x="1543960" y="1380064"/>
            <a:ext cx="1356462" cy="246221"/>
          </a:xfrm>
          <a:prstGeom prst="rect">
            <a:avLst/>
          </a:prstGeom>
          <a:noFill/>
        </p:spPr>
        <p:txBody>
          <a:bodyPr wrap="none" lIns="91440" tIns="0" rIns="91440" bIns="0" rtlCol="0">
            <a:spAutoFit/>
          </a:bodyPr>
          <a:lstStyle/>
          <a:p>
            <a:pPr algn="ctr"/>
            <a:r>
              <a:rPr lang="en-US" sz="1600" b="1" dirty="0">
                <a:solidFill>
                  <a:schemeClr val="accent5"/>
                </a:solidFill>
              </a:rPr>
              <a:t>CHALLENGE</a:t>
            </a:r>
          </a:p>
        </p:txBody>
      </p:sp>
      <p:sp>
        <p:nvSpPr>
          <p:cNvPr id="6" name="TextBox 5">
            <a:extLst>
              <a:ext uri="{FF2B5EF4-FFF2-40B4-BE49-F238E27FC236}">
                <a16:creationId xmlns:a16="http://schemas.microsoft.com/office/drawing/2014/main" id="{FC4A1665-F696-89A1-7DF7-972EE5133151}"/>
              </a:ext>
            </a:extLst>
          </p:cNvPr>
          <p:cNvSpPr txBox="1"/>
          <p:nvPr userDrawn="1"/>
        </p:nvSpPr>
        <p:spPr>
          <a:xfrm>
            <a:off x="7492928" y="1380064"/>
            <a:ext cx="1231427" cy="246221"/>
          </a:xfrm>
          <a:prstGeom prst="rect">
            <a:avLst/>
          </a:prstGeom>
          <a:noFill/>
        </p:spPr>
        <p:txBody>
          <a:bodyPr wrap="none" lIns="91440" tIns="0" rIns="91440" bIns="0" rtlCol="0">
            <a:spAutoFit/>
          </a:bodyPr>
          <a:lstStyle/>
          <a:p>
            <a:pPr algn="ctr"/>
            <a:r>
              <a:rPr lang="en-US" sz="1600" b="1" dirty="0">
                <a:solidFill>
                  <a:schemeClr val="accent2"/>
                </a:solidFill>
              </a:rPr>
              <a:t>SOLUTION</a:t>
            </a:r>
          </a:p>
        </p:txBody>
      </p:sp>
      <p:sp>
        <p:nvSpPr>
          <p:cNvPr id="9" name="TextBox 8">
            <a:extLst>
              <a:ext uri="{FF2B5EF4-FFF2-40B4-BE49-F238E27FC236}">
                <a16:creationId xmlns:a16="http://schemas.microsoft.com/office/drawing/2014/main" id="{0112D5F1-EFE2-3E5D-F89B-F6B4529222F3}"/>
              </a:ext>
            </a:extLst>
          </p:cNvPr>
          <p:cNvSpPr txBox="1"/>
          <p:nvPr userDrawn="1"/>
        </p:nvSpPr>
        <p:spPr>
          <a:xfrm>
            <a:off x="7505754" y="3715437"/>
            <a:ext cx="1205779" cy="246221"/>
          </a:xfrm>
          <a:prstGeom prst="rect">
            <a:avLst/>
          </a:prstGeom>
          <a:noFill/>
        </p:spPr>
        <p:txBody>
          <a:bodyPr wrap="none" lIns="91440" tIns="0" rIns="91440" bIns="0" rtlCol="0">
            <a:spAutoFit/>
          </a:bodyPr>
          <a:lstStyle/>
          <a:p>
            <a:pPr algn="ctr"/>
            <a:r>
              <a:rPr lang="en-US" sz="1600" b="1" dirty="0">
                <a:solidFill>
                  <a:schemeClr val="accent6"/>
                </a:solidFill>
              </a:rPr>
              <a:t>OUTCOME</a:t>
            </a:r>
          </a:p>
        </p:txBody>
      </p:sp>
      <p:sp>
        <p:nvSpPr>
          <p:cNvPr id="10" name="Freeform: Shape 9">
            <a:extLst>
              <a:ext uri="{FF2B5EF4-FFF2-40B4-BE49-F238E27FC236}">
                <a16:creationId xmlns:a16="http://schemas.microsoft.com/office/drawing/2014/main" id="{3B604A98-8FB4-7AF4-1315-5297771CB358}"/>
              </a:ext>
            </a:extLst>
          </p:cNvPr>
          <p:cNvSpPr/>
          <p:nvPr userDrawn="1"/>
        </p:nvSpPr>
        <p:spPr>
          <a:xfrm>
            <a:off x="419100" y="1503174"/>
            <a:ext cx="3606181" cy="4707125"/>
          </a:xfrm>
          <a:custGeom>
            <a:avLst/>
            <a:gdLst>
              <a:gd name="connsiteX0" fmla="*/ 1808988 w 2628995"/>
              <a:gd name="connsiteY0" fmla="*/ 0 h 2858261"/>
              <a:gd name="connsiteX1" fmla="*/ 2628995 w 2628995"/>
              <a:gd name="connsiteY1" fmla="*/ 0 h 2858261"/>
              <a:gd name="connsiteX2" fmla="*/ 2628995 w 2628995"/>
              <a:gd name="connsiteY2" fmla="*/ 2858262 h 2858261"/>
              <a:gd name="connsiteX3" fmla="*/ 0 w 2628995"/>
              <a:gd name="connsiteY3" fmla="*/ 2858262 h 2858261"/>
              <a:gd name="connsiteX4" fmla="*/ 0 w 2628995"/>
              <a:gd name="connsiteY4" fmla="*/ 0 h 2858261"/>
              <a:gd name="connsiteX5" fmla="*/ 0 w 2628995"/>
              <a:gd name="connsiteY5" fmla="*/ 0 h 2858261"/>
              <a:gd name="connsiteX6" fmla="*/ 820103 w 2628995"/>
              <a:gd name="connsiteY6" fmla="*/ 0 h 285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8995" h="2858261">
                <a:moveTo>
                  <a:pt x="1808988" y="0"/>
                </a:moveTo>
                <a:lnTo>
                  <a:pt x="2628995" y="0"/>
                </a:lnTo>
                <a:lnTo>
                  <a:pt x="2628995" y="2858262"/>
                </a:lnTo>
                <a:lnTo>
                  <a:pt x="0" y="2858262"/>
                </a:lnTo>
                <a:lnTo>
                  <a:pt x="0" y="0"/>
                </a:lnTo>
                <a:lnTo>
                  <a:pt x="0" y="0"/>
                </a:lnTo>
                <a:lnTo>
                  <a:pt x="820103" y="0"/>
                </a:lnTo>
              </a:path>
            </a:pathLst>
          </a:custGeom>
          <a:noFill/>
          <a:ln w="12700" cap="flat">
            <a:solidFill>
              <a:schemeClr val="accent5"/>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53AD31D-5C4C-797F-4FF2-79F01D515A81}"/>
              </a:ext>
            </a:extLst>
          </p:cNvPr>
          <p:cNvSpPr/>
          <p:nvPr userDrawn="1"/>
        </p:nvSpPr>
        <p:spPr>
          <a:xfrm>
            <a:off x="4355480" y="1503175"/>
            <a:ext cx="7506322" cy="1956816"/>
          </a:xfrm>
          <a:custGeom>
            <a:avLst/>
            <a:gdLst>
              <a:gd name="connsiteX0" fmla="*/ 3187637 w 5474874"/>
              <a:gd name="connsiteY0" fmla="*/ 0 h 1426368"/>
              <a:gd name="connsiteX1" fmla="*/ 5474875 w 5474874"/>
              <a:gd name="connsiteY1" fmla="*/ 0 h 1426368"/>
              <a:gd name="connsiteX2" fmla="*/ 5474875 w 5474874"/>
              <a:gd name="connsiteY2" fmla="*/ 1426369 h 1426368"/>
              <a:gd name="connsiteX3" fmla="*/ 0 w 5474874"/>
              <a:gd name="connsiteY3" fmla="*/ 1426369 h 1426368"/>
              <a:gd name="connsiteX4" fmla="*/ 0 w 5474874"/>
              <a:gd name="connsiteY4" fmla="*/ 0 h 1426368"/>
              <a:gd name="connsiteX5" fmla="*/ 0 w 5474874"/>
              <a:gd name="connsiteY5" fmla="*/ 0 h 1426368"/>
              <a:gd name="connsiteX6" fmla="*/ 2287238 w 5474874"/>
              <a:gd name="connsiteY6" fmla="*/ 0 h 142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4874" h="1426368">
                <a:moveTo>
                  <a:pt x="3187637" y="0"/>
                </a:moveTo>
                <a:lnTo>
                  <a:pt x="5474875" y="0"/>
                </a:lnTo>
                <a:lnTo>
                  <a:pt x="5474875" y="1426369"/>
                </a:lnTo>
                <a:lnTo>
                  <a:pt x="0" y="1426369"/>
                </a:lnTo>
                <a:lnTo>
                  <a:pt x="0" y="0"/>
                </a:lnTo>
                <a:lnTo>
                  <a:pt x="0" y="0"/>
                </a:lnTo>
                <a:lnTo>
                  <a:pt x="2287238" y="0"/>
                </a:lnTo>
              </a:path>
            </a:pathLst>
          </a:custGeom>
          <a:noFill/>
          <a:ln w="12700" cap="flat">
            <a:solidFill>
              <a:schemeClr val="accent2"/>
            </a:solidFill>
            <a:prstDash val="solid"/>
            <a:miter/>
          </a:ln>
        </p:spPr>
        <p:txBody>
          <a:bodyPr rtlCol="0" anchor="ctr"/>
          <a:lstStyle/>
          <a:p>
            <a:endParaRPr lang="en-US">
              <a:solidFill>
                <a:schemeClr val="accent2"/>
              </a:solidFill>
            </a:endParaRPr>
          </a:p>
        </p:txBody>
      </p:sp>
      <p:sp>
        <p:nvSpPr>
          <p:cNvPr id="12" name="Freeform: Shape 11">
            <a:extLst>
              <a:ext uri="{FF2B5EF4-FFF2-40B4-BE49-F238E27FC236}">
                <a16:creationId xmlns:a16="http://schemas.microsoft.com/office/drawing/2014/main" id="{6EBE11F3-23F2-06CE-0CE4-CE97E7A82969}"/>
              </a:ext>
            </a:extLst>
          </p:cNvPr>
          <p:cNvSpPr/>
          <p:nvPr userDrawn="1"/>
        </p:nvSpPr>
        <p:spPr>
          <a:xfrm>
            <a:off x="4355480" y="3828027"/>
            <a:ext cx="7506322" cy="2382271"/>
          </a:xfrm>
          <a:custGeom>
            <a:avLst/>
            <a:gdLst>
              <a:gd name="connsiteX0" fmla="*/ 3177636 w 5474874"/>
              <a:gd name="connsiteY0" fmla="*/ 0 h 1165478"/>
              <a:gd name="connsiteX1" fmla="*/ 5474875 w 5474874"/>
              <a:gd name="connsiteY1" fmla="*/ 0 h 1165478"/>
              <a:gd name="connsiteX2" fmla="*/ 5474875 w 5474874"/>
              <a:gd name="connsiteY2" fmla="*/ 1165479 h 1165478"/>
              <a:gd name="connsiteX3" fmla="*/ 0 w 5474874"/>
              <a:gd name="connsiteY3" fmla="*/ 1165479 h 1165478"/>
              <a:gd name="connsiteX4" fmla="*/ 0 w 5474874"/>
              <a:gd name="connsiteY4" fmla="*/ 0 h 1165478"/>
              <a:gd name="connsiteX5" fmla="*/ 0 w 5474874"/>
              <a:gd name="connsiteY5" fmla="*/ 0 h 1165478"/>
              <a:gd name="connsiteX6" fmla="*/ 2297240 w 5474874"/>
              <a:gd name="connsiteY6" fmla="*/ 0 h 116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4874" h="1165478">
                <a:moveTo>
                  <a:pt x="3177636" y="0"/>
                </a:moveTo>
                <a:lnTo>
                  <a:pt x="5474875" y="0"/>
                </a:lnTo>
                <a:lnTo>
                  <a:pt x="5474875" y="1165479"/>
                </a:lnTo>
                <a:lnTo>
                  <a:pt x="0" y="1165479"/>
                </a:lnTo>
                <a:lnTo>
                  <a:pt x="0" y="0"/>
                </a:lnTo>
                <a:lnTo>
                  <a:pt x="0" y="0"/>
                </a:lnTo>
                <a:lnTo>
                  <a:pt x="2297240" y="0"/>
                </a:lnTo>
              </a:path>
            </a:pathLst>
          </a:custGeom>
          <a:noFill/>
          <a:ln w="12700" cap="flat">
            <a:solidFill>
              <a:schemeClr val="accent6"/>
            </a:solidFill>
            <a:prstDash val="solid"/>
            <a:miter/>
          </a:ln>
        </p:spPr>
        <p:txBody>
          <a:bodyPr rtlCol="0" anchor="ctr"/>
          <a:lstStyle/>
          <a:p>
            <a:endParaRPr lang="en-US"/>
          </a:p>
        </p:txBody>
      </p:sp>
      <p:sp>
        <p:nvSpPr>
          <p:cNvPr id="15" name="Rectangle 14">
            <a:extLst>
              <a:ext uri="{FF2B5EF4-FFF2-40B4-BE49-F238E27FC236}">
                <a16:creationId xmlns:a16="http://schemas.microsoft.com/office/drawing/2014/main" id="{7E0B9DC2-931C-5583-1B9D-7CFAB73460E0}"/>
              </a:ext>
            </a:extLst>
          </p:cNvPr>
          <p:cNvSpPr/>
          <p:nvPr userDrawn="1"/>
        </p:nvSpPr>
        <p:spPr>
          <a:xfrm>
            <a:off x="0" y="0"/>
            <a:ext cx="80304" cy="6858000"/>
          </a:xfrm>
          <a:prstGeom prst="rect">
            <a:avLst/>
          </a:prstGeom>
          <a:gradFill flip="none" rotWithShape="1">
            <a:gsLst>
              <a:gs pos="0">
                <a:schemeClr val="accent6"/>
              </a:gs>
              <a:gs pos="40000">
                <a:schemeClr val="accent1"/>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Content Placeholder 16">
            <a:extLst>
              <a:ext uri="{FF2B5EF4-FFF2-40B4-BE49-F238E27FC236}">
                <a16:creationId xmlns:a16="http://schemas.microsoft.com/office/drawing/2014/main" id="{C5A58ACD-F581-5D62-8987-34313D18DC96}"/>
              </a:ext>
            </a:extLst>
          </p:cNvPr>
          <p:cNvSpPr>
            <a:spLocks noGrp="1"/>
          </p:cNvSpPr>
          <p:nvPr>
            <p:ph sz="quarter" idx="11" hasCustomPrompt="1"/>
          </p:nvPr>
        </p:nvSpPr>
        <p:spPr>
          <a:xfrm>
            <a:off x="9417800" y="361188"/>
            <a:ext cx="2130552" cy="484632"/>
          </a:xfrm>
        </p:spPr>
        <p:txBody>
          <a:bodyPr anchor="ctr" anchorCtr="0">
            <a:noAutofit/>
          </a:bodyPr>
          <a:lstStyle>
            <a:lvl1pPr marL="0" indent="0" algn="ctr">
              <a:buNone/>
              <a:defRPr>
                <a:solidFill>
                  <a:srgbClr val="000000"/>
                </a:solidFill>
              </a:defRPr>
            </a:lvl1pPr>
            <a:lvl2pPr marL="228600" indent="0">
              <a:buNone/>
              <a:defRPr>
                <a:solidFill>
                  <a:srgbClr val="000000"/>
                </a:solidFill>
              </a:defRPr>
            </a:lvl2pPr>
            <a:lvl3pPr marL="231775" indent="0">
              <a:buNone/>
              <a:defRPr>
                <a:solidFill>
                  <a:srgbClr val="000000"/>
                </a:solidFill>
              </a:defRPr>
            </a:lvl3pPr>
            <a:lvl4pPr marL="685800" indent="0">
              <a:buNone/>
              <a:defRPr>
                <a:solidFill>
                  <a:srgbClr val="000000"/>
                </a:solidFill>
              </a:defRPr>
            </a:lvl4pPr>
            <a:lvl5pPr marL="685800" indent="0">
              <a:buNone/>
              <a:defRPr>
                <a:solidFill>
                  <a:srgbClr val="000000"/>
                </a:solidFill>
              </a:defRPr>
            </a:lvl5pPr>
          </a:lstStyle>
          <a:p>
            <a:pPr lvl="0"/>
            <a:r>
              <a:rPr lang="en-US" dirty="0"/>
              <a:t>Logo</a:t>
            </a:r>
          </a:p>
        </p:txBody>
      </p:sp>
      <p:sp>
        <p:nvSpPr>
          <p:cNvPr id="20" name="Text Placeholder 19">
            <a:extLst>
              <a:ext uri="{FF2B5EF4-FFF2-40B4-BE49-F238E27FC236}">
                <a16:creationId xmlns:a16="http://schemas.microsoft.com/office/drawing/2014/main" id="{06D4F13E-7176-A044-5EBE-C7E19EC6987C}"/>
              </a:ext>
            </a:extLst>
          </p:cNvPr>
          <p:cNvSpPr>
            <a:spLocks noGrp="1"/>
          </p:cNvSpPr>
          <p:nvPr>
            <p:ph type="body" sz="quarter" idx="12" hasCustomPrompt="1"/>
          </p:nvPr>
        </p:nvSpPr>
        <p:spPr>
          <a:xfrm>
            <a:off x="594559" y="1681485"/>
            <a:ext cx="3255264" cy="4424040"/>
          </a:xfrm>
        </p:spPr>
        <p:txBody>
          <a:bodyPr/>
          <a:lstStyle>
            <a:lvl1pPr marL="0" indent="0">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Customer’s challenge. Should be no more than approximately 50 words.</a:t>
            </a:r>
          </a:p>
        </p:txBody>
      </p:sp>
      <p:sp>
        <p:nvSpPr>
          <p:cNvPr id="21" name="Text Placeholder 19">
            <a:extLst>
              <a:ext uri="{FF2B5EF4-FFF2-40B4-BE49-F238E27FC236}">
                <a16:creationId xmlns:a16="http://schemas.microsoft.com/office/drawing/2014/main" id="{ABEBA84D-749B-BC8D-73E7-AC081425D226}"/>
              </a:ext>
            </a:extLst>
          </p:cNvPr>
          <p:cNvSpPr>
            <a:spLocks noGrp="1"/>
          </p:cNvSpPr>
          <p:nvPr>
            <p:ph type="body" sz="quarter" idx="13" hasCustomPrompt="1"/>
          </p:nvPr>
        </p:nvSpPr>
        <p:spPr>
          <a:xfrm>
            <a:off x="4491737" y="1681485"/>
            <a:ext cx="7159752" cy="1633215"/>
          </a:xfrm>
        </p:spPr>
        <p:txBody>
          <a:bodyPr/>
          <a:lstStyle>
            <a:lvl1pPr marL="0" indent="0">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How the key services were used to solve the challenge. Should be no more than approximately 70 words.</a:t>
            </a:r>
          </a:p>
        </p:txBody>
      </p:sp>
      <p:sp>
        <p:nvSpPr>
          <p:cNvPr id="22" name="Text Placeholder 19">
            <a:extLst>
              <a:ext uri="{FF2B5EF4-FFF2-40B4-BE49-F238E27FC236}">
                <a16:creationId xmlns:a16="http://schemas.microsoft.com/office/drawing/2014/main" id="{001BCFC6-193D-E96E-276F-E76CFCAB5EEE}"/>
              </a:ext>
            </a:extLst>
          </p:cNvPr>
          <p:cNvSpPr>
            <a:spLocks noGrp="1"/>
          </p:cNvSpPr>
          <p:nvPr>
            <p:ph type="body" sz="quarter" idx="14" hasCustomPrompt="1"/>
          </p:nvPr>
        </p:nvSpPr>
        <p:spPr>
          <a:xfrm>
            <a:off x="4491737" y="4052093"/>
            <a:ext cx="7159752" cy="2053432"/>
          </a:xfrm>
        </p:spPr>
        <p:txBody>
          <a:bodyPr/>
          <a:lstStyle>
            <a:lvl1pPr marL="285750" indent="-285750">
              <a:buFont typeface="Wingdings" panose="05000000000000000000" pitchFamily="2" charset="2"/>
              <a:buChar char="ü"/>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Include outcome and key takeaways using this checkmark bullet format. If you have multiple short bullets, you can use two columns.</a:t>
            </a:r>
          </a:p>
        </p:txBody>
      </p:sp>
    </p:spTree>
    <p:extLst>
      <p:ext uri="{BB962C8B-B14F-4D97-AF65-F5344CB8AC3E}">
        <p14:creationId xmlns:p14="http://schemas.microsoft.com/office/powerpoint/2010/main" val="1821342825"/>
      </p:ext>
    </p:extLst>
  </p:cSld>
  <p:clrMapOvr>
    <a:masterClrMapping/>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Customer: Gray Boxes">
    <p:bg>
      <p:bgPr>
        <a:solidFill>
          <a:schemeClr val="bg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56114CF1-E8A5-C770-5BC8-332EC29535A0}"/>
              </a:ext>
            </a:extLst>
          </p:cNvPr>
          <p:cNvSpPr/>
          <p:nvPr userDrawn="1"/>
        </p:nvSpPr>
        <p:spPr>
          <a:xfrm>
            <a:off x="4340240" y="3714880"/>
            <a:ext cx="7506322" cy="2495419"/>
          </a:xfrm>
          <a:prstGeom prst="roundRect">
            <a:avLst>
              <a:gd name="adj" fmla="val 6912"/>
            </a:avLst>
          </a:prstGeom>
          <a:solidFill>
            <a:srgbClr val="11172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solidFill>
                <a:schemeClr val="lt1"/>
              </a:solidFill>
            </a:endParaRPr>
          </a:p>
        </p:txBody>
      </p:sp>
      <p:sp>
        <p:nvSpPr>
          <p:cNvPr id="18" name="Rectangle: Rounded Corners 17">
            <a:extLst>
              <a:ext uri="{FF2B5EF4-FFF2-40B4-BE49-F238E27FC236}">
                <a16:creationId xmlns:a16="http://schemas.microsoft.com/office/drawing/2014/main" id="{9DB70997-685C-47DC-82C5-412E6884D23C}"/>
              </a:ext>
            </a:extLst>
          </p:cNvPr>
          <p:cNvSpPr/>
          <p:nvPr userDrawn="1"/>
        </p:nvSpPr>
        <p:spPr>
          <a:xfrm>
            <a:off x="419100" y="1380064"/>
            <a:ext cx="3606181" cy="4830235"/>
          </a:xfrm>
          <a:prstGeom prst="roundRect">
            <a:avLst>
              <a:gd name="adj" fmla="val 3063"/>
            </a:avLst>
          </a:prstGeom>
          <a:solidFill>
            <a:srgbClr val="11172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solidFill>
                <a:schemeClr val="lt1"/>
              </a:solidFill>
            </a:endParaRPr>
          </a:p>
        </p:txBody>
      </p:sp>
      <p:sp>
        <p:nvSpPr>
          <p:cNvPr id="19" name="Rectangle: Rounded Corners 18">
            <a:extLst>
              <a:ext uri="{FF2B5EF4-FFF2-40B4-BE49-F238E27FC236}">
                <a16:creationId xmlns:a16="http://schemas.microsoft.com/office/drawing/2014/main" id="{D3CA82B0-959E-2A94-55E3-3E5CAF2872C3}"/>
              </a:ext>
            </a:extLst>
          </p:cNvPr>
          <p:cNvSpPr/>
          <p:nvPr userDrawn="1"/>
        </p:nvSpPr>
        <p:spPr>
          <a:xfrm>
            <a:off x="4340240" y="1371601"/>
            <a:ext cx="7506322" cy="2203704"/>
          </a:xfrm>
          <a:prstGeom prst="roundRect">
            <a:avLst>
              <a:gd name="adj" fmla="val 5822"/>
            </a:avLst>
          </a:prstGeom>
          <a:solidFill>
            <a:srgbClr val="11172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solidFill>
                <a:schemeClr val="lt1"/>
              </a:solidFill>
            </a:endParaRPr>
          </a:p>
        </p:txBody>
      </p:sp>
      <p:sp>
        <p:nvSpPr>
          <p:cNvPr id="2" name="Title 1">
            <a:extLst>
              <a:ext uri="{FF2B5EF4-FFF2-40B4-BE49-F238E27FC236}">
                <a16:creationId xmlns:a16="http://schemas.microsoft.com/office/drawing/2014/main" id="{ECA9B439-0994-2AA1-9C20-FC46BDD0452B}"/>
              </a:ext>
            </a:extLst>
          </p:cNvPr>
          <p:cNvSpPr>
            <a:spLocks noGrp="1"/>
          </p:cNvSpPr>
          <p:nvPr>
            <p:ph type="title" hasCustomPrompt="1"/>
          </p:nvPr>
        </p:nvSpPr>
        <p:spPr>
          <a:xfrm>
            <a:off x="425038" y="355015"/>
            <a:ext cx="8548626" cy="638175"/>
          </a:xfrm>
        </p:spPr>
        <p:txBody>
          <a:bodyPr/>
          <a:lstStyle>
            <a:lvl1pPr>
              <a:defRPr/>
            </a:lvl1pPr>
          </a:lstStyle>
          <a:p>
            <a:r>
              <a:rPr lang="en-US" dirty="0"/>
              <a:t>Customer name and the outcome</a:t>
            </a:r>
          </a:p>
        </p:txBody>
      </p:sp>
      <p:sp>
        <p:nvSpPr>
          <p:cNvPr id="4" name="Rectangle 3">
            <a:extLst>
              <a:ext uri="{FF2B5EF4-FFF2-40B4-BE49-F238E27FC236}">
                <a16:creationId xmlns:a16="http://schemas.microsoft.com/office/drawing/2014/main" id="{C8D3707A-2AA3-0814-B67E-ED0F1302D987}"/>
              </a:ext>
            </a:extLst>
          </p:cNvPr>
          <p:cNvSpPr/>
          <p:nvPr userDrawn="1"/>
        </p:nvSpPr>
        <p:spPr>
          <a:xfrm>
            <a:off x="9104352" y="0"/>
            <a:ext cx="2757449"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7" name="Content Placeholder 16">
            <a:extLst>
              <a:ext uri="{FF2B5EF4-FFF2-40B4-BE49-F238E27FC236}">
                <a16:creationId xmlns:a16="http://schemas.microsoft.com/office/drawing/2014/main" id="{C5A58ACD-F581-5D62-8987-34313D18DC96}"/>
              </a:ext>
            </a:extLst>
          </p:cNvPr>
          <p:cNvSpPr>
            <a:spLocks noGrp="1"/>
          </p:cNvSpPr>
          <p:nvPr>
            <p:ph sz="quarter" idx="11" hasCustomPrompt="1"/>
          </p:nvPr>
        </p:nvSpPr>
        <p:spPr>
          <a:xfrm>
            <a:off x="9417800" y="361188"/>
            <a:ext cx="2130552" cy="484632"/>
          </a:xfrm>
        </p:spPr>
        <p:txBody>
          <a:bodyPr anchor="ctr" anchorCtr="0">
            <a:noAutofit/>
          </a:bodyPr>
          <a:lstStyle>
            <a:lvl1pPr marL="0" indent="0" algn="ctr">
              <a:buNone/>
              <a:defRPr>
                <a:solidFill>
                  <a:srgbClr val="000000"/>
                </a:solidFill>
              </a:defRPr>
            </a:lvl1pPr>
            <a:lvl2pPr marL="228600" indent="0">
              <a:buNone/>
              <a:defRPr>
                <a:solidFill>
                  <a:srgbClr val="000000"/>
                </a:solidFill>
              </a:defRPr>
            </a:lvl2pPr>
            <a:lvl3pPr marL="231775" indent="0">
              <a:buNone/>
              <a:defRPr>
                <a:solidFill>
                  <a:srgbClr val="000000"/>
                </a:solidFill>
              </a:defRPr>
            </a:lvl3pPr>
            <a:lvl4pPr marL="685800" indent="0">
              <a:buNone/>
              <a:defRPr>
                <a:solidFill>
                  <a:srgbClr val="000000"/>
                </a:solidFill>
              </a:defRPr>
            </a:lvl4pPr>
            <a:lvl5pPr marL="685800" indent="0">
              <a:buNone/>
              <a:defRPr>
                <a:solidFill>
                  <a:srgbClr val="000000"/>
                </a:solidFill>
              </a:defRPr>
            </a:lvl5pPr>
          </a:lstStyle>
          <a:p>
            <a:pPr lvl="0"/>
            <a:r>
              <a:rPr lang="en-US" dirty="0"/>
              <a:t>Logo</a:t>
            </a:r>
          </a:p>
        </p:txBody>
      </p:sp>
      <p:sp>
        <p:nvSpPr>
          <p:cNvPr id="20" name="Text Placeholder 19">
            <a:extLst>
              <a:ext uri="{FF2B5EF4-FFF2-40B4-BE49-F238E27FC236}">
                <a16:creationId xmlns:a16="http://schemas.microsoft.com/office/drawing/2014/main" id="{06D4F13E-7176-A044-5EBE-C7E19EC6987C}"/>
              </a:ext>
            </a:extLst>
          </p:cNvPr>
          <p:cNvSpPr>
            <a:spLocks noGrp="1"/>
          </p:cNvSpPr>
          <p:nvPr>
            <p:ph type="body" sz="quarter" idx="12" hasCustomPrompt="1"/>
          </p:nvPr>
        </p:nvSpPr>
        <p:spPr>
          <a:xfrm>
            <a:off x="594559" y="1765304"/>
            <a:ext cx="3255264" cy="4349745"/>
          </a:xfrm>
        </p:spPr>
        <p:txBody>
          <a:bodyPr/>
          <a:lstStyle>
            <a:lvl1pPr marL="0" indent="0">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Customer’s challenge. Should be no more than approximately 50 words.</a:t>
            </a:r>
          </a:p>
        </p:txBody>
      </p:sp>
      <p:sp>
        <p:nvSpPr>
          <p:cNvPr id="21" name="Text Placeholder 19">
            <a:extLst>
              <a:ext uri="{FF2B5EF4-FFF2-40B4-BE49-F238E27FC236}">
                <a16:creationId xmlns:a16="http://schemas.microsoft.com/office/drawing/2014/main" id="{ABEBA84D-749B-BC8D-73E7-AC081425D226}"/>
              </a:ext>
            </a:extLst>
          </p:cNvPr>
          <p:cNvSpPr>
            <a:spLocks noGrp="1"/>
          </p:cNvSpPr>
          <p:nvPr>
            <p:ph type="body" sz="quarter" idx="13" hasCustomPrompt="1"/>
          </p:nvPr>
        </p:nvSpPr>
        <p:spPr>
          <a:xfrm>
            <a:off x="4491737" y="1765305"/>
            <a:ext cx="7159752" cy="1663695"/>
          </a:xfrm>
        </p:spPr>
        <p:txBody>
          <a:bodyPr/>
          <a:lstStyle>
            <a:lvl1pPr marL="0" indent="0">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How the key services were used to solve the challenge. Should be no more than approximately 70 words.</a:t>
            </a:r>
          </a:p>
        </p:txBody>
      </p:sp>
      <p:sp>
        <p:nvSpPr>
          <p:cNvPr id="22" name="Text Placeholder 19">
            <a:extLst>
              <a:ext uri="{FF2B5EF4-FFF2-40B4-BE49-F238E27FC236}">
                <a16:creationId xmlns:a16="http://schemas.microsoft.com/office/drawing/2014/main" id="{001BCFC6-193D-E96E-276F-E76CFCAB5EEE}"/>
              </a:ext>
            </a:extLst>
          </p:cNvPr>
          <p:cNvSpPr>
            <a:spLocks noGrp="1"/>
          </p:cNvSpPr>
          <p:nvPr>
            <p:ph type="body" sz="quarter" idx="14" hasCustomPrompt="1"/>
          </p:nvPr>
        </p:nvSpPr>
        <p:spPr>
          <a:xfrm>
            <a:off x="4491737" y="4158773"/>
            <a:ext cx="7159752" cy="1956276"/>
          </a:xfrm>
        </p:spPr>
        <p:txBody>
          <a:bodyPr/>
          <a:lstStyle>
            <a:lvl1pPr marL="285750" indent="-285750">
              <a:buFont typeface="Wingdings" panose="05000000000000000000" pitchFamily="2" charset="2"/>
              <a:buChar char="ü"/>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Include outcome and key takeaways using this checkmark bullet format. If you have multiple short bullets, you can use two columns.</a:t>
            </a:r>
          </a:p>
        </p:txBody>
      </p:sp>
      <p:sp>
        <p:nvSpPr>
          <p:cNvPr id="25" name="TextBox 24">
            <a:extLst>
              <a:ext uri="{FF2B5EF4-FFF2-40B4-BE49-F238E27FC236}">
                <a16:creationId xmlns:a16="http://schemas.microsoft.com/office/drawing/2014/main" id="{BE0F12EA-2D28-8A72-1EAC-7A5248EF83D2}"/>
              </a:ext>
            </a:extLst>
          </p:cNvPr>
          <p:cNvSpPr txBox="1"/>
          <p:nvPr userDrawn="1"/>
        </p:nvSpPr>
        <p:spPr>
          <a:xfrm>
            <a:off x="594559" y="1463884"/>
            <a:ext cx="1316065" cy="276999"/>
          </a:xfrm>
          <a:prstGeom prst="rect">
            <a:avLst/>
          </a:prstGeom>
          <a:noFill/>
        </p:spPr>
        <p:txBody>
          <a:bodyPr wrap="none" lIns="0" tIns="0" rIns="0" bIns="0" rtlCol="0">
            <a:spAutoFit/>
          </a:bodyPr>
          <a:lstStyle/>
          <a:p>
            <a:pPr algn="l"/>
            <a:r>
              <a:rPr lang="en-US" sz="1800" b="1" dirty="0">
                <a:solidFill>
                  <a:schemeClr val="accent5"/>
                </a:solidFill>
              </a:rPr>
              <a:t>CHALLENGE</a:t>
            </a:r>
          </a:p>
        </p:txBody>
      </p:sp>
      <p:sp>
        <p:nvSpPr>
          <p:cNvPr id="26" name="TextBox 25">
            <a:extLst>
              <a:ext uri="{FF2B5EF4-FFF2-40B4-BE49-F238E27FC236}">
                <a16:creationId xmlns:a16="http://schemas.microsoft.com/office/drawing/2014/main" id="{75B4D537-89A0-37A3-BE90-061ED213D515}"/>
              </a:ext>
            </a:extLst>
          </p:cNvPr>
          <p:cNvSpPr txBox="1"/>
          <p:nvPr userDrawn="1"/>
        </p:nvSpPr>
        <p:spPr>
          <a:xfrm>
            <a:off x="4491738" y="1463884"/>
            <a:ext cx="1176604" cy="276999"/>
          </a:xfrm>
          <a:prstGeom prst="rect">
            <a:avLst/>
          </a:prstGeom>
          <a:noFill/>
        </p:spPr>
        <p:txBody>
          <a:bodyPr wrap="none" lIns="0" tIns="0" rIns="0" bIns="0" rtlCol="0">
            <a:spAutoFit/>
          </a:bodyPr>
          <a:lstStyle/>
          <a:p>
            <a:pPr algn="l"/>
            <a:r>
              <a:rPr lang="en-US" sz="1800" b="1" dirty="0">
                <a:solidFill>
                  <a:schemeClr val="accent2"/>
                </a:solidFill>
              </a:rPr>
              <a:t>SOLUTION</a:t>
            </a:r>
          </a:p>
        </p:txBody>
      </p:sp>
      <p:sp>
        <p:nvSpPr>
          <p:cNvPr id="27" name="TextBox 26">
            <a:extLst>
              <a:ext uri="{FF2B5EF4-FFF2-40B4-BE49-F238E27FC236}">
                <a16:creationId xmlns:a16="http://schemas.microsoft.com/office/drawing/2014/main" id="{8C988E86-C887-B43E-890A-8F9D3EB2ACCF}"/>
              </a:ext>
            </a:extLst>
          </p:cNvPr>
          <p:cNvSpPr txBox="1"/>
          <p:nvPr userDrawn="1"/>
        </p:nvSpPr>
        <p:spPr>
          <a:xfrm>
            <a:off x="4491738" y="3822117"/>
            <a:ext cx="1147750" cy="276999"/>
          </a:xfrm>
          <a:prstGeom prst="rect">
            <a:avLst/>
          </a:prstGeom>
          <a:noFill/>
        </p:spPr>
        <p:txBody>
          <a:bodyPr wrap="none" lIns="0" tIns="0" rIns="0" bIns="0" rtlCol="0">
            <a:spAutoFit/>
          </a:bodyPr>
          <a:lstStyle/>
          <a:p>
            <a:pPr algn="l"/>
            <a:r>
              <a:rPr lang="en-US" sz="1800" b="1" dirty="0">
                <a:solidFill>
                  <a:schemeClr val="accent6"/>
                </a:solidFill>
              </a:rPr>
              <a:t>OUTCOME</a:t>
            </a:r>
          </a:p>
        </p:txBody>
      </p:sp>
    </p:spTree>
    <p:extLst>
      <p:ext uri="{BB962C8B-B14F-4D97-AF65-F5344CB8AC3E}">
        <p14:creationId xmlns:p14="http://schemas.microsoft.com/office/powerpoint/2010/main" val="4040772384"/>
      </p:ext>
    </p:extLst>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Customer: Arrow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1D4873-2213-82ED-B042-58CA6D6EAF72}"/>
              </a:ext>
            </a:extLst>
          </p:cNvPr>
          <p:cNvSpPr/>
          <p:nvPr userDrawn="1"/>
        </p:nvSpPr>
        <p:spPr>
          <a:xfrm>
            <a:off x="9103578" y="1740884"/>
            <a:ext cx="2743200" cy="4469416"/>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7" name="Rectangle 6">
            <a:extLst>
              <a:ext uri="{FF2B5EF4-FFF2-40B4-BE49-F238E27FC236}">
                <a16:creationId xmlns:a16="http://schemas.microsoft.com/office/drawing/2014/main" id="{E1018681-13D4-C7B0-753A-1D298BC5E32E}"/>
              </a:ext>
            </a:extLst>
          </p:cNvPr>
          <p:cNvSpPr/>
          <p:nvPr userDrawn="1"/>
        </p:nvSpPr>
        <p:spPr>
          <a:xfrm>
            <a:off x="4746702" y="1740884"/>
            <a:ext cx="2743200" cy="446941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9" name="Rectangle 8">
            <a:extLst>
              <a:ext uri="{FF2B5EF4-FFF2-40B4-BE49-F238E27FC236}">
                <a16:creationId xmlns:a16="http://schemas.microsoft.com/office/drawing/2014/main" id="{D0E95FDD-54B6-BC6A-4F54-B116760F09BA}"/>
              </a:ext>
            </a:extLst>
          </p:cNvPr>
          <p:cNvSpPr/>
          <p:nvPr userDrawn="1"/>
        </p:nvSpPr>
        <p:spPr>
          <a:xfrm>
            <a:off x="419099" y="1740884"/>
            <a:ext cx="2743200" cy="446941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 name="TextBox 9">
            <a:extLst>
              <a:ext uri="{FF2B5EF4-FFF2-40B4-BE49-F238E27FC236}">
                <a16:creationId xmlns:a16="http://schemas.microsoft.com/office/drawing/2014/main" id="{9CB24228-D8B6-75DB-9B27-006E808A5FA8}"/>
              </a:ext>
            </a:extLst>
          </p:cNvPr>
          <p:cNvSpPr txBox="1"/>
          <p:nvPr userDrawn="1"/>
        </p:nvSpPr>
        <p:spPr>
          <a:xfrm>
            <a:off x="419099" y="1381057"/>
            <a:ext cx="2743200" cy="365760"/>
          </a:xfrm>
          <a:prstGeom prst="rect">
            <a:avLst/>
          </a:prstGeom>
          <a:solidFill>
            <a:srgbClr val="111724"/>
          </a:solidFill>
          <a:ln w="12700">
            <a:solidFill>
              <a:schemeClr val="accent1"/>
            </a:solidFill>
          </a:ln>
        </p:spPr>
        <p:txBody>
          <a:bodyPr wrap="none" lIns="0" tIns="0" rIns="0" bIns="0" rtlCol="0" anchor="ctr" anchorCtr="0">
            <a:noAutofit/>
          </a:bodyPr>
          <a:lstStyle/>
          <a:p>
            <a:pPr algn="ctr"/>
            <a:r>
              <a:rPr lang="en-US" sz="1800" b="1" dirty="0">
                <a:solidFill>
                  <a:schemeClr val="tx1"/>
                </a:solidFill>
              </a:rPr>
              <a:t>CHALLENGE</a:t>
            </a:r>
          </a:p>
        </p:txBody>
      </p:sp>
      <p:sp>
        <p:nvSpPr>
          <p:cNvPr id="11" name="TextBox 10">
            <a:extLst>
              <a:ext uri="{FF2B5EF4-FFF2-40B4-BE49-F238E27FC236}">
                <a16:creationId xmlns:a16="http://schemas.microsoft.com/office/drawing/2014/main" id="{88DFC401-541A-D463-B2CC-3444CB3316BA}"/>
              </a:ext>
            </a:extLst>
          </p:cNvPr>
          <p:cNvSpPr txBox="1"/>
          <p:nvPr userDrawn="1"/>
        </p:nvSpPr>
        <p:spPr>
          <a:xfrm>
            <a:off x="4746702" y="1381056"/>
            <a:ext cx="2743200" cy="365760"/>
          </a:xfrm>
          <a:prstGeom prst="rect">
            <a:avLst/>
          </a:prstGeom>
          <a:solidFill>
            <a:srgbClr val="111724"/>
          </a:solidFill>
          <a:ln w="12700">
            <a:solidFill>
              <a:schemeClr val="accent5"/>
            </a:solidFill>
          </a:ln>
        </p:spPr>
        <p:txBody>
          <a:bodyPr wrap="none" lIns="0" tIns="0" rIns="0" bIns="0" rtlCol="0" anchor="ctr" anchorCtr="0">
            <a:noAutofit/>
          </a:bodyPr>
          <a:lstStyle>
            <a:defPPr>
              <a:defRPr lang="en-US"/>
            </a:defPPr>
            <a:lvl1pPr algn="ctr">
              <a:defRPr b="1"/>
            </a:lvl1pPr>
          </a:lstStyle>
          <a:p>
            <a:pPr lvl="0"/>
            <a:r>
              <a:rPr lang="en-US" dirty="0"/>
              <a:t>SOLUTION</a:t>
            </a:r>
          </a:p>
        </p:txBody>
      </p:sp>
      <p:sp>
        <p:nvSpPr>
          <p:cNvPr id="13" name="TextBox 12">
            <a:extLst>
              <a:ext uri="{FF2B5EF4-FFF2-40B4-BE49-F238E27FC236}">
                <a16:creationId xmlns:a16="http://schemas.microsoft.com/office/drawing/2014/main" id="{75D4F545-94E1-91C3-FCE9-F885F8505EDD}"/>
              </a:ext>
            </a:extLst>
          </p:cNvPr>
          <p:cNvSpPr txBox="1"/>
          <p:nvPr userDrawn="1"/>
        </p:nvSpPr>
        <p:spPr>
          <a:xfrm>
            <a:off x="9103578" y="1381056"/>
            <a:ext cx="2743200" cy="365760"/>
          </a:xfrm>
          <a:prstGeom prst="rect">
            <a:avLst/>
          </a:prstGeom>
          <a:solidFill>
            <a:srgbClr val="111724"/>
          </a:solidFill>
          <a:ln w="12700">
            <a:solidFill>
              <a:schemeClr val="accent4"/>
            </a:solidFill>
          </a:ln>
        </p:spPr>
        <p:txBody>
          <a:bodyPr wrap="none" lIns="0" tIns="0" rIns="0" bIns="0" rtlCol="0" anchor="ctr" anchorCtr="0">
            <a:noAutofit/>
          </a:bodyPr>
          <a:lstStyle>
            <a:defPPr>
              <a:defRPr lang="en-US"/>
            </a:defPPr>
            <a:lvl1pPr lvl="0" algn="ctr">
              <a:defRPr b="1"/>
            </a:lvl1pPr>
          </a:lstStyle>
          <a:p>
            <a:pPr lvl="0"/>
            <a:r>
              <a:rPr lang="en-US" dirty="0"/>
              <a:t>OUTCOME</a:t>
            </a:r>
          </a:p>
        </p:txBody>
      </p:sp>
      <p:sp>
        <p:nvSpPr>
          <p:cNvPr id="14" name="Graphic 9">
            <a:extLst>
              <a:ext uri="{FF2B5EF4-FFF2-40B4-BE49-F238E27FC236}">
                <a16:creationId xmlns:a16="http://schemas.microsoft.com/office/drawing/2014/main" id="{04E241FE-A659-EEC6-7968-6273A31E4001}"/>
              </a:ext>
            </a:extLst>
          </p:cNvPr>
          <p:cNvSpPr/>
          <p:nvPr userDrawn="1"/>
        </p:nvSpPr>
        <p:spPr>
          <a:xfrm>
            <a:off x="3582363" y="3301020"/>
            <a:ext cx="836596" cy="979860"/>
          </a:xfrm>
          <a:custGeom>
            <a:avLst/>
            <a:gdLst>
              <a:gd name="connsiteX0" fmla="*/ 436418 w 1064600"/>
              <a:gd name="connsiteY0" fmla="*/ 0 h 1246909"/>
              <a:gd name="connsiteX1" fmla="*/ 815228 w 1064600"/>
              <a:gd name="connsiteY1" fmla="*/ 623455 h 1246909"/>
              <a:gd name="connsiteX2" fmla="*/ 436418 w 1064600"/>
              <a:gd name="connsiteY2" fmla="*/ 1246909 h 1246909"/>
              <a:gd name="connsiteX3" fmla="*/ 685800 w 1064600"/>
              <a:gd name="connsiteY3" fmla="*/ 1246909 h 1246909"/>
              <a:gd name="connsiteX4" fmla="*/ 1064601 w 1064600"/>
              <a:gd name="connsiteY4" fmla="*/ 623455 h 1246909"/>
              <a:gd name="connsiteX5" fmla="*/ 685800 w 1064600"/>
              <a:gd name="connsiteY5" fmla="*/ 0 h 1246909"/>
              <a:gd name="connsiteX6" fmla="*/ 436418 w 1064600"/>
              <a:gd name="connsiteY6" fmla="*/ 0 h 1246909"/>
              <a:gd name="connsiteX7" fmla="*/ 0 w 1064600"/>
              <a:gd name="connsiteY7" fmla="*/ 0 h 1246909"/>
              <a:gd name="connsiteX8" fmla="*/ 378801 w 1064600"/>
              <a:gd name="connsiteY8" fmla="*/ 623455 h 1246909"/>
              <a:gd name="connsiteX9" fmla="*/ 0 w 1064600"/>
              <a:gd name="connsiteY9" fmla="*/ 1246909 h 1246909"/>
              <a:gd name="connsiteX10" fmla="*/ 249382 w 1064600"/>
              <a:gd name="connsiteY10" fmla="*/ 1246909 h 1246909"/>
              <a:gd name="connsiteX11" fmla="*/ 628191 w 1064600"/>
              <a:gd name="connsiteY11" fmla="*/ 623455 h 1246909"/>
              <a:gd name="connsiteX12" fmla="*/ 249382 w 1064600"/>
              <a:gd name="connsiteY12" fmla="*/ 0 h 1246909"/>
              <a:gd name="connsiteX13" fmla="*/ 0 w 1064600"/>
              <a:gd name="connsiteY13" fmla="*/ 0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0" h="1246909">
                <a:moveTo>
                  <a:pt x="436418" y="0"/>
                </a:moveTo>
                <a:lnTo>
                  <a:pt x="815228" y="623455"/>
                </a:lnTo>
                <a:lnTo>
                  <a:pt x="436418" y="1246909"/>
                </a:lnTo>
                <a:lnTo>
                  <a:pt x="685800" y="1246909"/>
                </a:lnTo>
                <a:lnTo>
                  <a:pt x="1064601" y="623455"/>
                </a:lnTo>
                <a:lnTo>
                  <a:pt x="685800" y="0"/>
                </a:lnTo>
                <a:lnTo>
                  <a:pt x="436418" y="0"/>
                </a:lnTo>
                <a:moveTo>
                  <a:pt x="0" y="0"/>
                </a:moveTo>
                <a:lnTo>
                  <a:pt x="378801" y="623455"/>
                </a:lnTo>
                <a:lnTo>
                  <a:pt x="0" y="1246909"/>
                </a:lnTo>
                <a:lnTo>
                  <a:pt x="249382" y="1246909"/>
                </a:lnTo>
                <a:lnTo>
                  <a:pt x="628191" y="623455"/>
                </a:lnTo>
                <a:lnTo>
                  <a:pt x="249382" y="0"/>
                </a:lnTo>
                <a:lnTo>
                  <a:pt x="0" y="0"/>
                </a:lnTo>
              </a:path>
            </a:pathLst>
          </a:custGeom>
          <a:gradFill flip="none" rotWithShape="1">
            <a:gsLst>
              <a:gs pos="5000">
                <a:schemeClr val="accent1"/>
              </a:gs>
              <a:gs pos="95000">
                <a:schemeClr val="accent5"/>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a:solidFill>
                <a:schemeClr val="bg1"/>
              </a:solidFill>
            </a:endParaRPr>
          </a:p>
        </p:txBody>
      </p:sp>
      <p:sp>
        <p:nvSpPr>
          <p:cNvPr id="28" name="Graphic 9">
            <a:extLst>
              <a:ext uri="{FF2B5EF4-FFF2-40B4-BE49-F238E27FC236}">
                <a16:creationId xmlns:a16="http://schemas.microsoft.com/office/drawing/2014/main" id="{A71120F2-7ACE-7B7E-1F26-8466B0085DE0}"/>
              </a:ext>
            </a:extLst>
          </p:cNvPr>
          <p:cNvSpPr/>
          <p:nvPr userDrawn="1"/>
        </p:nvSpPr>
        <p:spPr>
          <a:xfrm>
            <a:off x="7773710" y="3301019"/>
            <a:ext cx="836596" cy="979860"/>
          </a:xfrm>
          <a:custGeom>
            <a:avLst/>
            <a:gdLst>
              <a:gd name="connsiteX0" fmla="*/ 436418 w 1064600"/>
              <a:gd name="connsiteY0" fmla="*/ 0 h 1246909"/>
              <a:gd name="connsiteX1" fmla="*/ 815228 w 1064600"/>
              <a:gd name="connsiteY1" fmla="*/ 623455 h 1246909"/>
              <a:gd name="connsiteX2" fmla="*/ 436418 w 1064600"/>
              <a:gd name="connsiteY2" fmla="*/ 1246909 h 1246909"/>
              <a:gd name="connsiteX3" fmla="*/ 685800 w 1064600"/>
              <a:gd name="connsiteY3" fmla="*/ 1246909 h 1246909"/>
              <a:gd name="connsiteX4" fmla="*/ 1064601 w 1064600"/>
              <a:gd name="connsiteY4" fmla="*/ 623455 h 1246909"/>
              <a:gd name="connsiteX5" fmla="*/ 685800 w 1064600"/>
              <a:gd name="connsiteY5" fmla="*/ 0 h 1246909"/>
              <a:gd name="connsiteX6" fmla="*/ 436418 w 1064600"/>
              <a:gd name="connsiteY6" fmla="*/ 0 h 1246909"/>
              <a:gd name="connsiteX7" fmla="*/ 0 w 1064600"/>
              <a:gd name="connsiteY7" fmla="*/ 0 h 1246909"/>
              <a:gd name="connsiteX8" fmla="*/ 378801 w 1064600"/>
              <a:gd name="connsiteY8" fmla="*/ 623455 h 1246909"/>
              <a:gd name="connsiteX9" fmla="*/ 0 w 1064600"/>
              <a:gd name="connsiteY9" fmla="*/ 1246909 h 1246909"/>
              <a:gd name="connsiteX10" fmla="*/ 249382 w 1064600"/>
              <a:gd name="connsiteY10" fmla="*/ 1246909 h 1246909"/>
              <a:gd name="connsiteX11" fmla="*/ 628191 w 1064600"/>
              <a:gd name="connsiteY11" fmla="*/ 623455 h 1246909"/>
              <a:gd name="connsiteX12" fmla="*/ 249382 w 1064600"/>
              <a:gd name="connsiteY12" fmla="*/ 0 h 1246909"/>
              <a:gd name="connsiteX13" fmla="*/ 0 w 1064600"/>
              <a:gd name="connsiteY13" fmla="*/ 0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0" h="1246909">
                <a:moveTo>
                  <a:pt x="436418" y="0"/>
                </a:moveTo>
                <a:lnTo>
                  <a:pt x="815228" y="623455"/>
                </a:lnTo>
                <a:lnTo>
                  <a:pt x="436418" y="1246909"/>
                </a:lnTo>
                <a:lnTo>
                  <a:pt x="685800" y="1246909"/>
                </a:lnTo>
                <a:lnTo>
                  <a:pt x="1064601" y="623455"/>
                </a:lnTo>
                <a:lnTo>
                  <a:pt x="685800" y="0"/>
                </a:lnTo>
                <a:lnTo>
                  <a:pt x="436418" y="0"/>
                </a:lnTo>
                <a:moveTo>
                  <a:pt x="0" y="0"/>
                </a:moveTo>
                <a:lnTo>
                  <a:pt x="378801" y="623455"/>
                </a:lnTo>
                <a:lnTo>
                  <a:pt x="0" y="1246909"/>
                </a:lnTo>
                <a:lnTo>
                  <a:pt x="249382" y="1246909"/>
                </a:lnTo>
                <a:lnTo>
                  <a:pt x="628191" y="623455"/>
                </a:lnTo>
                <a:lnTo>
                  <a:pt x="249382" y="0"/>
                </a:lnTo>
                <a:lnTo>
                  <a:pt x="0" y="0"/>
                </a:lnTo>
              </a:path>
            </a:pathLst>
          </a:custGeom>
          <a:gradFill flip="none" rotWithShape="1">
            <a:gsLst>
              <a:gs pos="5000">
                <a:schemeClr val="accent5"/>
              </a:gs>
              <a:gs pos="95000">
                <a:schemeClr val="accent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2" name="Title 1">
            <a:extLst>
              <a:ext uri="{FF2B5EF4-FFF2-40B4-BE49-F238E27FC236}">
                <a16:creationId xmlns:a16="http://schemas.microsoft.com/office/drawing/2014/main" id="{ECA9B439-0994-2AA1-9C20-FC46BDD0452B}"/>
              </a:ext>
            </a:extLst>
          </p:cNvPr>
          <p:cNvSpPr>
            <a:spLocks noGrp="1"/>
          </p:cNvSpPr>
          <p:nvPr>
            <p:ph type="title" hasCustomPrompt="1"/>
          </p:nvPr>
        </p:nvSpPr>
        <p:spPr>
          <a:xfrm>
            <a:off x="425038" y="355015"/>
            <a:ext cx="8548626" cy="638175"/>
          </a:xfrm>
        </p:spPr>
        <p:txBody>
          <a:bodyPr/>
          <a:lstStyle>
            <a:lvl1pPr>
              <a:defRPr/>
            </a:lvl1pPr>
          </a:lstStyle>
          <a:p>
            <a:r>
              <a:rPr lang="en-US" dirty="0"/>
              <a:t>Customer name and the outcome</a:t>
            </a:r>
          </a:p>
        </p:txBody>
      </p:sp>
      <p:sp>
        <p:nvSpPr>
          <p:cNvPr id="4" name="Rectangle 3">
            <a:extLst>
              <a:ext uri="{FF2B5EF4-FFF2-40B4-BE49-F238E27FC236}">
                <a16:creationId xmlns:a16="http://schemas.microsoft.com/office/drawing/2014/main" id="{C8D3707A-2AA3-0814-B67E-ED0F1302D987}"/>
              </a:ext>
            </a:extLst>
          </p:cNvPr>
          <p:cNvSpPr/>
          <p:nvPr userDrawn="1"/>
        </p:nvSpPr>
        <p:spPr>
          <a:xfrm>
            <a:off x="9104352" y="0"/>
            <a:ext cx="2757449"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5" name="Rectangle 14">
            <a:extLst>
              <a:ext uri="{FF2B5EF4-FFF2-40B4-BE49-F238E27FC236}">
                <a16:creationId xmlns:a16="http://schemas.microsoft.com/office/drawing/2014/main" id="{7E0B9DC2-931C-5583-1B9D-7CFAB73460E0}"/>
              </a:ext>
            </a:extLst>
          </p:cNvPr>
          <p:cNvSpPr/>
          <p:nvPr userDrawn="1"/>
        </p:nvSpPr>
        <p:spPr>
          <a:xfrm>
            <a:off x="0" y="0"/>
            <a:ext cx="80304" cy="6858000"/>
          </a:xfrm>
          <a:prstGeom prst="rect">
            <a:avLst/>
          </a:prstGeom>
          <a:gradFill flip="none" rotWithShape="1">
            <a:gsLst>
              <a:gs pos="0">
                <a:schemeClr val="accent6"/>
              </a:gs>
              <a:gs pos="40000">
                <a:schemeClr val="accent1"/>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Content Placeholder 16">
            <a:extLst>
              <a:ext uri="{FF2B5EF4-FFF2-40B4-BE49-F238E27FC236}">
                <a16:creationId xmlns:a16="http://schemas.microsoft.com/office/drawing/2014/main" id="{C5A58ACD-F581-5D62-8987-34313D18DC96}"/>
              </a:ext>
            </a:extLst>
          </p:cNvPr>
          <p:cNvSpPr>
            <a:spLocks noGrp="1"/>
          </p:cNvSpPr>
          <p:nvPr>
            <p:ph sz="quarter" idx="11" hasCustomPrompt="1"/>
          </p:nvPr>
        </p:nvSpPr>
        <p:spPr>
          <a:xfrm>
            <a:off x="9417800" y="361188"/>
            <a:ext cx="2130552" cy="484632"/>
          </a:xfrm>
        </p:spPr>
        <p:txBody>
          <a:bodyPr anchor="ctr" anchorCtr="0">
            <a:noAutofit/>
          </a:bodyPr>
          <a:lstStyle>
            <a:lvl1pPr marL="0" indent="0" algn="ctr">
              <a:buNone/>
              <a:defRPr>
                <a:solidFill>
                  <a:srgbClr val="000000"/>
                </a:solidFill>
              </a:defRPr>
            </a:lvl1pPr>
            <a:lvl2pPr marL="228600" indent="0">
              <a:buNone/>
              <a:defRPr>
                <a:solidFill>
                  <a:srgbClr val="000000"/>
                </a:solidFill>
              </a:defRPr>
            </a:lvl2pPr>
            <a:lvl3pPr marL="231775" indent="0">
              <a:buNone/>
              <a:defRPr>
                <a:solidFill>
                  <a:srgbClr val="000000"/>
                </a:solidFill>
              </a:defRPr>
            </a:lvl3pPr>
            <a:lvl4pPr marL="685800" indent="0">
              <a:buNone/>
              <a:defRPr>
                <a:solidFill>
                  <a:srgbClr val="000000"/>
                </a:solidFill>
              </a:defRPr>
            </a:lvl4pPr>
            <a:lvl5pPr marL="685800" indent="0">
              <a:buNone/>
              <a:defRPr>
                <a:solidFill>
                  <a:srgbClr val="000000"/>
                </a:solidFill>
              </a:defRPr>
            </a:lvl5pPr>
          </a:lstStyle>
          <a:p>
            <a:pPr lvl="0"/>
            <a:r>
              <a:rPr lang="en-US" dirty="0"/>
              <a:t>Logo</a:t>
            </a:r>
          </a:p>
        </p:txBody>
      </p:sp>
      <p:sp>
        <p:nvSpPr>
          <p:cNvPr id="20" name="Text Placeholder 19">
            <a:extLst>
              <a:ext uri="{FF2B5EF4-FFF2-40B4-BE49-F238E27FC236}">
                <a16:creationId xmlns:a16="http://schemas.microsoft.com/office/drawing/2014/main" id="{06D4F13E-7176-A044-5EBE-C7E19EC6987C}"/>
              </a:ext>
            </a:extLst>
          </p:cNvPr>
          <p:cNvSpPr>
            <a:spLocks noGrp="1"/>
          </p:cNvSpPr>
          <p:nvPr>
            <p:ph type="body" sz="quarter" idx="12" hasCustomPrompt="1"/>
          </p:nvPr>
        </p:nvSpPr>
        <p:spPr>
          <a:xfrm>
            <a:off x="594559" y="1891165"/>
            <a:ext cx="2391508" cy="4195310"/>
          </a:xfrm>
        </p:spPr>
        <p:txBody>
          <a:bodyPr/>
          <a:lstStyle>
            <a:lvl1pPr marL="0" indent="0">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Customer’s challenge. Should be no more than approximately 45 words.</a:t>
            </a:r>
          </a:p>
        </p:txBody>
      </p:sp>
      <p:sp>
        <p:nvSpPr>
          <p:cNvPr id="21" name="Text Placeholder 19">
            <a:extLst>
              <a:ext uri="{FF2B5EF4-FFF2-40B4-BE49-F238E27FC236}">
                <a16:creationId xmlns:a16="http://schemas.microsoft.com/office/drawing/2014/main" id="{ABEBA84D-749B-BC8D-73E7-AC081425D226}"/>
              </a:ext>
            </a:extLst>
          </p:cNvPr>
          <p:cNvSpPr>
            <a:spLocks noGrp="1"/>
          </p:cNvSpPr>
          <p:nvPr>
            <p:ph type="body" sz="quarter" idx="13" hasCustomPrompt="1"/>
          </p:nvPr>
        </p:nvSpPr>
        <p:spPr>
          <a:xfrm>
            <a:off x="4922548" y="1891165"/>
            <a:ext cx="2391508" cy="4195310"/>
          </a:xfrm>
        </p:spPr>
        <p:txBody>
          <a:bodyPr/>
          <a:lstStyle>
            <a:lvl1pPr marL="0" indent="0">
              <a:buNone/>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How the key services were used to solve the challenge. Should be no more than approximately 45 words.</a:t>
            </a:r>
          </a:p>
        </p:txBody>
      </p:sp>
      <p:sp>
        <p:nvSpPr>
          <p:cNvPr id="22" name="Text Placeholder 19">
            <a:extLst>
              <a:ext uri="{FF2B5EF4-FFF2-40B4-BE49-F238E27FC236}">
                <a16:creationId xmlns:a16="http://schemas.microsoft.com/office/drawing/2014/main" id="{001BCFC6-193D-E96E-276F-E76CFCAB5EEE}"/>
              </a:ext>
            </a:extLst>
          </p:cNvPr>
          <p:cNvSpPr>
            <a:spLocks noGrp="1"/>
          </p:cNvSpPr>
          <p:nvPr>
            <p:ph type="body" sz="quarter" idx="14" hasCustomPrompt="1"/>
          </p:nvPr>
        </p:nvSpPr>
        <p:spPr>
          <a:xfrm>
            <a:off x="9287322" y="1891165"/>
            <a:ext cx="2391508" cy="4195310"/>
          </a:xfrm>
        </p:spPr>
        <p:txBody>
          <a:bodyPr/>
          <a:lstStyle>
            <a:lvl1pPr marL="285750" indent="-285750">
              <a:buFont typeface="Wingdings" panose="05000000000000000000" pitchFamily="2" charset="2"/>
              <a:buChar char="ü"/>
              <a:defRPr sz="1800"/>
            </a:lvl1pPr>
            <a:lvl2pPr marL="228600" indent="0">
              <a:buNone/>
              <a:defRPr/>
            </a:lvl2pPr>
            <a:lvl3pPr marL="231775" indent="0">
              <a:buNone/>
              <a:defRPr/>
            </a:lvl3pPr>
            <a:lvl4pPr marL="685800" indent="0">
              <a:buNone/>
              <a:defRPr/>
            </a:lvl4pPr>
            <a:lvl5pPr marL="685800" indent="0">
              <a:buNone/>
              <a:defRPr/>
            </a:lvl5pPr>
          </a:lstStyle>
          <a:p>
            <a:pPr lvl="0"/>
            <a:r>
              <a:rPr lang="en-US" dirty="0"/>
              <a:t>Include outcome and key takeaways using this checkmark bullet format.</a:t>
            </a:r>
          </a:p>
        </p:txBody>
      </p:sp>
    </p:spTree>
    <p:extLst>
      <p:ext uri="{BB962C8B-B14F-4D97-AF65-F5344CB8AC3E}">
        <p14:creationId xmlns:p14="http://schemas.microsoft.com/office/powerpoint/2010/main" val="1581850514"/>
      </p:ext>
    </p:extLst>
  </p:cSld>
  <p:clrMapOvr>
    <a:masterClrMapping/>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Customer: Text and Image">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26FC231-EC8B-760F-D59B-3A9539DA027F}"/>
              </a:ext>
            </a:extLst>
          </p:cNvPr>
          <p:cNvSpPr>
            <a:spLocks noGrp="1"/>
          </p:cNvSpPr>
          <p:nvPr>
            <p:ph type="pic" sz="quarter" idx="11" hasCustomPrompt="1"/>
          </p:nvPr>
        </p:nvSpPr>
        <p:spPr>
          <a:xfrm>
            <a:off x="5928360" y="0"/>
            <a:ext cx="6263640" cy="6858000"/>
          </a:xfrm>
        </p:spPr>
        <p:txBody>
          <a:bodyPr>
            <a:noAutofit/>
          </a:bodyPr>
          <a:lstStyle>
            <a:lvl1pPr marL="0" indent="0">
              <a:buNone/>
              <a:defRPr/>
            </a:lvl1pPr>
          </a:lstStyle>
          <a:p>
            <a:r>
              <a:rPr lang="en-US" dirty="0"/>
              <a:t>Insert photo here</a:t>
            </a:r>
          </a:p>
        </p:txBody>
      </p:sp>
      <p:sp>
        <p:nvSpPr>
          <p:cNvPr id="22" name="Text Placeholder 21">
            <a:extLst>
              <a:ext uri="{FF2B5EF4-FFF2-40B4-BE49-F238E27FC236}">
                <a16:creationId xmlns:a16="http://schemas.microsoft.com/office/drawing/2014/main" id="{6002B2C1-7DC5-1942-B4E5-C1B1E23A3AC7}"/>
              </a:ext>
            </a:extLst>
          </p:cNvPr>
          <p:cNvSpPr>
            <a:spLocks noGrp="1"/>
          </p:cNvSpPr>
          <p:nvPr>
            <p:ph type="body" sz="quarter" idx="17"/>
          </p:nvPr>
        </p:nvSpPr>
        <p:spPr>
          <a:xfrm>
            <a:off x="5928360" y="4572000"/>
            <a:ext cx="6263640" cy="2286000"/>
          </a:xfrm>
          <a:gradFill>
            <a:gsLst>
              <a:gs pos="1000">
                <a:srgbClr val="000000">
                  <a:alpha val="0"/>
                </a:srgbClr>
              </a:gs>
              <a:gs pos="100000">
                <a:srgbClr val="000000"/>
              </a:gs>
            </a:gsLst>
            <a:lin ang="5400000" scaled="1"/>
          </a:gradFill>
        </p:spPr>
        <p:txBody>
          <a:bodyPr vert="horz" wrap="square" lIns="0" tIns="45720" rIns="0" bIns="45720" rtlCol="0" anchor="b" anchorCtr="0">
            <a:noAutofit/>
          </a:bodyPr>
          <a:lstStyle>
            <a:lvl1pPr>
              <a:defRPr lang="en-US" sz="2000" dirty="0" smtClean="0">
                <a:noFill/>
              </a:defRPr>
            </a:lvl1pPr>
          </a:lstStyle>
          <a:p>
            <a:pPr marL="0" lvl="0" indent="0" algn="ctr">
              <a:buFont typeface="Arial" panose="020B0604020202020204" pitchFamily="34" charset="0"/>
              <a:buNone/>
            </a:pPr>
            <a:r>
              <a:rPr lang="en-US"/>
              <a:t>Click to edit Master text styles</a:t>
            </a:r>
          </a:p>
        </p:txBody>
      </p:sp>
      <p:sp>
        <p:nvSpPr>
          <p:cNvPr id="2" name="Title 1">
            <a:extLst>
              <a:ext uri="{FF2B5EF4-FFF2-40B4-BE49-F238E27FC236}">
                <a16:creationId xmlns:a16="http://schemas.microsoft.com/office/drawing/2014/main" id="{C510B42D-E468-6CD1-7FC5-C90C3E3024E2}"/>
              </a:ext>
            </a:extLst>
          </p:cNvPr>
          <p:cNvSpPr>
            <a:spLocks noGrp="1"/>
          </p:cNvSpPr>
          <p:nvPr>
            <p:ph type="title" hasCustomPrompt="1"/>
          </p:nvPr>
        </p:nvSpPr>
        <p:spPr>
          <a:xfrm>
            <a:off x="419100" y="351901"/>
            <a:ext cx="5335523" cy="1019699"/>
          </a:xfrm>
        </p:spPr>
        <p:txBody>
          <a:bodyPr/>
          <a:lstStyle>
            <a:lvl1pPr>
              <a:defRPr/>
            </a:lvl1pPr>
          </a:lstStyle>
          <a:p>
            <a:r>
              <a:rPr lang="en-US" dirty="0"/>
              <a:t>Customer name and the outcome</a:t>
            </a:r>
          </a:p>
        </p:txBody>
      </p:sp>
      <p:sp>
        <p:nvSpPr>
          <p:cNvPr id="4" name="Freeform: Shape 3">
            <a:extLst>
              <a:ext uri="{FF2B5EF4-FFF2-40B4-BE49-F238E27FC236}">
                <a16:creationId xmlns:a16="http://schemas.microsoft.com/office/drawing/2014/main" id="{5A5F9319-C564-ADD0-498C-B6DE2924E50B}"/>
              </a:ext>
            </a:extLst>
          </p:cNvPr>
          <p:cNvSpPr/>
          <p:nvPr userDrawn="1"/>
        </p:nvSpPr>
        <p:spPr>
          <a:xfrm>
            <a:off x="423372" y="1598784"/>
            <a:ext cx="5331251" cy="1368815"/>
          </a:xfrm>
          <a:custGeom>
            <a:avLst/>
            <a:gdLst>
              <a:gd name="connsiteX0" fmla="*/ 2435638 w 3885152"/>
              <a:gd name="connsiteY0" fmla="*/ 0 h 993362"/>
              <a:gd name="connsiteX1" fmla="*/ 3885152 w 3885152"/>
              <a:gd name="connsiteY1" fmla="*/ 0 h 993362"/>
              <a:gd name="connsiteX2" fmla="*/ 3885152 w 3885152"/>
              <a:gd name="connsiteY2" fmla="*/ 993362 h 993362"/>
              <a:gd name="connsiteX3" fmla="*/ 0 w 3885152"/>
              <a:gd name="connsiteY3" fmla="*/ 993362 h 993362"/>
              <a:gd name="connsiteX4" fmla="*/ 0 w 3885152"/>
              <a:gd name="connsiteY4" fmla="*/ 0 h 993362"/>
              <a:gd name="connsiteX5" fmla="*/ 0 w 3885152"/>
              <a:gd name="connsiteY5" fmla="*/ 0 h 993362"/>
              <a:gd name="connsiteX6" fmla="*/ 1449419 w 3885152"/>
              <a:gd name="connsiteY6" fmla="*/ 0 h 99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5152" h="993362">
                <a:moveTo>
                  <a:pt x="2435638" y="0"/>
                </a:moveTo>
                <a:lnTo>
                  <a:pt x="3885152" y="0"/>
                </a:lnTo>
                <a:lnTo>
                  <a:pt x="3885152" y="993362"/>
                </a:lnTo>
                <a:lnTo>
                  <a:pt x="0" y="993362"/>
                </a:lnTo>
                <a:lnTo>
                  <a:pt x="0" y="0"/>
                </a:lnTo>
                <a:lnTo>
                  <a:pt x="0" y="0"/>
                </a:lnTo>
                <a:lnTo>
                  <a:pt x="1449419" y="0"/>
                </a:lnTo>
              </a:path>
            </a:pathLst>
          </a:custGeom>
          <a:noFill/>
          <a:ln w="12700" cap="flat">
            <a:solidFill>
              <a:schemeClr val="accent5"/>
            </a:solidFill>
            <a:prstDash val="solid"/>
            <a:miter/>
          </a:ln>
        </p:spPr>
        <p:txBody>
          <a:bodyPr wrap="square" rtlCol="0" anchor="ctr">
            <a:noAutofit/>
          </a:bodyPr>
          <a:lstStyle/>
          <a:p>
            <a:pPr lvl="0"/>
            <a:endParaRPr lang="en-US"/>
          </a:p>
        </p:txBody>
      </p:sp>
      <p:sp>
        <p:nvSpPr>
          <p:cNvPr id="5" name="TextBox 4">
            <a:extLst>
              <a:ext uri="{FF2B5EF4-FFF2-40B4-BE49-F238E27FC236}">
                <a16:creationId xmlns:a16="http://schemas.microsoft.com/office/drawing/2014/main" id="{FE8EAC77-8049-8D39-9A09-5E2F51066703}"/>
              </a:ext>
            </a:extLst>
          </p:cNvPr>
          <p:cNvSpPr txBox="1"/>
          <p:nvPr userDrawn="1"/>
        </p:nvSpPr>
        <p:spPr>
          <a:xfrm>
            <a:off x="2410766" y="1474484"/>
            <a:ext cx="1356462" cy="246221"/>
          </a:xfrm>
          <a:prstGeom prst="rect">
            <a:avLst/>
          </a:prstGeom>
          <a:noFill/>
        </p:spPr>
        <p:txBody>
          <a:bodyPr wrap="none" lIns="91440" tIns="0" rIns="91440" bIns="0" rtlCol="0">
            <a:spAutoFit/>
          </a:bodyPr>
          <a:lstStyle/>
          <a:p>
            <a:pPr algn="ctr"/>
            <a:r>
              <a:rPr lang="en-US" sz="1600" b="1" dirty="0">
                <a:solidFill>
                  <a:schemeClr val="accent5"/>
                </a:solidFill>
              </a:rPr>
              <a:t>CHALLENGE</a:t>
            </a:r>
          </a:p>
        </p:txBody>
      </p:sp>
      <p:sp>
        <p:nvSpPr>
          <p:cNvPr id="6" name="TextBox 5">
            <a:extLst>
              <a:ext uri="{FF2B5EF4-FFF2-40B4-BE49-F238E27FC236}">
                <a16:creationId xmlns:a16="http://schemas.microsoft.com/office/drawing/2014/main" id="{2D75D493-D2CB-6CB0-D5C5-918E5577D230}"/>
              </a:ext>
            </a:extLst>
          </p:cNvPr>
          <p:cNvSpPr txBox="1"/>
          <p:nvPr userDrawn="1"/>
        </p:nvSpPr>
        <p:spPr>
          <a:xfrm>
            <a:off x="2473284" y="3068608"/>
            <a:ext cx="1231427" cy="246221"/>
          </a:xfrm>
          <a:prstGeom prst="rect">
            <a:avLst/>
          </a:prstGeom>
          <a:noFill/>
        </p:spPr>
        <p:txBody>
          <a:bodyPr wrap="none" lIns="91440" tIns="0" rIns="91440" bIns="0" rtlCol="0">
            <a:spAutoFit/>
          </a:bodyPr>
          <a:lstStyle/>
          <a:p>
            <a:pPr algn="ctr"/>
            <a:r>
              <a:rPr lang="en-US" sz="1600" b="1" dirty="0">
                <a:solidFill>
                  <a:schemeClr val="accent2"/>
                </a:solidFill>
              </a:rPr>
              <a:t>SOLUTION</a:t>
            </a:r>
          </a:p>
        </p:txBody>
      </p:sp>
      <p:sp>
        <p:nvSpPr>
          <p:cNvPr id="7" name="TextBox 6">
            <a:extLst>
              <a:ext uri="{FF2B5EF4-FFF2-40B4-BE49-F238E27FC236}">
                <a16:creationId xmlns:a16="http://schemas.microsoft.com/office/drawing/2014/main" id="{A9EF7406-F04F-C13E-8323-603AB89313C3}"/>
              </a:ext>
            </a:extLst>
          </p:cNvPr>
          <p:cNvSpPr txBox="1"/>
          <p:nvPr userDrawn="1"/>
        </p:nvSpPr>
        <p:spPr>
          <a:xfrm>
            <a:off x="2486108" y="4990891"/>
            <a:ext cx="1205779" cy="246221"/>
          </a:xfrm>
          <a:prstGeom prst="rect">
            <a:avLst/>
          </a:prstGeom>
          <a:noFill/>
        </p:spPr>
        <p:txBody>
          <a:bodyPr wrap="none" lIns="91440" tIns="0" rIns="91440" bIns="0" rtlCol="0">
            <a:spAutoFit/>
          </a:bodyPr>
          <a:lstStyle/>
          <a:p>
            <a:pPr algn="ctr"/>
            <a:r>
              <a:rPr lang="en-US" sz="1600" b="1" dirty="0">
                <a:solidFill>
                  <a:schemeClr val="accent6"/>
                </a:solidFill>
              </a:rPr>
              <a:t>OUTCOME</a:t>
            </a:r>
          </a:p>
        </p:txBody>
      </p:sp>
      <p:sp>
        <p:nvSpPr>
          <p:cNvPr id="9" name="Freeform: Shape 8">
            <a:extLst>
              <a:ext uri="{FF2B5EF4-FFF2-40B4-BE49-F238E27FC236}">
                <a16:creationId xmlns:a16="http://schemas.microsoft.com/office/drawing/2014/main" id="{0F3E9FF7-5EAD-761A-D633-E30B0B0DF259}"/>
              </a:ext>
            </a:extLst>
          </p:cNvPr>
          <p:cNvSpPr/>
          <p:nvPr userDrawn="1"/>
        </p:nvSpPr>
        <p:spPr>
          <a:xfrm>
            <a:off x="423372" y="3190060"/>
            <a:ext cx="5331251" cy="1543865"/>
          </a:xfrm>
          <a:custGeom>
            <a:avLst/>
            <a:gdLst>
              <a:gd name="connsiteX0" fmla="*/ 2392394 w 3885152"/>
              <a:gd name="connsiteY0" fmla="*/ 0 h 998981"/>
              <a:gd name="connsiteX1" fmla="*/ 3885152 w 3885152"/>
              <a:gd name="connsiteY1" fmla="*/ 0 h 998981"/>
              <a:gd name="connsiteX2" fmla="*/ 3885152 w 3885152"/>
              <a:gd name="connsiteY2" fmla="*/ 998982 h 998981"/>
              <a:gd name="connsiteX3" fmla="*/ 0 w 3885152"/>
              <a:gd name="connsiteY3" fmla="*/ 998982 h 998981"/>
              <a:gd name="connsiteX4" fmla="*/ 0 w 3885152"/>
              <a:gd name="connsiteY4" fmla="*/ 0 h 998981"/>
              <a:gd name="connsiteX5" fmla="*/ 0 w 3885152"/>
              <a:gd name="connsiteY5" fmla="*/ 0 h 998981"/>
              <a:gd name="connsiteX6" fmla="*/ 1492758 w 3885152"/>
              <a:gd name="connsiteY6" fmla="*/ 0 h 99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5152" h="998981">
                <a:moveTo>
                  <a:pt x="2392394" y="0"/>
                </a:moveTo>
                <a:lnTo>
                  <a:pt x="3885152" y="0"/>
                </a:lnTo>
                <a:lnTo>
                  <a:pt x="3885152" y="998982"/>
                </a:lnTo>
                <a:lnTo>
                  <a:pt x="0" y="998982"/>
                </a:lnTo>
                <a:lnTo>
                  <a:pt x="0" y="0"/>
                </a:lnTo>
                <a:lnTo>
                  <a:pt x="0" y="0"/>
                </a:lnTo>
                <a:lnTo>
                  <a:pt x="1492758" y="0"/>
                </a:lnTo>
              </a:path>
            </a:pathLst>
          </a:custGeom>
          <a:noFill/>
          <a:ln w="12700" cap="flat">
            <a:solidFill>
              <a:schemeClr val="accent2"/>
            </a:solidFill>
            <a:prstDash val="solid"/>
            <a:miter/>
          </a:ln>
        </p:spPr>
        <p:txBody>
          <a:bodyPr wrap="square" rtlCol="0" anchor="ctr">
            <a:noAutofit/>
          </a:bodyPr>
          <a:lstStyle/>
          <a:p>
            <a:pPr lvl="0"/>
            <a:endParaRPr lang="en-US"/>
          </a:p>
        </p:txBody>
      </p:sp>
      <p:sp>
        <p:nvSpPr>
          <p:cNvPr id="10" name="Freeform: Shape 9">
            <a:extLst>
              <a:ext uri="{FF2B5EF4-FFF2-40B4-BE49-F238E27FC236}">
                <a16:creationId xmlns:a16="http://schemas.microsoft.com/office/drawing/2014/main" id="{65F98819-0E06-2418-4068-FA5C2AFB21A8}"/>
              </a:ext>
            </a:extLst>
          </p:cNvPr>
          <p:cNvSpPr/>
          <p:nvPr userDrawn="1"/>
        </p:nvSpPr>
        <p:spPr>
          <a:xfrm>
            <a:off x="423372" y="5114711"/>
            <a:ext cx="5331251" cy="1095589"/>
          </a:xfrm>
          <a:custGeom>
            <a:avLst/>
            <a:gdLst>
              <a:gd name="connsiteX0" fmla="*/ 2382393 w 3885152"/>
              <a:gd name="connsiteY0" fmla="*/ 0 h 799242"/>
              <a:gd name="connsiteX1" fmla="*/ 3885152 w 3885152"/>
              <a:gd name="connsiteY1" fmla="*/ 0 h 799242"/>
              <a:gd name="connsiteX2" fmla="*/ 3885152 w 3885152"/>
              <a:gd name="connsiteY2" fmla="*/ 799243 h 799242"/>
              <a:gd name="connsiteX3" fmla="*/ 0 w 3885152"/>
              <a:gd name="connsiteY3" fmla="*/ 799243 h 799242"/>
              <a:gd name="connsiteX4" fmla="*/ 0 w 3885152"/>
              <a:gd name="connsiteY4" fmla="*/ 0 h 799242"/>
              <a:gd name="connsiteX5" fmla="*/ 0 w 3885152"/>
              <a:gd name="connsiteY5" fmla="*/ 0 h 799242"/>
              <a:gd name="connsiteX6" fmla="*/ 1502759 w 3885152"/>
              <a:gd name="connsiteY6" fmla="*/ 0 h 79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5152" h="799242">
                <a:moveTo>
                  <a:pt x="2382393" y="0"/>
                </a:moveTo>
                <a:lnTo>
                  <a:pt x="3885152" y="0"/>
                </a:lnTo>
                <a:lnTo>
                  <a:pt x="3885152" y="799243"/>
                </a:lnTo>
                <a:lnTo>
                  <a:pt x="0" y="799243"/>
                </a:lnTo>
                <a:lnTo>
                  <a:pt x="0" y="0"/>
                </a:lnTo>
                <a:lnTo>
                  <a:pt x="0" y="0"/>
                </a:lnTo>
                <a:lnTo>
                  <a:pt x="1502759" y="0"/>
                </a:lnTo>
              </a:path>
            </a:pathLst>
          </a:custGeom>
          <a:noFill/>
          <a:ln w="12700" cap="flat">
            <a:solidFill>
              <a:schemeClr val="accent6"/>
            </a:solidFill>
            <a:prstDash val="solid"/>
            <a:miter/>
          </a:ln>
        </p:spPr>
        <p:txBody>
          <a:bodyPr wrap="square" rtlCol="0" anchor="ctr">
            <a:noAutofit/>
          </a:bodyPr>
          <a:lstStyle/>
          <a:p>
            <a:pPr lvl="0"/>
            <a:endParaRPr lang="en-US">
              <a:solidFill>
                <a:schemeClr val="accent6"/>
              </a:solidFill>
            </a:endParaRPr>
          </a:p>
        </p:txBody>
      </p:sp>
      <p:sp>
        <p:nvSpPr>
          <p:cNvPr id="15" name="Text Placeholder 14">
            <a:extLst>
              <a:ext uri="{FF2B5EF4-FFF2-40B4-BE49-F238E27FC236}">
                <a16:creationId xmlns:a16="http://schemas.microsoft.com/office/drawing/2014/main" id="{8DE263C5-7B46-7B03-36EF-1DED52875A99}"/>
              </a:ext>
            </a:extLst>
          </p:cNvPr>
          <p:cNvSpPr>
            <a:spLocks noGrp="1"/>
          </p:cNvSpPr>
          <p:nvPr>
            <p:ph type="body" sz="quarter" idx="12" hasCustomPrompt="1"/>
          </p:nvPr>
        </p:nvSpPr>
        <p:spPr>
          <a:xfrm>
            <a:off x="537821" y="1759519"/>
            <a:ext cx="5102352" cy="1086628"/>
          </a:xfrm>
        </p:spPr>
        <p:txBody>
          <a:bodyPr/>
          <a:lstStyle>
            <a:lvl1pPr marL="0" indent="0">
              <a:buNone/>
              <a:defRPr sz="1600"/>
            </a:lvl1pPr>
            <a:lvl2pPr marL="228600" indent="0">
              <a:buNone/>
              <a:defRPr/>
            </a:lvl2pPr>
            <a:lvl3pPr marL="231775" indent="0">
              <a:buNone/>
              <a:defRPr/>
            </a:lvl3pPr>
            <a:lvl4pPr marL="685800" indent="0">
              <a:buNone/>
              <a:defRPr/>
            </a:lvl4pPr>
            <a:lvl5pPr marL="685800" indent="0">
              <a:buNone/>
              <a:defRPr/>
            </a:lvl5pPr>
          </a:lstStyle>
          <a:p>
            <a:pPr lvl="0"/>
            <a:r>
              <a:rPr lang="en-US" dirty="0"/>
              <a:t>Customer’s challenge. Should be no more than approximately 30 words.</a:t>
            </a:r>
          </a:p>
        </p:txBody>
      </p:sp>
      <p:sp>
        <p:nvSpPr>
          <p:cNvPr id="16" name="Text Placeholder 14">
            <a:extLst>
              <a:ext uri="{FF2B5EF4-FFF2-40B4-BE49-F238E27FC236}">
                <a16:creationId xmlns:a16="http://schemas.microsoft.com/office/drawing/2014/main" id="{AE61B4E9-B00D-B1BE-FED9-EBC5AF68A9C0}"/>
              </a:ext>
            </a:extLst>
          </p:cNvPr>
          <p:cNvSpPr>
            <a:spLocks noGrp="1"/>
          </p:cNvSpPr>
          <p:nvPr>
            <p:ph type="body" sz="quarter" idx="13" hasCustomPrompt="1"/>
          </p:nvPr>
        </p:nvSpPr>
        <p:spPr>
          <a:xfrm>
            <a:off x="537821" y="3348351"/>
            <a:ext cx="5102352" cy="1309374"/>
          </a:xfrm>
        </p:spPr>
        <p:txBody>
          <a:bodyPr/>
          <a:lstStyle>
            <a:lvl1pPr marL="0" indent="0">
              <a:buNone/>
              <a:defRPr sz="1600"/>
            </a:lvl1pPr>
            <a:lvl2pPr marL="228600" indent="0">
              <a:buNone/>
              <a:defRPr/>
            </a:lvl2pPr>
            <a:lvl3pPr marL="231775" indent="0">
              <a:buNone/>
              <a:defRPr/>
            </a:lvl3pPr>
            <a:lvl4pPr marL="685800" indent="0">
              <a:buNone/>
              <a:defRPr/>
            </a:lvl4pPr>
            <a:lvl5pPr marL="685800" indent="0">
              <a:buNone/>
              <a:defRPr/>
            </a:lvl5pPr>
          </a:lstStyle>
          <a:p>
            <a:pPr lvl="0"/>
            <a:r>
              <a:rPr lang="en-US" dirty="0"/>
              <a:t>How the key services were used to solve the challenge. Should be no more than approximately 30 words.</a:t>
            </a:r>
          </a:p>
        </p:txBody>
      </p:sp>
      <p:sp>
        <p:nvSpPr>
          <p:cNvPr id="17" name="Text Placeholder 14">
            <a:extLst>
              <a:ext uri="{FF2B5EF4-FFF2-40B4-BE49-F238E27FC236}">
                <a16:creationId xmlns:a16="http://schemas.microsoft.com/office/drawing/2014/main" id="{2D05BB84-7C00-DC9E-728E-3A3A9FCA54DC}"/>
              </a:ext>
            </a:extLst>
          </p:cNvPr>
          <p:cNvSpPr>
            <a:spLocks noGrp="1"/>
          </p:cNvSpPr>
          <p:nvPr>
            <p:ph type="body" sz="quarter" idx="14" hasCustomPrompt="1"/>
          </p:nvPr>
        </p:nvSpPr>
        <p:spPr>
          <a:xfrm>
            <a:off x="537821" y="5286149"/>
            <a:ext cx="5102352" cy="857476"/>
          </a:xfrm>
        </p:spPr>
        <p:txBody>
          <a:bodyPr/>
          <a:lstStyle>
            <a:lvl1pPr marL="285750" indent="-285750">
              <a:buClrTx/>
              <a:buSzPct val="100000"/>
              <a:buFont typeface="Wingdings" panose="05000000000000000000" pitchFamily="2" charset="2"/>
              <a:buChar char="ü"/>
              <a:defRPr sz="1600"/>
            </a:lvl1pPr>
            <a:lvl2pPr marL="228600" indent="0">
              <a:buNone/>
              <a:defRPr/>
            </a:lvl2pPr>
            <a:lvl3pPr marL="231775" indent="0">
              <a:buNone/>
              <a:defRPr/>
            </a:lvl3pPr>
            <a:lvl4pPr marL="685800" indent="0">
              <a:buNone/>
              <a:defRPr/>
            </a:lvl4pPr>
            <a:lvl5pPr marL="685800" indent="0">
              <a:buNone/>
              <a:defRPr/>
            </a:lvl5pPr>
          </a:lstStyle>
          <a:p>
            <a:pPr lvl="0"/>
            <a:r>
              <a:rPr lang="en-US" dirty="0"/>
              <a:t>Include outcome and key takeaways using this checkmark bullet format.</a:t>
            </a:r>
          </a:p>
        </p:txBody>
      </p:sp>
      <p:sp>
        <p:nvSpPr>
          <p:cNvPr id="20" name="Content Placeholder 19">
            <a:extLst>
              <a:ext uri="{FF2B5EF4-FFF2-40B4-BE49-F238E27FC236}">
                <a16:creationId xmlns:a16="http://schemas.microsoft.com/office/drawing/2014/main" id="{937CBF17-11DA-83A3-A079-E18C8E1B366F}"/>
              </a:ext>
            </a:extLst>
          </p:cNvPr>
          <p:cNvSpPr>
            <a:spLocks noGrp="1"/>
          </p:cNvSpPr>
          <p:nvPr>
            <p:ph sz="quarter" idx="16" hasCustomPrompt="1"/>
          </p:nvPr>
        </p:nvSpPr>
        <p:spPr>
          <a:xfrm>
            <a:off x="9243060" y="5204460"/>
            <a:ext cx="2606040" cy="1005840"/>
          </a:xfrm>
        </p:spPr>
        <p:txBody>
          <a:bodyPr anchor="ctr" anchorCtr="0">
            <a:noAutofit/>
          </a:bodyPr>
          <a:lstStyle>
            <a:lvl1pPr marL="0" indent="0" algn="ctr">
              <a:buNone/>
              <a:defRPr/>
            </a:lvl1pPr>
            <a:lvl2pPr marL="228600" indent="0">
              <a:buNone/>
              <a:defRPr/>
            </a:lvl2pPr>
            <a:lvl3pPr marL="231775" indent="0">
              <a:buNone/>
              <a:defRPr/>
            </a:lvl3pPr>
            <a:lvl4pPr marL="685800" indent="0">
              <a:buNone/>
              <a:defRPr/>
            </a:lvl4pPr>
            <a:lvl5pPr marL="685800" indent="0">
              <a:buNone/>
              <a:defRPr/>
            </a:lvl5pPr>
          </a:lstStyle>
          <a:p>
            <a:pPr lvl="0"/>
            <a:r>
              <a:rPr lang="en-US" dirty="0"/>
              <a:t>Logo</a:t>
            </a:r>
          </a:p>
        </p:txBody>
      </p:sp>
    </p:spTree>
    <p:extLst>
      <p:ext uri="{BB962C8B-B14F-4D97-AF65-F5344CB8AC3E}">
        <p14:creationId xmlns:p14="http://schemas.microsoft.com/office/powerpoint/2010/main" val="3144449745"/>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Quote_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ABFD6-0A7E-4C17-A0CF-15563DCD4BE8}"/>
              </a:ext>
            </a:extLst>
          </p:cNvPr>
          <p:cNvSpPr>
            <a:spLocks noGrp="1"/>
          </p:cNvSpPr>
          <p:nvPr>
            <p:ph type="title" hasCustomPrompt="1"/>
          </p:nvPr>
        </p:nvSpPr>
        <p:spPr>
          <a:xfrm>
            <a:off x="1143000" y="1381125"/>
            <a:ext cx="8189914" cy="3009900"/>
          </a:xfrm>
        </p:spPr>
        <p:txBody>
          <a:bodyPr/>
          <a:lstStyle>
            <a:lvl1pPr>
              <a:defRPr sz="3200"/>
            </a:lvl1pPr>
          </a:lstStyle>
          <a:p>
            <a:r>
              <a:rPr lang="en-US" dirty="0"/>
              <a:t>Enter quote here. Do not add additional quote marks in the text. Your quote can be 24pt font or larger depending on space. Use the appropriate customer quote slide based on the length of your quote.</a:t>
            </a:r>
          </a:p>
        </p:txBody>
      </p:sp>
      <p:sp>
        <p:nvSpPr>
          <p:cNvPr id="3" name="Freeform: Shape 2">
            <a:extLst>
              <a:ext uri="{FF2B5EF4-FFF2-40B4-BE49-F238E27FC236}">
                <a16:creationId xmlns:a16="http://schemas.microsoft.com/office/drawing/2014/main" id="{73CB5C35-A9BE-DFC3-9BA2-74BF56863A41}"/>
              </a:ext>
            </a:extLst>
          </p:cNvPr>
          <p:cNvSpPr>
            <a:spLocks noChangeAspect="1"/>
          </p:cNvSpPr>
          <p:nvPr userDrawn="1"/>
        </p:nvSpPr>
        <p:spPr>
          <a:xfrm>
            <a:off x="306051" y="915094"/>
            <a:ext cx="836949" cy="570806"/>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6" name="Content Placeholder 5">
            <a:extLst>
              <a:ext uri="{FF2B5EF4-FFF2-40B4-BE49-F238E27FC236}">
                <a16:creationId xmlns:a16="http://schemas.microsoft.com/office/drawing/2014/main" id="{368B9BC3-CF84-40DF-283C-973FA2613462}"/>
              </a:ext>
            </a:extLst>
          </p:cNvPr>
          <p:cNvSpPr>
            <a:spLocks noGrp="1"/>
          </p:cNvSpPr>
          <p:nvPr>
            <p:ph sz="quarter" idx="16" hasCustomPrompt="1"/>
          </p:nvPr>
        </p:nvSpPr>
        <p:spPr>
          <a:xfrm>
            <a:off x="1143000" y="5640388"/>
            <a:ext cx="1666875" cy="569912"/>
          </a:xfrm>
        </p:spPr>
        <p:txBody>
          <a:bodyPr anchor="ctr" anchorCtr="0">
            <a:noAutofit/>
          </a:bodyPr>
          <a:lstStyle>
            <a:lvl1pPr marL="0" indent="0">
              <a:buNone/>
              <a:defRPr sz="1600"/>
            </a:lvl1pPr>
            <a:lvl2pPr marL="228600" indent="0">
              <a:buNone/>
              <a:defRPr/>
            </a:lvl2pPr>
            <a:lvl3pPr marL="231775" indent="0">
              <a:buNone/>
              <a:defRPr/>
            </a:lvl3pPr>
            <a:lvl4pPr marL="685800" indent="0">
              <a:buNone/>
              <a:defRPr/>
            </a:lvl4pPr>
            <a:lvl5pPr marL="685800" indent="0">
              <a:buNone/>
              <a:defRPr/>
            </a:lvl5pPr>
          </a:lstStyle>
          <a:p>
            <a:pPr lvl="0"/>
            <a:r>
              <a:rPr lang="en-US" dirty="0"/>
              <a:t>Insert logo here</a:t>
            </a:r>
          </a:p>
        </p:txBody>
      </p:sp>
      <p:sp>
        <p:nvSpPr>
          <p:cNvPr id="7" name="Text Placeholder 8">
            <a:extLst>
              <a:ext uri="{FF2B5EF4-FFF2-40B4-BE49-F238E27FC236}">
                <a16:creationId xmlns:a16="http://schemas.microsoft.com/office/drawing/2014/main" id="{DDE61F8F-1252-4EB3-A3D0-A79C8EDB1A28}"/>
              </a:ext>
            </a:extLst>
          </p:cNvPr>
          <p:cNvSpPr>
            <a:spLocks noGrp="1"/>
          </p:cNvSpPr>
          <p:nvPr>
            <p:ph type="body" sz="quarter" idx="14" hasCustomPrompt="1"/>
          </p:nvPr>
        </p:nvSpPr>
        <p:spPr>
          <a:xfrm>
            <a:off x="1143000" y="4622800"/>
            <a:ext cx="8191500" cy="369332"/>
          </a:xfrm>
        </p:spPr>
        <p:txBody>
          <a:bodyPr/>
          <a:lstStyle>
            <a:lvl1pPr marL="0" indent="0">
              <a:buNone/>
              <a:defRPr sz="2000" b="1"/>
            </a:lvl1pPr>
          </a:lstStyle>
          <a:p>
            <a:pPr lvl="0"/>
            <a:r>
              <a:rPr lang="en-US" dirty="0"/>
              <a:t>Quoted Person’s Name</a:t>
            </a:r>
          </a:p>
        </p:txBody>
      </p:sp>
      <p:sp>
        <p:nvSpPr>
          <p:cNvPr id="8" name="Text Placeholder 10">
            <a:extLst>
              <a:ext uri="{FF2B5EF4-FFF2-40B4-BE49-F238E27FC236}">
                <a16:creationId xmlns:a16="http://schemas.microsoft.com/office/drawing/2014/main" id="{F210C4B5-0155-4111-B75B-57922160E1A8}"/>
              </a:ext>
            </a:extLst>
          </p:cNvPr>
          <p:cNvSpPr>
            <a:spLocks noGrp="1"/>
          </p:cNvSpPr>
          <p:nvPr>
            <p:ph type="body" sz="quarter" idx="15" hasCustomPrompt="1"/>
          </p:nvPr>
        </p:nvSpPr>
        <p:spPr>
          <a:xfrm>
            <a:off x="1143000" y="5045137"/>
            <a:ext cx="8176986" cy="341632"/>
          </a:xfrm>
        </p:spPr>
        <p:txBody>
          <a:bodyPr/>
          <a:lstStyle>
            <a:lvl1pPr marL="0" indent="0">
              <a:buNone/>
              <a:defRPr sz="1800"/>
            </a:lvl1pPr>
          </a:lstStyle>
          <a:p>
            <a:pPr lvl="0"/>
            <a:r>
              <a:rPr lang="en-US" dirty="0"/>
              <a:t>Quoted Person’s Job Title, Company Name</a:t>
            </a:r>
          </a:p>
        </p:txBody>
      </p:sp>
    </p:spTree>
    <p:extLst>
      <p:ext uri="{BB962C8B-B14F-4D97-AF65-F5344CB8AC3E}">
        <p14:creationId xmlns:p14="http://schemas.microsoft.com/office/powerpoint/2010/main" val="1410593993"/>
      </p:ext>
    </p:extLst>
  </p:cSld>
  <p:clrMapOvr>
    <a:masterClrMapping/>
  </p:clrMapOvr>
  <p:transition>
    <p:fade/>
  </p:transition>
  <p:extLst>
    <p:ext uri="{DCECCB84-F9BA-43D5-87BE-67443E8EF086}">
      <p15:sldGuideLst xmlns:p15="http://schemas.microsoft.com/office/powerpoint/2012/main">
        <p15:guide id="1" pos="720">
          <p15:clr>
            <a:srgbClr val="FBAE40"/>
          </p15:clr>
        </p15:guide>
        <p15:guide id="2" pos="5880">
          <p15:clr>
            <a:srgbClr val="FBAE40"/>
          </p15:clr>
        </p15:guide>
        <p15:guide id="3" orient="horz" pos="2904">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Quote 2">
    <p:bg>
      <p:bgRef idx="1001">
        <a:schemeClr val="bg1"/>
      </p:bgRef>
    </p:bg>
    <p:spTree>
      <p:nvGrpSpPr>
        <p:cNvPr id="1" name=""/>
        <p:cNvGrpSpPr/>
        <p:nvPr/>
      </p:nvGrpSpPr>
      <p:grpSpPr>
        <a:xfrm>
          <a:off x="0" y="0"/>
          <a:ext cx="0" cy="0"/>
          <a:chOff x="0" y="0"/>
          <a:chExt cx="0" cy="0"/>
        </a:xfrm>
      </p:grpSpPr>
      <p:sp>
        <p:nvSpPr>
          <p:cNvPr id="3" name="Rectangle: Rounded Corners 14">
            <a:extLst>
              <a:ext uri="{FF2B5EF4-FFF2-40B4-BE49-F238E27FC236}">
                <a16:creationId xmlns:a16="http://schemas.microsoft.com/office/drawing/2014/main" id="{CF52449C-A276-663A-D802-436C9D3F6FC8}"/>
              </a:ext>
            </a:extLst>
          </p:cNvPr>
          <p:cNvSpPr/>
          <p:nvPr userDrawn="1"/>
        </p:nvSpPr>
        <p:spPr>
          <a:xfrm>
            <a:off x="646656" y="856097"/>
            <a:ext cx="10898688" cy="4823076"/>
          </a:xfrm>
          <a:prstGeom prst="roundRect">
            <a:avLst>
              <a:gd name="adj" fmla="val 587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err="1"/>
          </a:p>
        </p:txBody>
      </p:sp>
      <p:sp>
        <p:nvSpPr>
          <p:cNvPr id="7" name="Freeform: Shape 2">
            <a:extLst>
              <a:ext uri="{FF2B5EF4-FFF2-40B4-BE49-F238E27FC236}">
                <a16:creationId xmlns:a16="http://schemas.microsoft.com/office/drawing/2014/main" id="{FCB01597-885F-FD69-6C6A-888EB789A2F2}"/>
              </a:ext>
            </a:extLst>
          </p:cNvPr>
          <p:cNvSpPr>
            <a:spLocks noChangeAspect="1"/>
          </p:cNvSpPr>
          <p:nvPr userDrawn="1"/>
        </p:nvSpPr>
        <p:spPr>
          <a:xfrm>
            <a:off x="442528" y="1576674"/>
            <a:ext cx="836949" cy="570806"/>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8" name="Title 1">
            <a:extLst>
              <a:ext uri="{FF2B5EF4-FFF2-40B4-BE49-F238E27FC236}">
                <a16:creationId xmlns:a16="http://schemas.microsoft.com/office/drawing/2014/main" id="{5C85019C-F15E-4897-1C3D-82539E02857F}"/>
              </a:ext>
            </a:extLst>
          </p:cNvPr>
          <p:cNvSpPr>
            <a:spLocks noGrp="1"/>
          </p:cNvSpPr>
          <p:nvPr>
            <p:ph type="title" hasCustomPrompt="1"/>
          </p:nvPr>
        </p:nvSpPr>
        <p:spPr>
          <a:xfrm>
            <a:off x="1476374" y="1862077"/>
            <a:ext cx="9245909" cy="2195573"/>
          </a:xfrm>
          <a:prstGeom prst="rect">
            <a:avLst/>
          </a:prstGeom>
        </p:spPr>
        <p:txBody>
          <a:bodyPr/>
          <a:lstStyle>
            <a:lvl1pPr>
              <a:defRPr sz="3000" b="0" i="0">
                <a:latin typeface="Amazon Ember Display Medium" panose="020F0603020204020204" pitchFamily="34" charset="0"/>
                <a:ea typeface="Amazon Ember Display Medium" panose="020F0603020204020204" pitchFamily="34" charset="0"/>
                <a:cs typeface="Amazon Ember Display Medium" panose="020F0603020204020204" pitchFamily="34" charset="0"/>
              </a:defRPr>
            </a:lvl1pPr>
          </a:lstStyle>
          <a:p>
            <a:r>
              <a:rPr lang="en-US" dirty="0"/>
              <a:t>Enter quote here. Do not add additional quote marks in the text. Your quote can be 24pt font or larger depending on space. Use the appropriate customer quote slide based on the length of your quote.</a:t>
            </a:r>
          </a:p>
        </p:txBody>
      </p:sp>
      <p:sp>
        <p:nvSpPr>
          <p:cNvPr id="2" name="Content Placeholder 5">
            <a:extLst>
              <a:ext uri="{FF2B5EF4-FFF2-40B4-BE49-F238E27FC236}">
                <a16:creationId xmlns:a16="http://schemas.microsoft.com/office/drawing/2014/main" id="{9F1D3726-94DE-6232-DD14-3F78371773DC}"/>
              </a:ext>
            </a:extLst>
          </p:cNvPr>
          <p:cNvSpPr>
            <a:spLocks noGrp="1"/>
          </p:cNvSpPr>
          <p:nvPr>
            <p:ph sz="quarter" idx="16" hasCustomPrompt="1"/>
          </p:nvPr>
        </p:nvSpPr>
        <p:spPr>
          <a:xfrm>
            <a:off x="9055408" y="4926432"/>
            <a:ext cx="1666875" cy="569912"/>
          </a:xfrm>
        </p:spPr>
        <p:txBody>
          <a:bodyPr anchor="ctr" anchorCtr="0">
            <a:noAutofit/>
          </a:bodyPr>
          <a:lstStyle>
            <a:lvl1pPr marL="0" indent="0">
              <a:buNone/>
              <a:defRPr sz="1600"/>
            </a:lvl1pPr>
            <a:lvl2pPr marL="228600" indent="0">
              <a:buNone/>
              <a:defRPr/>
            </a:lvl2pPr>
            <a:lvl3pPr marL="231775" indent="0">
              <a:buNone/>
              <a:defRPr/>
            </a:lvl3pPr>
            <a:lvl4pPr marL="685800" indent="0">
              <a:buNone/>
              <a:defRPr/>
            </a:lvl4pPr>
            <a:lvl5pPr marL="685800" indent="0">
              <a:buNone/>
              <a:defRPr/>
            </a:lvl5pPr>
          </a:lstStyle>
          <a:p>
            <a:pPr lvl="0"/>
            <a:r>
              <a:rPr lang="en-US" dirty="0"/>
              <a:t>Insert logo here</a:t>
            </a:r>
          </a:p>
        </p:txBody>
      </p:sp>
      <p:sp>
        <p:nvSpPr>
          <p:cNvPr id="9" name="Text Placeholder 8">
            <a:extLst>
              <a:ext uri="{FF2B5EF4-FFF2-40B4-BE49-F238E27FC236}">
                <a16:creationId xmlns:a16="http://schemas.microsoft.com/office/drawing/2014/main" id="{394E83D0-45AB-44C8-ACC1-43E4169DC2FD}"/>
              </a:ext>
            </a:extLst>
          </p:cNvPr>
          <p:cNvSpPr>
            <a:spLocks noGrp="1"/>
          </p:cNvSpPr>
          <p:nvPr>
            <p:ph type="body" sz="quarter" idx="14" hasCustomPrompt="1"/>
          </p:nvPr>
        </p:nvSpPr>
        <p:spPr>
          <a:xfrm>
            <a:off x="1474839" y="4136110"/>
            <a:ext cx="9247444" cy="369332"/>
          </a:xfrm>
        </p:spPr>
        <p:txBody>
          <a:bodyPr/>
          <a:lstStyle>
            <a:lvl1pPr marL="0" indent="0" algn="r">
              <a:buNone/>
              <a:defRPr sz="2000" b="1"/>
            </a:lvl1pPr>
          </a:lstStyle>
          <a:p>
            <a:pPr lvl="0"/>
            <a:r>
              <a:rPr lang="en-US" dirty="0"/>
              <a:t>Quoted Person’s Name</a:t>
            </a:r>
          </a:p>
        </p:txBody>
      </p:sp>
      <p:sp>
        <p:nvSpPr>
          <p:cNvPr id="10" name="Text Placeholder 10">
            <a:extLst>
              <a:ext uri="{FF2B5EF4-FFF2-40B4-BE49-F238E27FC236}">
                <a16:creationId xmlns:a16="http://schemas.microsoft.com/office/drawing/2014/main" id="{5277F33A-B0E5-4762-9F2E-12D5C2E4B69F}"/>
              </a:ext>
            </a:extLst>
          </p:cNvPr>
          <p:cNvSpPr>
            <a:spLocks noGrp="1"/>
          </p:cNvSpPr>
          <p:nvPr>
            <p:ph type="body" sz="quarter" idx="15" hasCustomPrompt="1"/>
          </p:nvPr>
        </p:nvSpPr>
        <p:spPr>
          <a:xfrm>
            <a:off x="1474839" y="4507647"/>
            <a:ext cx="9247444" cy="341632"/>
          </a:xfrm>
        </p:spPr>
        <p:txBody>
          <a:bodyPr/>
          <a:lstStyle>
            <a:lvl1pPr marL="0" indent="0" algn="r">
              <a:buNone/>
              <a:defRPr sz="1800"/>
            </a:lvl1pPr>
          </a:lstStyle>
          <a:p>
            <a:pPr lvl="0"/>
            <a:r>
              <a:rPr lang="en-US" dirty="0"/>
              <a:t>Quoted Person’s Job Title, Company Name</a:t>
            </a:r>
          </a:p>
        </p:txBody>
      </p:sp>
    </p:spTree>
    <p:extLst>
      <p:ext uri="{BB962C8B-B14F-4D97-AF65-F5344CB8AC3E}">
        <p14:creationId xmlns:p14="http://schemas.microsoft.com/office/powerpoint/2010/main" val="30488244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Quote with photo">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A6AD14EE-B412-D4BA-99A4-1C0E5FD3E4EA}"/>
              </a:ext>
            </a:extLst>
          </p:cNvPr>
          <p:cNvSpPr>
            <a:spLocks noChangeAspect="1"/>
          </p:cNvSpPr>
          <p:nvPr userDrawn="1"/>
        </p:nvSpPr>
        <p:spPr>
          <a:xfrm>
            <a:off x="306051" y="915094"/>
            <a:ext cx="836949" cy="570806"/>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7" name="Picture Placeholder 5">
            <a:extLst>
              <a:ext uri="{FF2B5EF4-FFF2-40B4-BE49-F238E27FC236}">
                <a16:creationId xmlns:a16="http://schemas.microsoft.com/office/drawing/2014/main" id="{B392CC1F-2D5E-FAD6-DCF4-A5CE6433EDDB}"/>
              </a:ext>
            </a:extLst>
          </p:cNvPr>
          <p:cNvSpPr>
            <a:spLocks noGrp="1"/>
          </p:cNvSpPr>
          <p:nvPr>
            <p:ph type="pic" sz="quarter" idx="16" hasCustomPrompt="1"/>
          </p:nvPr>
        </p:nvSpPr>
        <p:spPr>
          <a:xfrm>
            <a:off x="4053840" y="0"/>
            <a:ext cx="8138160" cy="6858000"/>
          </a:xfrm>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 name="Title 1">
            <a:extLst>
              <a:ext uri="{FF2B5EF4-FFF2-40B4-BE49-F238E27FC236}">
                <a16:creationId xmlns:a16="http://schemas.microsoft.com/office/drawing/2014/main" id="{1F3ABFD6-0A7E-4C17-A0CF-15563DCD4BE8}"/>
              </a:ext>
            </a:extLst>
          </p:cNvPr>
          <p:cNvSpPr>
            <a:spLocks noGrp="1"/>
          </p:cNvSpPr>
          <p:nvPr>
            <p:ph type="title" hasCustomPrompt="1"/>
          </p:nvPr>
        </p:nvSpPr>
        <p:spPr>
          <a:xfrm>
            <a:off x="1143000" y="1390651"/>
            <a:ext cx="4953000" cy="3048000"/>
          </a:xfrm>
        </p:spPr>
        <p:txBody>
          <a:bodyPr/>
          <a:lstStyle>
            <a:lvl1pPr>
              <a:defRPr sz="2400"/>
            </a:lvl1pPr>
          </a:lstStyle>
          <a:p>
            <a:r>
              <a:rPr lang="en-US" dirty="0"/>
              <a:t>Enter quote here. Do not add additional quote marks in the text. Your quote can be 24pt font or larger depending on space. </a:t>
            </a:r>
            <a:br>
              <a:rPr lang="en-US" dirty="0"/>
            </a:br>
            <a:r>
              <a:rPr lang="en-US" dirty="0"/>
              <a:t>Use the appropriate customer quote slide based on the length </a:t>
            </a:r>
            <a:br>
              <a:rPr lang="en-US" dirty="0"/>
            </a:br>
            <a:r>
              <a:rPr lang="en-US" dirty="0"/>
              <a:t>of your quote.</a:t>
            </a:r>
          </a:p>
        </p:txBody>
      </p:sp>
      <p:sp>
        <p:nvSpPr>
          <p:cNvPr id="3" name="Content Placeholder 5">
            <a:extLst>
              <a:ext uri="{FF2B5EF4-FFF2-40B4-BE49-F238E27FC236}">
                <a16:creationId xmlns:a16="http://schemas.microsoft.com/office/drawing/2014/main" id="{7DF23425-5FB3-E449-A1DC-4CF469E5015B}"/>
              </a:ext>
            </a:extLst>
          </p:cNvPr>
          <p:cNvSpPr>
            <a:spLocks noGrp="1"/>
          </p:cNvSpPr>
          <p:nvPr>
            <p:ph sz="quarter" idx="20" hasCustomPrompt="1"/>
          </p:nvPr>
        </p:nvSpPr>
        <p:spPr>
          <a:xfrm>
            <a:off x="1143000" y="5640388"/>
            <a:ext cx="1666875" cy="569912"/>
          </a:xfrm>
        </p:spPr>
        <p:txBody>
          <a:bodyPr anchor="ctr" anchorCtr="0">
            <a:noAutofit/>
          </a:bodyPr>
          <a:lstStyle>
            <a:lvl1pPr marL="0" indent="0">
              <a:buNone/>
              <a:defRPr sz="1600"/>
            </a:lvl1pPr>
            <a:lvl2pPr marL="228600" indent="0">
              <a:buNone/>
              <a:defRPr/>
            </a:lvl2pPr>
            <a:lvl3pPr marL="231775" indent="0">
              <a:buNone/>
              <a:defRPr/>
            </a:lvl3pPr>
            <a:lvl4pPr marL="685800" indent="0">
              <a:buNone/>
              <a:defRPr/>
            </a:lvl4pPr>
            <a:lvl5pPr marL="685800" indent="0">
              <a:buNone/>
              <a:defRPr/>
            </a:lvl5pPr>
          </a:lstStyle>
          <a:p>
            <a:pPr lvl="0"/>
            <a:r>
              <a:rPr lang="en-US" dirty="0"/>
              <a:t>Insert logo here</a:t>
            </a:r>
          </a:p>
        </p:txBody>
      </p:sp>
      <p:sp>
        <p:nvSpPr>
          <p:cNvPr id="8" name="Text Placeholder 8">
            <a:extLst>
              <a:ext uri="{FF2B5EF4-FFF2-40B4-BE49-F238E27FC236}">
                <a16:creationId xmlns:a16="http://schemas.microsoft.com/office/drawing/2014/main" id="{7178D1C8-A818-402C-A27F-862DEF581DBE}"/>
              </a:ext>
            </a:extLst>
          </p:cNvPr>
          <p:cNvSpPr>
            <a:spLocks noGrp="1"/>
          </p:cNvSpPr>
          <p:nvPr>
            <p:ph type="body" sz="quarter" idx="14" hasCustomPrompt="1"/>
          </p:nvPr>
        </p:nvSpPr>
        <p:spPr>
          <a:xfrm>
            <a:off x="1143000" y="4622800"/>
            <a:ext cx="4953959" cy="369332"/>
          </a:xfrm>
        </p:spPr>
        <p:txBody>
          <a:bodyPr/>
          <a:lstStyle>
            <a:lvl1pPr marL="0" indent="0">
              <a:buNone/>
              <a:defRPr sz="2000" b="1"/>
            </a:lvl1pPr>
          </a:lstStyle>
          <a:p>
            <a:pPr lvl="0"/>
            <a:r>
              <a:rPr lang="en-US" dirty="0"/>
              <a:t>Quoted Person’s Name</a:t>
            </a:r>
          </a:p>
        </p:txBody>
      </p:sp>
      <p:sp>
        <p:nvSpPr>
          <p:cNvPr id="10" name="Text Placeholder 10">
            <a:extLst>
              <a:ext uri="{FF2B5EF4-FFF2-40B4-BE49-F238E27FC236}">
                <a16:creationId xmlns:a16="http://schemas.microsoft.com/office/drawing/2014/main" id="{546EF60F-3B19-4294-A136-96015AAB82AE}"/>
              </a:ext>
            </a:extLst>
          </p:cNvPr>
          <p:cNvSpPr>
            <a:spLocks noGrp="1"/>
          </p:cNvSpPr>
          <p:nvPr>
            <p:ph type="body" sz="quarter" idx="15" hasCustomPrompt="1"/>
          </p:nvPr>
        </p:nvSpPr>
        <p:spPr>
          <a:xfrm>
            <a:off x="1143000" y="5045137"/>
            <a:ext cx="4945182" cy="341632"/>
          </a:xfrm>
        </p:spPr>
        <p:txBody>
          <a:bodyPr/>
          <a:lstStyle>
            <a:lvl1pPr marL="0" indent="0">
              <a:buNone/>
              <a:defRPr sz="1800"/>
            </a:lvl1pPr>
          </a:lstStyle>
          <a:p>
            <a:pPr lvl="0"/>
            <a:r>
              <a:rPr lang="en-US" dirty="0"/>
              <a:t>Quoted Person’s Job Title, Company Name</a:t>
            </a:r>
          </a:p>
        </p:txBody>
      </p:sp>
    </p:spTree>
    <p:extLst>
      <p:ext uri="{BB962C8B-B14F-4D97-AF65-F5344CB8AC3E}">
        <p14:creationId xmlns:p14="http://schemas.microsoft.com/office/powerpoint/2010/main" val="2353855923"/>
      </p:ext>
    </p:extLst>
  </p:cSld>
  <p:clrMapOvr>
    <a:masterClrMapping/>
  </p:clrMapOvr>
  <p:transition>
    <p:fade/>
  </p:transition>
  <p:extLst>
    <p:ext uri="{DCECCB84-F9BA-43D5-87BE-67443E8EF086}">
      <p15:sldGuideLst xmlns:p15="http://schemas.microsoft.com/office/powerpoint/2012/main">
        <p15:guide id="1" pos="720">
          <p15:clr>
            <a:srgbClr val="FBAE40"/>
          </p15:clr>
        </p15:guide>
        <p15:guide id="2" pos="5880">
          <p15:clr>
            <a:srgbClr val="FBAE40"/>
          </p15:clr>
        </p15:guide>
        <p15:guide id="3" orient="horz" pos="2904">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Quote with portrai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ABFD6-0A7E-4C17-A0CF-15563DCD4BE8}"/>
              </a:ext>
            </a:extLst>
          </p:cNvPr>
          <p:cNvSpPr>
            <a:spLocks noGrp="1"/>
          </p:cNvSpPr>
          <p:nvPr>
            <p:ph type="title" hasCustomPrompt="1"/>
          </p:nvPr>
        </p:nvSpPr>
        <p:spPr>
          <a:xfrm>
            <a:off x="1143000" y="1371600"/>
            <a:ext cx="4953000" cy="3086100"/>
          </a:xfrm>
          <a:prstGeom prst="rect">
            <a:avLst/>
          </a:prstGeom>
        </p:spPr>
        <p:txBody>
          <a:bodyPr/>
          <a:lstStyle>
            <a:lvl1pPr>
              <a:defRPr sz="2400"/>
            </a:lvl1pPr>
          </a:lstStyle>
          <a:p>
            <a:r>
              <a:rPr lang="en-US" dirty="0"/>
              <a:t>Enter quote here. Do not add additional quote marks in the text. Your quote can be 24pt font or larger depending on space. </a:t>
            </a:r>
            <a:br>
              <a:rPr lang="en-US" dirty="0"/>
            </a:br>
            <a:r>
              <a:rPr lang="en-US" dirty="0"/>
              <a:t>Use the appropriate customer quote slide based on the length </a:t>
            </a:r>
            <a:br>
              <a:rPr lang="en-US" dirty="0"/>
            </a:br>
            <a:r>
              <a:rPr lang="en-US" dirty="0"/>
              <a:t>of your quote.</a:t>
            </a:r>
          </a:p>
        </p:txBody>
      </p:sp>
      <p:sp>
        <p:nvSpPr>
          <p:cNvPr id="16" name="Freeform: Shape 15">
            <a:extLst>
              <a:ext uri="{FF2B5EF4-FFF2-40B4-BE49-F238E27FC236}">
                <a16:creationId xmlns:a16="http://schemas.microsoft.com/office/drawing/2014/main" id="{A6AD14EE-B412-D4BA-99A4-1C0E5FD3E4EA}"/>
              </a:ext>
            </a:extLst>
          </p:cNvPr>
          <p:cNvSpPr>
            <a:spLocks noChangeAspect="1"/>
          </p:cNvSpPr>
          <p:nvPr userDrawn="1"/>
        </p:nvSpPr>
        <p:spPr>
          <a:xfrm>
            <a:off x="306051" y="915094"/>
            <a:ext cx="836949" cy="570806"/>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 name="Rectangle 2">
            <a:extLst>
              <a:ext uri="{FF2B5EF4-FFF2-40B4-BE49-F238E27FC236}">
                <a16:creationId xmlns:a16="http://schemas.microsoft.com/office/drawing/2014/main" id="{DF310A63-64FE-E9AE-7EFE-0450BA72CEBC}"/>
              </a:ext>
            </a:extLst>
          </p:cNvPr>
          <p:cNvSpPr/>
          <p:nvPr userDrawn="1"/>
        </p:nvSpPr>
        <p:spPr>
          <a:xfrm>
            <a:off x="0" y="0"/>
            <a:ext cx="80304" cy="6858000"/>
          </a:xfrm>
          <a:prstGeom prst="rect">
            <a:avLst/>
          </a:prstGeom>
          <a:gradFill flip="none" rotWithShape="1">
            <a:gsLst>
              <a:gs pos="0">
                <a:schemeClr val="accent6"/>
              </a:gs>
              <a:gs pos="40000">
                <a:schemeClr val="accent1"/>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Picture Placeholder 5">
            <a:extLst>
              <a:ext uri="{FF2B5EF4-FFF2-40B4-BE49-F238E27FC236}">
                <a16:creationId xmlns:a16="http://schemas.microsoft.com/office/drawing/2014/main" id="{61F8984E-9F5B-A656-83FE-21F4A764609D}"/>
              </a:ext>
            </a:extLst>
          </p:cNvPr>
          <p:cNvSpPr>
            <a:spLocks noGrp="1"/>
          </p:cNvSpPr>
          <p:nvPr>
            <p:ph type="pic" sz="quarter" idx="16" hasCustomPrompt="1"/>
          </p:nvPr>
        </p:nvSpPr>
        <p:spPr>
          <a:xfrm>
            <a:off x="7391400" y="1485899"/>
            <a:ext cx="3886200" cy="3980836"/>
          </a:xfrm>
          <a:prstGeom prst="roundRect">
            <a:avLst>
              <a:gd name="adj" fmla="val 2693"/>
            </a:avLst>
          </a:prstGeom>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4" name="Content Placeholder 5">
            <a:extLst>
              <a:ext uri="{FF2B5EF4-FFF2-40B4-BE49-F238E27FC236}">
                <a16:creationId xmlns:a16="http://schemas.microsoft.com/office/drawing/2014/main" id="{8D317426-785A-B35B-F20F-5F8CFC2ACFCC}"/>
              </a:ext>
            </a:extLst>
          </p:cNvPr>
          <p:cNvSpPr>
            <a:spLocks noGrp="1"/>
          </p:cNvSpPr>
          <p:nvPr>
            <p:ph sz="quarter" idx="17" hasCustomPrompt="1"/>
          </p:nvPr>
        </p:nvSpPr>
        <p:spPr>
          <a:xfrm>
            <a:off x="1143000" y="5640388"/>
            <a:ext cx="1666875" cy="569912"/>
          </a:xfrm>
        </p:spPr>
        <p:txBody>
          <a:bodyPr anchor="ctr" anchorCtr="0">
            <a:noAutofit/>
          </a:bodyPr>
          <a:lstStyle>
            <a:lvl1pPr marL="0" indent="0">
              <a:buNone/>
              <a:defRPr sz="1600"/>
            </a:lvl1pPr>
            <a:lvl2pPr marL="228600" indent="0">
              <a:buNone/>
              <a:defRPr/>
            </a:lvl2pPr>
            <a:lvl3pPr marL="231775" indent="0">
              <a:buNone/>
              <a:defRPr/>
            </a:lvl3pPr>
            <a:lvl4pPr marL="685800" indent="0">
              <a:buNone/>
              <a:defRPr/>
            </a:lvl4pPr>
            <a:lvl5pPr marL="685800" indent="0">
              <a:buNone/>
              <a:defRPr/>
            </a:lvl5pPr>
          </a:lstStyle>
          <a:p>
            <a:pPr lvl="0"/>
            <a:r>
              <a:rPr lang="en-US" dirty="0"/>
              <a:t>Insert logo here</a:t>
            </a:r>
          </a:p>
        </p:txBody>
      </p:sp>
      <p:sp>
        <p:nvSpPr>
          <p:cNvPr id="10" name="Text Placeholder 8">
            <a:extLst>
              <a:ext uri="{FF2B5EF4-FFF2-40B4-BE49-F238E27FC236}">
                <a16:creationId xmlns:a16="http://schemas.microsoft.com/office/drawing/2014/main" id="{85C4E74D-91E3-4952-A34C-DA709A7825DB}"/>
              </a:ext>
            </a:extLst>
          </p:cNvPr>
          <p:cNvSpPr>
            <a:spLocks noGrp="1"/>
          </p:cNvSpPr>
          <p:nvPr>
            <p:ph type="body" sz="quarter" idx="14" hasCustomPrompt="1"/>
          </p:nvPr>
        </p:nvSpPr>
        <p:spPr>
          <a:xfrm>
            <a:off x="1143000" y="4622800"/>
            <a:ext cx="4953959" cy="369332"/>
          </a:xfrm>
        </p:spPr>
        <p:txBody>
          <a:bodyPr/>
          <a:lstStyle>
            <a:lvl1pPr marL="0" indent="0">
              <a:buNone/>
              <a:defRPr sz="2000" b="1"/>
            </a:lvl1pPr>
          </a:lstStyle>
          <a:p>
            <a:pPr lvl="0"/>
            <a:r>
              <a:rPr lang="en-US" dirty="0"/>
              <a:t>Quoted Person’s Name</a:t>
            </a:r>
          </a:p>
        </p:txBody>
      </p:sp>
      <p:sp>
        <p:nvSpPr>
          <p:cNvPr id="12" name="Text Placeholder 10">
            <a:extLst>
              <a:ext uri="{FF2B5EF4-FFF2-40B4-BE49-F238E27FC236}">
                <a16:creationId xmlns:a16="http://schemas.microsoft.com/office/drawing/2014/main" id="{CB6591F2-93EA-4086-B446-0BF211EAC6BE}"/>
              </a:ext>
            </a:extLst>
          </p:cNvPr>
          <p:cNvSpPr>
            <a:spLocks noGrp="1"/>
          </p:cNvSpPr>
          <p:nvPr>
            <p:ph type="body" sz="quarter" idx="15" hasCustomPrompt="1"/>
          </p:nvPr>
        </p:nvSpPr>
        <p:spPr>
          <a:xfrm>
            <a:off x="1143000" y="5045137"/>
            <a:ext cx="4945182" cy="341632"/>
          </a:xfrm>
        </p:spPr>
        <p:txBody>
          <a:bodyPr/>
          <a:lstStyle>
            <a:lvl1pPr marL="0" indent="0">
              <a:buNone/>
              <a:defRPr sz="1800"/>
            </a:lvl1pPr>
          </a:lstStyle>
          <a:p>
            <a:pPr lvl="0"/>
            <a:r>
              <a:rPr lang="en-US" dirty="0"/>
              <a:t>Quoted Person’s Job Title, Company Name</a:t>
            </a:r>
          </a:p>
        </p:txBody>
      </p:sp>
    </p:spTree>
    <p:extLst>
      <p:ext uri="{BB962C8B-B14F-4D97-AF65-F5344CB8AC3E}">
        <p14:creationId xmlns:p14="http://schemas.microsoft.com/office/powerpoint/2010/main" val="42371319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720">
          <p15:clr>
            <a:srgbClr val="FBAE40"/>
          </p15:clr>
        </p15:guide>
        <p15:guide id="2" pos="5880">
          <p15:clr>
            <a:srgbClr val="FBAE40"/>
          </p15:clr>
        </p15:guide>
        <p15:guide id="3" orient="horz" pos="2904">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Logo wall">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7D666F-6FBF-ABB3-CF15-16F3AF8F00C9}"/>
              </a:ext>
            </a:extLst>
          </p:cNvPr>
          <p:cNvSpPr>
            <a:spLocks noGrp="1"/>
          </p:cNvSpPr>
          <p:nvPr>
            <p:ph type="title" hasCustomPrompt="1"/>
          </p:nvPr>
        </p:nvSpPr>
        <p:spPr>
          <a:xfrm>
            <a:off x="420624" y="355127"/>
            <a:ext cx="11428476" cy="638175"/>
          </a:xfrm>
        </p:spPr>
        <p:txBody>
          <a:bodyPr/>
          <a:lstStyle>
            <a:lvl1pPr>
              <a:defRPr/>
            </a:lvl1pPr>
          </a:lstStyle>
          <a:p>
            <a:r>
              <a:rPr lang="en-US" dirty="0"/>
              <a:t>Customer logo wall layout</a:t>
            </a:r>
          </a:p>
        </p:txBody>
      </p:sp>
      <p:sp>
        <p:nvSpPr>
          <p:cNvPr id="12" name="Content Placeholder 7">
            <a:extLst>
              <a:ext uri="{FF2B5EF4-FFF2-40B4-BE49-F238E27FC236}">
                <a16:creationId xmlns:a16="http://schemas.microsoft.com/office/drawing/2014/main" id="{015C08B8-13A9-49D9-8429-1D74691FB3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25C60DB3-039D-48D0-BBBE-D6707EDF3195}"/>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4E251B22-71D8-417A-860B-A9F241BE55F0}"/>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CB8BF785-0CE5-4F20-9877-7E7D82ADD65C}"/>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6" name="Content Placeholder 7">
            <a:extLst>
              <a:ext uri="{FF2B5EF4-FFF2-40B4-BE49-F238E27FC236}">
                <a16:creationId xmlns:a16="http://schemas.microsoft.com/office/drawing/2014/main" id="{00F2C7D5-0C93-479A-82A7-1A69785D1E4E}"/>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7" name="Content Placeholder 7">
            <a:extLst>
              <a:ext uri="{FF2B5EF4-FFF2-40B4-BE49-F238E27FC236}">
                <a16:creationId xmlns:a16="http://schemas.microsoft.com/office/drawing/2014/main" id="{938BF167-4E21-47DD-9F62-F1AAD0F2E99A}"/>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8" name="Content Placeholder 7">
            <a:extLst>
              <a:ext uri="{FF2B5EF4-FFF2-40B4-BE49-F238E27FC236}">
                <a16:creationId xmlns:a16="http://schemas.microsoft.com/office/drawing/2014/main" id="{52E1CDD4-7A51-49E3-A015-3118CFC4F3E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9" name="Content Placeholder 7">
            <a:extLst>
              <a:ext uri="{FF2B5EF4-FFF2-40B4-BE49-F238E27FC236}">
                <a16:creationId xmlns:a16="http://schemas.microsoft.com/office/drawing/2014/main" id="{6D15639F-1211-4224-BE37-0290D3BB0C2E}"/>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Tree>
    <p:extLst>
      <p:ext uri="{BB962C8B-B14F-4D97-AF65-F5344CB8AC3E}">
        <p14:creationId xmlns:p14="http://schemas.microsoft.com/office/powerpoint/2010/main" val="351906301"/>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Co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9B174-8DFF-7AB5-F486-297765C374F7}"/>
              </a:ext>
            </a:extLst>
          </p:cNvPr>
          <p:cNvSpPr>
            <a:spLocks noGrp="1"/>
          </p:cNvSpPr>
          <p:nvPr>
            <p:ph type="title" hasCustomPrompt="1"/>
          </p:nvPr>
        </p:nvSpPr>
        <p:spPr/>
        <p:txBody>
          <a:bodyPr/>
          <a:lstStyle>
            <a:lvl1pPr>
              <a:defRPr/>
            </a:lvl1pPr>
          </a:lstStyle>
          <a:p>
            <a:r>
              <a:rPr lang="en-US" dirty="0"/>
              <a:t>Code layout</a:t>
            </a:r>
          </a:p>
        </p:txBody>
      </p:sp>
      <p:sp>
        <p:nvSpPr>
          <p:cNvPr id="5" name="Content Placeholder 4">
            <a:extLst>
              <a:ext uri="{FF2B5EF4-FFF2-40B4-BE49-F238E27FC236}">
                <a16:creationId xmlns:a16="http://schemas.microsoft.com/office/drawing/2014/main" id="{63EAEE91-C59D-07DA-60E8-8CC9D95E21D1}"/>
              </a:ext>
            </a:extLst>
          </p:cNvPr>
          <p:cNvSpPr>
            <a:spLocks noGrp="1"/>
          </p:cNvSpPr>
          <p:nvPr>
            <p:ph sz="quarter" idx="11" hasCustomPrompt="1"/>
          </p:nvPr>
        </p:nvSpPr>
        <p:spPr>
          <a:xfrm>
            <a:off x="426596" y="1371600"/>
            <a:ext cx="11422504" cy="1508105"/>
          </a:xfrm>
        </p:spPr>
        <p:txBody>
          <a:bodyPr/>
          <a:lstStyle>
            <a:lvl1pPr marL="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2pPr>
            <a:lvl3pPr marL="4572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3pPr>
            <a:lvl4pPr marL="6858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4pPr>
            <a:lvl5pPr marL="9144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568529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a:defRPr/>
            </a:lvl1pPr>
            <a:lvl5pPr>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87619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Code - 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9B174-8DFF-7AB5-F486-297765C374F7}"/>
              </a:ext>
            </a:extLst>
          </p:cNvPr>
          <p:cNvSpPr>
            <a:spLocks noGrp="1"/>
          </p:cNvSpPr>
          <p:nvPr>
            <p:ph type="title" hasCustomPrompt="1"/>
          </p:nvPr>
        </p:nvSpPr>
        <p:spPr/>
        <p:txBody>
          <a:bodyPr/>
          <a:lstStyle>
            <a:lvl1pPr>
              <a:defRPr/>
            </a:lvl1pPr>
          </a:lstStyle>
          <a:p>
            <a:r>
              <a:rPr lang="en-US" dirty="0"/>
              <a:t>Two-column code layout</a:t>
            </a:r>
          </a:p>
        </p:txBody>
      </p:sp>
      <p:sp>
        <p:nvSpPr>
          <p:cNvPr id="5" name="Content Placeholder 4">
            <a:extLst>
              <a:ext uri="{FF2B5EF4-FFF2-40B4-BE49-F238E27FC236}">
                <a16:creationId xmlns:a16="http://schemas.microsoft.com/office/drawing/2014/main" id="{63EAEE91-C59D-07DA-60E8-8CC9D95E21D1}"/>
              </a:ext>
            </a:extLst>
          </p:cNvPr>
          <p:cNvSpPr>
            <a:spLocks noGrp="1"/>
          </p:cNvSpPr>
          <p:nvPr>
            <p:ph sz="quarter" idx="11" hasCustomPrompt="1"/>
          </p:nvPr>
        </p:nvSpPr>
        <p:spPr>
          <a:xfrm>
            <a:off x="426596" y="1371600"/>
            <a:ext cx="5540816" cy="1508105"/>
          </a:xfrm>
        </p:spPr>
        <p:txBody>
          <a:bodyPr/>
          <a:lstStyle>
            <a:lvl1pPr marL="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2pPr>
            <a:lvl3pPr marL="4572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3pPr>
            <a:lvl4pPr marL="6858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4pPr>
            <a:lvl5pPr marL="9144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a:extLst>
              <a:ext uri="{FF2B5EF4-FFF2-40B4-BE49-F238E27FC236}">
                <a16:creationId xmlns:a16="http://schemas.microsoft.com/office/drawing/2014/main" id="{20C3EBB8-17E1-75C6-AEB6-BDAD88882522}"/>
              </a:ext>
            </a:extLst>
          </p:cNvPr>
          <p:cNvSpPr>
            <a:spLocks noGrp="1"/>
          </p:cNvSpPr>
          <p:nvPr>
            <p:ph sz="quarter" idx="12" hasCustomPrompt="1"/>
          </p:nvPr>
        </p:nvSpPr>
        <p:spPr>
          <a:xfrm>
            <a:off x="6308284" y="1371600"/>
            <a:ext cx="5540816" cy="1508105"/>
          </a:xfrm>
        </p:spPr>
        <p:txBody>
          <a:bodyPr/>
          <a:lstStyle>
            <a:lvl1pPr marL="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2pPr>
            <a:lvl3pPr marL="4572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3pPr>
            <a:lvl4pPr marL="6858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4pPr>
            <a:lvl5pPr marL="914400" indent="0">
              <a:spcAft>
                <a:spcPts val="600"/>
              </a:spcAft>
              <a:buNone/>
              <a:defRPr sz="1600">
                <a:latin typeface="Amazon Ember Mono" panose="020B0509020204020204" pitchFamily="49" charset="0"/>
                <a:ea typeface="Amazon Ember Mono" panose="020B0509020204020204" pitchFamily="49" charset="0"/>
                <a:cs typeface="Amazon Ember Mono" panose="020B05090202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6452781"/>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Get star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15310-C23D-47DD-AC47-BB87E7EEC1B4}"/>
              </a:ext>
            </a:extLst>
          </p:cNvPr>
          <p:cNvSpPr>
            <a:spLocks noGrp="1"/>
          </p:cNvSpPr>
          <p:nvPr>
            <p:ph type="title" hasCustomPrompt="1"/>
          </p:nvPr>
        </p:nvSpPr>
        <p:spPr/>
        <p:txBody>
          <a:bodyPr/>
          <a:lstStyle>
            <a:lvl1pPr>
              <a:defRPr/>
            </a:lvl1pPr>
          </a:lstStyle>
          <a:p>
            <a:r>
              <a:rPr lang="en-US" dirty="0"/>
              <a:t>Get started</a:t>
            </a:r>
          </a:p>
        </p:txBody>
      </p:sp>
      <p:sp>
        <p:nvSpPr>
          <p:cNvPr id="3" name="Rectangle: Rounded Corners 2">
            <a:extLst>
              <a:ext uri="{FF2B5EF4-FFF2-40B4-BE49-F238E27FC236}">
                <a16:creationId xmlns:a16="http://schemas.microsoft.com/office/drawing/2014/main" id="{9C2051E2-89E7-42F4-8F96-C8FF138B25DE}"/>
              </a:ext>
            </a:extLst>
          </p:cNvPr>
          <p:cNvSpPr>
            <a:spLocks noChangeAspect="1"/>
          </p:cNvSpPr>
          <p:nvPr userDrawn="1"/>
        </p:nvSpPr>
        <p:spPr>
          <a:xfrm>
            <a:off x="829573" y="1799085"/>
            <a:ext cx="3259760" cy="3408182"/>
          </a:xfrm>
          <a:prstGeom prst="roundRect">
            <a:avLst>
              <a:gd name="adj" fmla="val 10990"/>
            </a:avLst>
          </a:prstGeom>
          <a:noFill/>
          <a:ln w="38100">
            <a:gradFill>
              <a:gsLst>
                <a:gs pos="0">
                  <a:schemeClr val="accent2"/>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bg1"/>
              </a:solidFill>
            </a:endParaRPr>
          </a:p>
        </p:txBody>
      </p:sp>
      <p:sp>
        <p:nvSpPr>
          <p:cNvPr id="4" name="Rectangle: Rounded Corners 3">
            <a:extLst>
              <a:ext uri="{FF2B5EF4-FFF2-40B4-BE49-F238E27FC236}">
                <a16:creationId xmlns:a16="http://schemas.microsoft.com/office/drawing/2014/main" id="{40E4AA71-DCED-4395-B8CD-10EE258FEC2E}"/>
              </a:ext>
            </a:extLst>
          </p:cNvPr>
          <p:cNvSpPr>
            <a:spLocks noChangeAspect="1"/>
          </p:cNvSpPr>
          <p:nvPr userDrawn="1"/>
        </p:nvSpPr>
        <p:spPr>
          <a:xfrm>
            <a:off x="4451796" y="1799085"/>
            <a:ext cx="3259760" cy="3408182"/>
          </a:xfrm>
          <a:prstGeom prst="roundRect">
            <a:avLst>
              <a:gd name="adj" fmla="val 9320"/>
            </a:avLst>
          </a:prstGeom>
          <a:noFill/>
          <a:ln w="38100">
            <a:gradFill>
              <a:gsLst>
                <a:gs pos="0">
                  <a:schemeClr val="accent2"/>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bg1"/>
              </a:solidFill>
            </a:endParaRPr>
          </a:p>
        </p:txBody>
      </p:sp>
      <p:sp>
        <p:nvSpPr>
          <p:cNvPr id="5" name="Rectangle: Rounded Corners 4">
            <a:extLst>
              <a:ext uri="{FF2B5EF4-FFF2-40B4-BE49-F238E27FC236}">
                <a16:creationId xmlns:a16="http://schemas.microsoft.com/office/drawing/2014/main" id="{25E96DDC-F13C-4B81-B960-E123F55A355F}"/>
              </a:ext>
            </a:extLst>
          </p:cNvPr>
          <p:cNvSpPr>
            <a:spLocks noChangeAspect="1"/>
          </p:cNvSpPr>
          <p:nvPr userDrawn="1"/>
        </p:nvSpPr>
        <p:spPr>
          <a:xfrm>
            <a:off x="8069454" y="1799085"/>
            <a:ext cx="3259760" cy="3408182"/>
          </a:xfrm>
          <a:prstGeom prst="roundRect">
            <a:avLst>
              <a:gd name="adj" fmla="val 8652"/>
            </a:avLst>
          </a:prstGeom>
          <a:noFill/>
          <a:ln w="38100">
            <a:gradFill>
              <a:gsLst>
                <a:gs pos="0">
                  <a:schemeClr val="accent2"/>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bg1"/>
              </a:solidFill>
            </a:endParaRPr>
          </a:p>
        </p:txBody>
      </p:sp>
      <p:sp>
        <p:nvSpPr>
          <p:cNvPr id="12" name="Picture Placeholder 19">
            <a:extLst>
              <a:ext uri="{FF2B5EF4-FFF2-40B4-BE49-F238E27FC236}">
                <a16:creationId xmlns:a16="http://schemas.microsoft.com/office/drawing/2014/main" id="{7633A5EB-8593-49CA-A350-D21B45CDA0BA}"/>
              </a:ext>
            </a:extLst>
          </p:cNvPr>
          <p:cNvSpPr>
            <a:spLocks noGrp="1"/>
          </p:cNvSpPr>
          <p:nvPr>
            <p:ph type="pic" sz="quarter" idx="17" hasCustomPrompt="1"/>
          </p:nvPr>
        </p:nvSpPr>
        <p:spPr>
          <a:xfrm>
            <a:off x="1381225" y="2290764"/>
            <a:ext cx="2194560" cy="1695450"/>
          </a:xfrm>
          <a:prstGeom prst="roundRect">
            <a:avLst>
              <a:gd name="adj" fmla="val 4167"/>
            </a:avLst>
          </a:prstGeom>
        </p:spPr>
        <p:txBody>
          <a:bodyPr anchor="ctr"/>
          <a:lstStyle>
            <a:lvl1pPr marL="0" indent="0" algn="ctr">
              <a:buNone/>
              <a:defRPr sz="1400"/>
            </a:lvl1pPr>
          </a:lstStyle>
          <a:p>
            <a:r>
              <a:rPr lang="en-US" dirty="0"/>
              <a:t>Click icon to add QR code</a:t>
            </a:r>
            <a:br>
              <a:rPr lang="en-US" dirty="0"/>
            </a:br>
            <a:br>
              <a:rPr lang="en-US" dirty="0"/>
            </a:br>
            <a:endParaRPr lang="en-US" dirty="0"/>
          </a:p>
        </p:txBody>
      </p:sp>
      <p:sp>
        <p:nvSpPr>
          <p:cNvPr id="13" name="Picture Placeholder 19">
            <a:extLst>
              <a:ext uri="{FF2B5EF4-FFF2-40B4-BE49-F238E27FC236}">
                <a16:creationId xmlns:a16="http://schemas.microsoft.com/office/drawing/2014/main" id="{E4A628D0-0922-43A5-B256-1C8CECF02ACB}"/>
              </a:ext>
            </a:extLst>
          </p:cNvPr>
          <p:cNvSpPr>
            <a:spLocks noGrp="1"/>
          </p:cNvSpPr>
          <p:nvPr>
            <p:ph type="pic" sz="quarter" idx="18" hasCustomPrompt="1"/>
          </p:nvPr>
        </p:nvSpPr>
        <p:spPr>
          <a:xfrm>
            <a:off x="4974870" y="2289952"/>
            <a:ext cx="2194560" cy="1695450"/>
          </a:xfrm>
          <a:prstGeom prst="roundRect">
            <a:avLst>
              <a:gd name="adj" fmla="val 4167"/>
            </a:avLst>
          </a:prstGeom>
        </p:spPr>
        <p:txBody>
          <a:bodyPr anchor="ctr"/>
          <a:lstStyle>
            <a:lvl1pPr marL="0" indent="0" algn="ctr">
              <a:buNone/>
              <a:defRPr sz="1400"/>
            </a:lvl1pPr>
          </a:lstStyle>
          <a:p>
            <a:r>
              <a:rPr lang="en-US" dirty="0"/>
              <a:t>Click icon to add QR code</a:t>
            </a:r>
            <a:br>
              <a:rPr lang="en-US" dirty="0"/>
            </a:br>
            <a:br>
              <a:rPr lang="en-US" dirty="0"/>
            </a:br>
            <a:endParaRPr lang="en-US" dirty="0"/>
          </a:p>
        </p:txBody>
      </p:sp>
      <p:sp>
        <p:nvSpPr>
          <p:cNvPr id="14" name="Picture Placeholder 19">
            <a:extLst>
              <a:ext uri="{FF2B5EF4-FFF2-40B4-BE49-F238E27FC236}">
                <a16:creationId xmlns:a16="http://schemas.microsoft.com/office/drawing/2014/main" id="{54EFD328-D536-4D61-930F-8B5E2C30986C}"/>
              </a:ext>
            </a:extLst>
          </p:cNvPr>
          <p:cNvSpPr>
            <a:spLocks noGrp="1"/>
          </p:cNvSpPr>
          <p:nvPr>
            <p:ph type="pic" sz="quarter" idx="19" hasCustomPrompt="1"/>
          </p:nvPr>
        </p:nvSpPr>
        <p:spPr>
          <a:xfrm>
            <a:off x="8634501" y="2289952"/>
            <a:ext cx="2194560" cy="1695450"/>
          </a:xfrm>
          <a:prstGeom prst="roundRect">
            <a:avLst>
              <a:gd name="adj" fmla="val 4167"/>
            </a:avLst>
          </a:prstGeom>
        </p:spPr>
        <p:txBody>
          <a:bodyPr anchor="ctr"/>
          <a:lstStyle>
            <a:lvl1pPr marL="0" indent="0" algn="ctr">
              <a:buNone/>
              <a:defRPr sz="1400"/>
            </a:lvl1pPr>
          </a:lstStyle>
          <a:p>
            <a:r>
              <a:rPr lang="en-US" dirty="0"/>
              <a:t>Click icon to add QR code</a:t>
            </a:r>
            <a:br>
              <a:rPr lang="en-US" dirty="0"/>
            </a:br>
            <a:br>
              <a:rPr lang="en-US" dirty="0"/>
            </a:br>
            <a:endParaRPr lang="en-US" dirty="0"/>
          </a:p>
        </p:txBody>
      </p:sp>
      <p:sp>
        <p:nvSpPr>
          <p:cNvPr id="15" name="Text Placeholder 2">
            <a:extLst>
              <a:ext uri="{FF2B5EF4-FFF2-40B4-BE49-F238E27FC236}">
                <a16:creationId xmlns:a16="http://schemas.microsoft.com/office/drawing/2014/main" id="{1181195A-A633-494B-A8A0-14F740257B72}"/>
              </a:ext>
            </a:extLst>
          </p:cNvPr>
          <p:cNvSpPr>
            <a:spLocks noGrp="1"/>
          </p:cNvSpPr>
          <p:nvPr>
            <p:ph type="body" idx="1" hasCustomPrompt="1"/>
          </p:nvPr>
        </p:nvSpPr>
        <p:spPr>
          <a:xfrm>
            <a:off x="862786" y="4293227"/>
            <a:ext cx="3147240"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content here</a:t>
            </a:r>
          </a:p>
        </p:txBody>
      </p:sp>
      <p:sp>
        <p:nvSpPr>
          <p:cNvPr id="16" name="Text Placeholder 2">
            <a:extLst>
              <a:ext uri="{FF2B5EF4-FFF2-40B4-BE49-F238E27FC236}">
                <a16:creationId xmlns:a16="http://schemas.microsoft.com/office/drawing/2014/main" id="{58C3F1C9-3E6D-4C7C-92F7-EE32FE7302B9}"/>
              </a:ext>
            </a:extLst>
          </p:cNvPr>
          <p:cNvSpPr>
            <a:spLocks noGrp="1"/>
          </p:cNvSpPr>
          <p:nvPr>
            <p:ph type="body" idx="20" hasCustomPrompt="1"/>
          </p:nvPr>
        </p:nvSpPr>
        <p:spPr>
          <a:xfrm>
            <a:off x="4522380" y="4293227"/>
            <a:ext cx="3147240"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content here</a:t>
            </a:r>
          </a:p>
        </p:txBody>
      </p:sp>
      <p:sp>
        <p:nvSpPr>
          <p:cNvPr id="17" name="Text Placeholder 2">
            <a:extLst>
              <a:ext uri="{FF2B5EF4-FFF2-40B4-BE49-F238E27FC236}">
                <a16:creationId xmlns:a16="http://schemas.microsoft.com/office/drawing/2014/main" id="{63322AD3-40F1-44AD-89B2-8316E2D6882D}"/>
              </a:ext>
            </a:extLst>
          </p:cNvPr>
          <p:cNvSpPr>
            <a:spLocks noGrp="1"/>
          </p:cNvSpPr>
          <p:nvPr>
            <p:ph type="body" idx="21" hasCustomPrompt="1"/>
          </p:nvPr>
        </p:nvSpPr>
        <p:spPr>
          <a:xfrm>
            <a:off x="8125714" y="4297375"/>
            <a:ext cx="3147240"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content here</a:t>
            </a:r>
          </a:p>
        </p:txBody>
      </p:sp>
    </p:spTree>
    <p:extLst>
      <p:ext uri="{BB962C8B-B14F-4D97-AF65-F5344CB8AC3E}">
        <p14:creationId xmlns:p14="http://schemas.microsoft.com/office/powerpoint/2010/main" val="1617844172"/>
      </p:ext>
    </p:extLst>
  </p:cSld>
  <p:clrMapOvr>
    <a:masterClrMapping/>
  </p:clrMapOvr>
  <p:transition>
    <p:fade/>
  </p:transition>
  <p:extLst>
    <p:ext uri="{DCECCB84-F9BA-43D5-87BE-67443E8EF086}">
      <p15:sldGuideLst xmlns:p15="http://schemas.microsoft.com/office/powerpoint/2012/main">
        <p15:guide id="1" orient="horz" pos="2688">
          <p15:clr>
            <a:srgbClr val="FBAE4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Thank You_gradient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1881157-0DF8-49E6-B684-3E8FD245EE8E}"/>
              </a:ext>
            </a:extLst>
          </p:cNvPr>
          <p:cNvSpPr>
            <a:spLocks noGrp="1"/>
          </p:cNvSpPr>
          <p:nvPr>
            <p:ph type="body" sz="quarter" idx="10" hasCustomPrompt="1"/>
          </p:nvPr>
        </p:nvSpPr>
        <p:spPr>
          <a:xfrm>
            <a:off x="431800" y="3453368"/>
            <a:ext cx="3703320" cy="369332"/>
          </a:xfrm>
          <a:prstGeom prst="rect">
            <a:avLst/>
          </a:prstGeom>
        </p:spPr>
        <p:txBody>
          <a:bodyPr anchor="b"/>
          <a:lstStyle>
            <a:lvl1pPr marL="0" indent="0">
              <a:buNone/>
              <a:defRPr sz="2000" b="1"/>
            </a:lvl1pPr>
          </a:lstStyle>
          <a:p>
            <a:pPr lvl="0"/>
            <a:r>
              <a:rPr lang="en-US" dirty="0"/>
              <a:t>Speaker name (pronouns)</a:t>
            </a:r>
          </a:p>
        </p:txBody>
      </p:sp>
      <p:sp>
        <p:nvSpPr>
          <p:cNvPr id="13" name="Text Placeholder 12">
            <a:extLst>
              <a:ext uri="{FF2B5EF4-FFF2-40B4-BE49-F238E27FC236}">
                <a16:creationId xmlns:a16="http://schemas.microsoft.com/office/drawing/2014/main" id="{EA2927B3-63A9-43F6-91E9-B153F0DF34DC}"/>
              </a:ext>
            </a:extLst>
          </p:cNvPr>
          <p:cNvSpPr>
            <a:spLocks noGrp="1"/>
          </p:cNvSpPr>
          <p:nvPr>
            <p:ph type="body" sz="quarter" idx="11" hasCustomPrompt="1"/>
          </p:nvPr>
        </p:nvSpPr>
        <p:spPr>
          <a:xfrm>
            <a:off x="431800" y="3835400"/>
            <a:ext cx="3703320" cy="1128486"/>
          </a:xfrm>
          <a:prstGeom prst="rect">
            <a:avLst/>
          </a:prstGeom>
        </p:spPr>
        <p:txBody>
          <a:bodyPr>
            <a:noAutofit/>
          </a:bodyPr>
          <a:lstStyle>
            <a:lvl1pPr marL="0" indent="0">
              <a:lnSpc>
                <a:spcPct val="100000"/>
              </a:lnSpc>
              <a:spcAft>
                <a:spcPts val="600"/>
              </a:spcAft>
              <a:buNone/>
              <a:defRPr sz="1800"/>
            </a:lvl1pPr>
          </a:lstStyle>
          <a:p>
            <a:pPr lvl="0"/>
            <a:r>
              <a:rPr lang="en-US" dirty="0"/>
              <a:t>Speaker contact info </a:t>
            </a:r>
            <a:br>
              <a:rPr lang="en-US" dirty="0"/>
            </a:br>
            <a:r>
              <a:rPr lang="en-US" dirty="0"/>
              <a:t>(such as email or socials)</a:t>
            </a:r>
          </a:p>
        </p:txBody>
      </p:sp>
      <p:sp>
        <p:nvSpPr>
          <p:cNvPr id="43" name="Title 42">
            <a:extLst>
              <a:ext uri="{FF2B5EF4-FFF2-40B4-BE49-F238E27FC236}">
                <a16:creationId xmlns:a16="http://schemas.microsoft.com/office/drawing/2014/main" id="{0D9B8DBA-78C6-4788-90BB-271D175CD3A8}"/>
              </a:ext>
            </a:extLst>
          </p:cNvPr>
          <p:cNvSpPr>
            <a:spLocks noGrp="1"/>
          </p:cNvSpPr>
          <p:nvPr>
            <p:ph type="title" hasCustomPrompt="1"/>
          </p:nvPr>
        </p:nvSpPr>
        <p:spPr>
          <a:xfrm>
            <a:off x="0" y="-660868"/>
            <a:ext cx="12192000" cy="638175"/>
          </a:xfrm>
          <a:prstGeom prst="rect">
            <a:avLst/>
          </a:prstGeom>
        </p:spPr>
        <p:txBody>
          <a:bodyPr/>
          <a:lstStyle>
            <a:lvl1pPr>
              <a:defRPr>
                <a:solidFill>
                  <a:schemeClr val="bg1">
                    <a:lumMod val="65000"/>
                    <a:lumOff val="35000"/>
                  </a:schemeClr>
                </a:solidFill>
              </a:defRPr>
            </a:lvl1pPr>
          </a:lstStyle>
          <a:p>
            <a:r>
              <a:rPr lang="en-US"/>
              <a:t>Thank you layout</a:t>
            </a:r>
          </a:p>
        </p:txBody>
      </p:sp>
      <p:sp>
        <p:nvSpPr>
          <p:cNvPr id="3" name="TextBox 2">
            <a:extLst>
              <a:ext uri="{FF2B5EF4-FFF2-40B4-BE49-F238E27FC236}">
                <a16:creationId xmlns:a16="http://schemas.microsoft.com/office/drawing/2014/main" id="{B40EF7F8-9F2B-B523-D4B9-FDEDC073F8E5}"/>
              </a:ext>
            </a:extLst>
          </p:cNvPr>
          <p:cNvSpPr txBox="1"/>
          <p:nvPr userDrawn="1"/>
        </p:nvSpPr>
        <p:spPr bwMode="white">
          <a:xfrm>
            <a:off x="419100" y="1900795"/>
            <a:ext cx="5676900" cy="956453"/>
          </a:xfrm>
          <a:prstGeom prst="rect">
            <a:avLst/>
          </a:prstGeom>
          <a:noFill/>
        </p:spPr>
        <p:txBody>
          <a:bodyPr lIns="0" tIns="0" rIns="0" bIns="0"/>
          <a:lstStyle>
            <a:lvl1pPr defTabSz="1097278">
              <a:lnSpc>
                <a:spcPct val="90000"/>
              </a:lnSpc>
              <a:spcBef>
                <a:spcPct val="0"/>
              </a:spcBef>
              <a:buNone/>
              <a:defRPr lang="en-US" sz="6600" b="0" cap="none" spc="-118" baseline="0" dirty="0" smtClean="0">
                <a:ln w="3175">
                  <a:noFill/>
                </a:ln>
                <a:solidFill>
                  <a:schemeClr val="bg1"/>
                </a:solidFill>
                <a:effectLst/>
                <a:latin typeface="Amazon Ember Display Heavy" panose="020F0803020204020204" pitchFamily="34" charset="0"/>
                <a:ea typeface="Amazon Ember Display Heavy" panose="020F0803020204020204" pitchFamily="34" charset="0"/>
                <a:cs typeface="Amazon Ember Display Heavy" panose="020F0803020204020204" pitchFamily="34" charset="0"/>
              </a:defRPr>
            </a:lvl1pPr>
          </a:lstStyle>
          <a:p>
            <a:pPr eaLnBrk="1" fontAlgn="auto" hangingPunct="1">
              <a:spcAft>
                <a:spcPts val="0"/>
              </a:spcAft>
              <a:defRPr/>
            </a:pPr>
            <a:r>
              <a:rPr sz="6600" b="1" i="0" spc="-150" dirty="0">
                <a:solidFill>
                  <a:schemeClr val="tx1"/>
                </a:solidFill>
                <a:latin typeface="+mj-lt"/>
                <a:ea typeface="Amazon Ember Display" panose="020F0603020204020204" pitchFamily="34" charset="0"/>
                <a:cs typeface="Amazon Ember Display" panose="020F0603020204020204" pitchFamily="34" charset="0"/>
              </a:rPr>
              <a:t>Thank you!</a:t>
            </a:r>
          </a:p>
        </p:txBody>
      </p:sp>
      <p:sp>
        <p:nvSpPr>
          <p:cNvPr id="2" name="TextBox 1">
            <a:extLst>
              <a:ext uri="{FF2B5EF4-FFF2-40B4-BE49-F238E27FC236}">
                <a16:creationId xmlns:a16="http://schemas.microsoft.com/office/drawing/2014/main" id="{CB12D1FC-D6F1-F8D9-1A7D-840D19BF30F3}"/>
              </a:ext>
            </a:extLst>
          </p:cNvPr>
          <p:cNvSpPr txBox="1"/>
          <p:nvPr userDrawn="1"/>
        </p:nvSpPr>
        <p:spPr>
          <a:xfrm>
            <a:off x="433635" y="6488495"/>
            <a:ext cx="284917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Amazon Ember Display"/>
                <a:ea typeface="+mn-ea"/>
                <a:cs typeface="+mn-cs"/>
              </a:rPr>
              <a:t>Amazon Web Services, AWS, the Powered by AWS logo, and all AWS service names used in this slide deck are trademarks of Amazon.com, Inc. or its affiliates.</a:t>
            </a:r>
          </a:p>
        </p:txBody>
      </p:sp>
      <p:sp>
        <p:nvSpPr>
          <p:cNvPr id="4" name="TextBox 3">
            <a:extLst>
              <a:ext uri="{FF2B5EF4-FFF2-40B4-BE49-F238E27FC236}">
                <a16:creationId xmlns:a16="http://schemas.microsoft.com/office/drawing/2014/main" id="{64DC951A-2FFD-5A4C-096D-F9F9392110DC}"/>
              </a:ext>
            </a:extLst>
          </p:cNvPr>
          <p:cNvSpPr txBox="1"/>
          <p:nvPr userDrawn="1"/>
        </p:nvSpPr>
        <p:spPr>
          <a:xfrm>
            <a:off x="330617" y="6392988"/>
            <a:ext cx="2601994"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2"/>
                </a:solidFill>
                <a:effectLst/>
                <a:uLnTx/>
                <a:uFillTx/>
                <a:latin typeface="Amazon Ember Display"/>
                <a:ea typeface="+mn-ea"/>
                <a:cs typeface="+mn-cs"/>
              </a:rPr>
              <a:t>© 2024, Amazon Web Services, Inc. or its affiliates. All rights reserved</a:t>
            </a:r>
          </a:p>
        </p:txBody>
      </p:sp>
    </p:spTree>
    <p:extLst>
      <p:ext uri="{BB962C8B-B14F-4D97-AF65-F5344CB8AC3E}">
        <p14:creationId xmlns:p14="http://schemas.microsoft.com/office/powerpoint/2010/main" val="2356063787"/>
      </p:ext>
    </p:extLst>
  </p:cSld>
  <p:clrMapOvr>
    <a:masterClrMapping/>
  </p:clrMapOvr>
  <p:transition>
    <p:fade/>
  </p:transition>
  <p:extLst>
    <p:ext uri="{DCECCB84-F9BA-43D5-87BE-67443E8EF086}">
      <p15:sldGuideLst xmlns:p15="http://schemas.microsoft.com/office/powerpoint/2012/main">
        <p15:guide id="1" pos="264">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Thank You_gradient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0D9B8DBA-78C6-4788-90BB-271D175CD3A8}"/>
              </a:ext>
            </a:extLst>
          </p:cNvPr>
          <p:cNvSpPr>
            <a:spLocks noGrp="1"/>
          </p:cNvSpPr>
          <p:nvPr>
            <p:ph type="title" hasCustomPrompt="1"/>
          </p:nvPr>
        </p:nvSpPr>
        <p:spPr>
          <a:xfrm>
            <a:off x="0" y="-660868"/>
            <a:ext cx="12192000" cy="638175"/>
          </a:xfrm>
          <a:prstGeom prst="rect">
            <a:avLst/>
          </a:prstGeom>
        </p:spPr>
        <p:txBody>
          <a:bodyPr/>
          <a:lstStyle>
            <a:lvl1pPr>
              <a:defRPr>
                <a:solidFill>
                  <a:schemeClr val="bg1">
                    <a:lumMod val="65000"/>
                    <a:lumOff val="35000"/>
                  </a:schemeClr>
                </a:solidFill>
              </a:defRPr>
            </a:lvl1pPr>
          </a:lstStyle>
          <a:p>
            <a:r>
              <a:rPr lang="en-US"/>
              <a:t>Thank you layout</a:t>
            </a:r>
          </a:p>
        </p:txBody>
      </p:sp>
      <p:sp>
        <p:nvSpPr>
          <p:cNvPr id="3" name="TextBox 2">
            <a:extLst>
              <a:ext uri="{FF2B5EF4-FFF2-40B4-BE49-F238E27FC236}">
                <a16:creationId xmlns:a16="http://schemas.microsoft.com/office/drawing/2014/main" id="{B40EF7F8-9F2B-B523-D4B9-FDEDC073F8E5}"/>
              </a:ext>
            </a:extLst>
          </p:cNvPr>
          <p:cNvSpPr txBox="1"/>
          <p:nvPr userDrawn="1"/>
        </p:nvSpPr>
        <p:spPr bwMode="white">
          <a:xfrm>
            <a:off x="419100" y="1900795"/>
            <a:ext cx="5676900" cy="956453"/>
          </a:xfrm>
          <a:prstGeom prst="rect">
            <a:avLst/>
          </a:prstGeom>
          <a:noFill/>
        </p:spPr>
        <p:txBody>
          <a:bodyPr lIns="0" tIns="0" rIns="0" bIns="0"/>
          <a:lstStyle>
            <a:lvl1pPr defTabSz="1097278">
              <a:lnSpc>
                <a:spcPct val="90000"/>
              </a:lnSpc>
              <a:spcBef>
                <a:spcPct val="0"/>
              </a:spcBef>
              <a:buNone/>
              <a:defRPr lang="en-US" sz="6600" b="0" cap="none" spc="-118" baseline="0" dirty="0" smtClean="0">
                <a:ln w="3175">
                  <a:noFill/>
                </a:ln>
                <a:solidFill>
                  <a:schemeClr val="bg1"/>
                </a:solidFill>
                <a:effectLst/>
                <a:latin typeface="Amazon Ember Display Heavy" panose="020F0803020204020204" pitchFamily="34" charset="0"/>
                <a:ea typeface="Amazon Ember Display Heavy" panose="020F0803020204020204" pitchFamily="34" charset="0"/>
                <a:cs typeface="Amazon Ember Display Heavy" panose="020F0803020204020204" pitchFamily="34" charset="0"/>
              </a:defRPr>
            </a:lvl1pPr>
          </a:lstStyle>
          <a:p>
            <a:pPr eaLnBrk="1" fontAlgn="auto" hangingPunct="1">
              <a:spcAft>
                <a:spcPts val="0"/>
              </a:spcAft>
              <a:defRPr/>
            </a:pPr>
            <a:r>
              <a:rPr sz="6600" b="1" i="0" spc="-150" dirty="0">
                <a:solidFill>
                  <a:schemeClr val="tx1"/>
                </a:solidFill>
                <a:latin typeface="+mj-lt"/>
                <a:ea typeface="Amazon Ember Display" panose="020F0603020204020204" pitchFamily="34" charset="0"/>
                <a:cs typeface="Amazon Ember Display" panose="020F0603020204020204" pitchFamily="34" charset="0"/>
              </a:rPr>
              <a:t>Thank you!</a:t>
            </a:r>
          </a:p>
        </p:txBody>
      </p:sp>
      <p:sp>
        <p:nvSpPr>
          <p:cNvPr id="2" name="TextBox 1">
            <a:extLst>
              <a:ext uri="{FF2B5EF4-FFF2-40B4-BE49-F238E27FC236}">
                <a16:creationId xmlns:a16="http://schemas.microsoft.com/office/drawing/2014/main" id="{CB12D1FC-D6F1-F8D9-1A7D-840D19BF30F3}"/>
              </a:ext>
            </a:extLst>
          </p:cNvPr>
          <p:cNvSpPr txBox="1"/>
          <p:nvPr userDrawn="1"/>
        </p:nvSpPr>
        <p:spPr>
          <a:xfrm>
            <a:off x="433635" y="6488495"/>
            <a:ext cx="284917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Amazon Ember Display"/>
                <a:ea typeface="+mn-ea"/>
                <a:cs typeface="+mn-cs"/>
              </a:rPr>
              <a:t>Amazon Web Services, AWS, the Powered by AWS logo, and all AWS service names used in this slide deck are trademarks of Amazon.com, Inc. or its affiliates.</a:t>
            </a:r>
          </a:p>
        </p:txBody>
      </p:sp>
      <p:sp>
        <p:nvSpPr>
          <p:cNvPr id="4" name="TextBox 3">
            <a:extLst>
              <a:ext uri="{FF2B5EF4-FFF2-40B4-BE49-F238E27FC236}">
                <a16:creationId xmlns:a16="http://schemas.microsoft.com/office/drawing/2014/main" id="{64DC951A-2FFD-5A4C-096D-F9F9392110DC}"/>
              </a:ext>
            </a:extLst>
          </p:cNvPr>
          <p:cNvSpPr txBox="1"/>
          <p:nvPr userDrawn="1"/>
        </p:nvSpPr>
        <p:spPr>
          <a:xfrm>
            <a:off x="330617" y="6392988"/>
            <a:ext cx="2601994"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2"/>
                </a:solidFill>
                <a:effectLst/>
                <a:uLnTx/>
                <a:uFillTx/>
                <a:latin typeface="Amazon Ember Display"/>
                <a:ea typeface="+mn-ea"/>
                <a:cs typeface="+mn-cs"/>
              </a:rPr>
              <a:t>© 2024, Amazon Web Services, Inc. or its affiliates. All rights reserved</a:t>
            </a:r>
          </a:p>
        </p:txBody>
      </p:sp>
      <p:sp>
        <p:nvSpPr>
          <p:cNvPr id="8" name="Text Placeholder 10">
            <a:extLst>
              <a:ext uri="{FF2B5EF4-FFF2-40B4-BE49-F238E27FC236}">
                <a16:creationId xmlns:a16="http://schemas.microsoft.com/office/drawing/2014/main" id="{5D8F2C03-908A-4494-8E3C-8FABEA3AF7DE}"/>
              </a:ext>
            </a:extLst>
          </p:cNvPr>
          <p:cNvSpPr>
            <a:spLocks noGrp="1"/>
          </p:cNvSpPr>
          <p:nvPr>
            <p:ph type="body" sz="quarter" idx="10" hasCustomPrompt="1"/>
          </p:nvPr>
        </p:nvSpPr>
        <p:spPr>
          <a:xfrm>
            <a:off x="431800" y="3453368"/>
            <a:ext cx="3703320" cy="369332"/>
          </a:xfrm>
          <a:prstGeom prst="rect">
            <a:avLst/>
          </a:prstGeom>
        </p:spPr>
        <p:txBody>
          <a:bodyPr anchor="b"/>
          <a:lstStyle>
            <a:lvl1pPr marL="0" indent="0">
              <a:buNone/>
              <a:defRPr sz="2000" b="1"/>
            </a:lvl1pPr>
          </a:lstStyle>
          <a:p>
            <a:pPr lvl="0"/>
            <a:r>
              <a:rPr lang="en-US" dirty="0"/>
              <a:t>Speaker name (pronouns)</a:t>
            </a:r>
          </a:p>
        </p:txBody>
      </p:sp>
      <p:sp>
        <p:nvSpPr>
          <p:cNvPr id="9" name="Text Placeholder 12">
            <a:extLst>
              <a:ext uri="{FF2B5EF4-FFF2-40B4-BE49-F238E27FC236}">
                <a16:creationId xmlns:a16="http://schemas.microsoft.com/office/drawing/2014/main" id="{C89F2AAE-73B0-4553-997B-38BDFD6F6ECF}"/>
              </a:ext>
            </a:extLst>
          </p:cNvPr>
          <p:cNvSpPr>
            <a:spLocks noGrp="1"/>
          </p:cNvSpPr>
          <p:nvPr>
            <p:ph type="body" sz="quarter" idx="11" hasCustomPrompt="1"/>
          </p:nvPr>
        </p:nvSpPr>
        <p:spPr>
          <a:xfrm>
            <a:off x="431800" y="3835400"/>
            <a:ext cx="3703320" cy="1128486"/>
          </a:xfrm>
          <a:prstGeom prst="rect">
            <a:avLst/>
          </a:prstGeom>
        </p:spPr>
        <p:txBody>
          <a:bodyPr>
            <a:noAutofit/>
          </a:bodyPr>
          <a:lstStyle>
            <a:lvl1pPr marL="0" indent="0">
              <a:lnSpc>
                <a:spcPct val="100000"/>
              </a:lnSpc>
              <a:spcAft>
                <a:spcPts val="600"/>
              </a:spcAft>
              <a:buNone/>
              <a:defRPr sz="1800"/>
            </a:lvl1pPr>
          </a:lstStyle>
          <a:p>
            <a:pPr lvl="0"/>
            <a:r>
              <a:rPr lang="en-US" dirty="0"/>
              <a:t>Speaker contact info </a:t>
            </a:r>
            <a:br>
              <a:rPr lang="en-US" dirty="0"/>
            </a:br>
            <a:r>
              <a:rPr lang="en-US" dirty="0"/>
              <a:t>(such as email or socials)</a:t>
            </a:r>
          </a:p>
        </p:txBody>
      </p:sp>
    </p:spTree>
    <p:extLst>
      <p:ext uri="{BB962C8B-B14F-4D97-AF65-F5344CB8AC3E}">
        <p14:creationId xmlns:p14="http://schemas.microsoft.com/office/powerpoint/2010/main" val="4247607703"/>
      </p:ext>
    </p:extLst>
  </p:cSld>
  <p:clrMapOvr>
    <a:masterClrMapping/>
  </p:clrMapOvr>
  <p:transition>
    <p:fade/>
  </p:transition>
  <p:extLst>
    <p:ext uri="{DCECCB84-F9BA-43D5-87BE-67443E8EF086}">
      <p15:sldGuideLst xmlns:p15="http://schemas.microsoft.com/office/powerpoint/2012/main">
        <p15:guide id="1" pos="264">
          <p15:clr>
            <a:srgbClr val="FBAE4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Thank You_gradient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0D9B8DBA-78C6-4788-90BB-271D175CD3A8}"/>
              </a:ext>
            </a:extLst>
          </p:cNvPr>
          <p:cNvSpPr>
            <a:spLocks noGrp="1"/>
          </p:cNvSpPr>
          <p:nvPr>
            <p:ph type="title" hasCustomPrompt="1"/>
          </p:nvPr>
        </p:nvSpPr>
        <p:spPr>
          <a:xfrm>
            <a:off x="0" y="-660868"/>
            <a:ext cx="12192000" cy="638175"/>
          </a:xfrm>
          <a:prstGeom prst="rect">
            <a:avLst/>
          </a:prstGeom>
        </p:spPr>
        <p:txBody>
          <a:bodyPr/>
          <a:lstStyle>
            <a:lvl1pPr>
              <a:defRPr>
                <a:solidFill>
                  <a:schemeClr val="bg1">
                    <a:lumMod val="65000"/>
                    <a:lumOff val="35000"/>
                  </a:schemeClr>
                </a:solidFill>
              </a:defRPr>
            </a:lvl1pPr>
          </a:lstStyle>
          <a:p>
            <a:r>
              <a:rPr lang="en-US"/>
              <a:t>Thank you layout</a:t>
            </a:r>
          </a:p>
        </p:txBody>
      </p:sp>
      <p:sp>
        <p:nvSpPr>
          <p:cNvPr id="3" name="TextBox 2">
            <a:extLst>
              <a:ext uri="{FF2B5EF4-FFF2-40B4-BE49-F238E27FC236}">
                <a16:creationId xmlns:a16="http://schemas.microsoft.com/office/drawing/2014/main" id="{B40EF7F8-9F2B-B523-D4B9-FDEDC073F8E5}"/>
              </a:ext>
            </a:extLst>
          </p:cNvPr>
          <p:cNvSpPr txBox="1"/>
          <p:nvPr userDrawn="1"/>
        </p:nvSpPr>
        <p:spPr bwMode="white">
          <a:xfrm>
            <a:off x="419100" y="1900795"/>
            <a:ext cx="5676900" cy="956453"/>
          </a:xfrm>
          <a:prstGeom prst="rect">
            <a:avLst/>
          </a:prstGeom>
          <a:noFill/>
        </p:spPr>
        <p:txBody>
          <a:bodyPr lIns="0" tIns="0" rIns="0" bIns="0"/>
          <a:lstStyle>
            <a:lvl1pPr defTabSz="1097278">
              <a:lnSpc>
                <a:spcPct val="90000"/>
              </a:lnSpc>
              <a:spcBef>
                <a:spcPct val="0"/>
              </a:spcBef>
              <a:buNone/>
              <a:defRPr lang="en-US" sz="6600" b="0" cap="none" spc="-118" baseline="0" dirty="0" smtClean="0">
                <a:ln w="3175">
                  <a:noFill/>
                </a:ln>
                <a:solidFill>
                  <a:schemeClr val="bg1"/>
                </a:solidFill>
                <a:effectLst/>
                <a:latin typeface="Amazon Ember Display Heavy" panose="020F0803020204020204" pitchFamily="34" charset="0"/>
                <a:ea typeface="Amazon Ember Display Heavy" panose="020F0803020204020204" pitchFamily="34" charset="0"/>
                <a:cs typeface="Amazon Ember Display Heavy" panose="020F0803020204020204" pitchFamily="34" charset="0"/>
              </a:defRPr>
            </a:lvl1pPr>
          </a:lstStyle>
          <a:p>
            <a:pPr eaLnBrk="1" fontAlgn="auto" hangingPunct="1">
              <a:spcAft>
                <a:spcPts val="0"/>
              </a:spcAft>
              <a:defRPr/>
            </a:pPr>
            <a:r>
              <a:rPr sz="6600" b="1" i="0" spc="-150" dirty="0">
                <a:solidFill>
                  <a:schemeClr val="tx1"/>
                </a:solidFill>
                <a:latin typeface="+mj-lt"/>
                <a:ea typeface="Amazon Ember Display" panose="020F0603020204020204" pitchFamily="34" charset="0"/>
                <a:cs typeface="Amazon Ember Display" panose="020F0603020204020204" pitchFamily="34" charset="0"/>
              </a:rPr>
              <a:t>Thank you!</a:t>
            </a:r>
          </a:p>
        </p:txBody>
      </p:sp>
      <p:sp>
        <p:nvSpPr>
          <p:cNvPr id="2" name="TextBox 1">
            <a:extLst>
              <a:ext uri="{FF2B5EF4-FFF2-40B4-BE49-F238E27FC236}">
                <a16:creationId xmlns:a16="http://schemas.microsoft.com/office/drawing/2014/main" id="{CB12D1FC-D6F1-F8D9-1A7D-840D19BF30F3}"/>
              </a:ext>
            </a:extLst>
          </p:cNvPr>
          <p:cNvSpPr txBox="1"/>
          <p:nvPr userDrawn="1"/>
        </p:nvSpPr>
        <p:spPr>
          <a:xfrm>
            <a:off x="433635" y="6488495"/>
            <a:ext cx="284917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Amazon Ember Display"/>
                <a:ea typeface="+mn-ea"/>
                <a:cs typeface="+mn-cs"/>
              </a:rPr>
              <a:t>Amazon Web Services, AWS, the Powered by AWS logo, and all AWS service names used in this slide deck are trademarks of Amazon.com, Inc. or its affiliates.</a:t>
            </a:r>
          </a:p>
        </p:txBody>
      </p:sp>
      <p:sp>
        <p:nvSpPr>
          <p:cNvPr id="4" name="TextBox 3">
            <a:extLst>
              <a:ext uri="{FF2B5EF4-FFF2-40B4-BE49-F238E27FC236}">
                <a16:creationId xmlns:a16="http://schemas.microsoft.com/office/drawing/2014/main" id="{64DC951A-2FFD-5A4C-096D-F9F9392110DC}"/>
              </a:ext>
            </a:extLst>
          </p:cNvPr>
          <p:cNvSpPr txBox="1"/>
          <p:nvPr userDrawn="1"/>
        </p:nvSpPr>
        <p:spPr>
          <a:xfrm>
            <a:off x="330617" y="6392988"/>
            <a:ext cx="2601994"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2"/>
                </a:solidFill>
                <a:effectLst/>
                <a:uLnTx/>
                <a:uFillTx/>
                <a:latin typeface="Amazon Ember Display"/>
                <a:ea typeface="+mn-ea"/>
                <a:cs typeface="+mn-cs"/>
              </a:rPr>
              <a:t>© 2024, Amazon Web Services, Inc. or its affiliates. All rights reserved</a:t>
            </a:r>
          </a:p>
        </p:txBody>
      </p:sp>
      <p:sp>
        <p:nvSpPr>
          <p:cNvPr id="8" name="Text Placeholder 10">
            <a:extLst>
              <a:ext uri="{FF2B5EF4-FFF2-40B4-BE49-F238E27FC236}">
                <a16:creationId xmlns:a16="http://schemas.microsoft.com/office/drawing/2014/main" id="{085A13E1-A54D-45D1-BF75-AB17A9E234FA}"/>
              </a:ext>
            </a:extLst>
          </p:cNvPr>
          <p:cNvSpPr>
            <a:spLocks noGrp="1"/>
          </p:cNvSpPr>
          <p:nvPr>
            <p:ph type="body" sz="quarter" idx="10" hasCustomPrompt="1"/>
          </p:nvPr>
        </p:nvSpPr>
        <p:spPr>
          <a:xfrm>
            <a:off x="431800" y="3453368"/>
            <a:ext cx="3703320" cy="369332"/>
          </a:xfrm>
          <a:prstGeom prst="rect">
            <a:avLst/>
          </a:prstGeom>
        </p:spPr>
        <p:txBody>
          <a:bodyPr anchor="b"/>
          <a:lstStyle>
            <a:lvl1pPr marL="0" indent="0">
              <a:buNone/>
              <a:defRPr sz="2000" b="1"/>
            </a:lvl1pPr>
          </a:lstStyle>
          <a:p>
            <a:pPr lvl="0"/>
            <a:r>
              <a:rPr lang="en-US" dirty="0"/>
              <a:t>Speaker name (pronouns)</a:t>
            </a:r>
          </a:p>
        </p:txBody>
      </p:sp>
      <p:sp>
        <p:nvSpPr>
          <p:cNvPr id="9" name="Text Placeholder 12">
            <a:extLst>
              <a:ext uri="{FF2B5EF4-FFF2-40B4-BE49-F238E27FC236}">
                <a16:creationId xmlns:a16="http://schemas.microsoft.com/office/drawing/2014/main" id="{4F92D30E-C60C-44F7-A554-C9D1F7EACEBE}"/>
              </a:ext>
            </a:extLst>
          </p:cNvPr>
          <p:cNvSpPr>
            <a:spLocks noGrp="1"/>
          </p:cNvSpPr>
          <p:nvPr>
            <p:ph type="body" sz="quarter" idx="11" hasCustomPrompt="1"/>
          </p:nvPr>
        </p:nvSpPr>
        <p:spPr>
          <a:xfrm>
            <a:off x="431800" y="3835400"/>
            <a:ext cx="3703320" cy="1128486"/>
          </a:xfrm>
          <a:prstGeom prst="rect">
            <a:avLst/>
          </a:prstGeom>
        </p:spPr>
        <p:txBody>
          <a:bodyPr>
            <a:noAutofit/>
          </a:bodyPr>
          <a:lstStyle>
            <a:lvl1pPr marL="0" indent="0">
              <a:lnSpc>
                <a:spcPct val="100000"/>
              </a:lnSpc>
              <a:spcAft>
                <a:spcPts val="600"/>
              </a:spcAft>
              <a:buNone/>
              <a:defRPr sz="1800"/>
            </a:lvl1pPr>
          </a:lstStyle>
          <a:p>
            <a:pPr lvl="0"/>
            <a:r>
              <a:rPr lang="en-US" dirty="0"/>
              <a:t>Speaker contact info </a:t>
            </a:r>
            <a:br>
              <a:rPr lang="en-US" dirty="0"/>
            </a:br>
            <a:r>
              <a:rPr lang="en-US" dirty="0"/>
              <a:t>(such as email or socials)</a:t>
            </a:r>
          </a:p>
        </p:txBody>
      </p:sp>
    </p:spTree>
    <p:extLst>
      <p:ext uri="{BB962C8B-B14F-4D97-AF65-F5344CB8AC3E}">
        <p14:creationId xmlns:p14="http://schemas.microsoft.com/office/powerpoint/2010/main" val="3776091790"/>
      </p:ext>
    </p:extLst>
  </p:cSld>
  <p:clrMapOvr>
    <a:masterClrMapping/>
  </p:clrMapOvr>
  <p:transition>
    <p:fade/>
  </p:transition>
  <p:extLst>
    <p:ext uri="{DCECCB84-F9BA-43D5-87BE-67443E8EF086}">
      <p15:sldGuideLst xmlns:p15="http://schemas.microsoft.com/office/powerpoint/2012/main">
        <p15:guide id="1" pos="264">
          <p15:clr>
            <a:srgbClr val="FBAE4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_End of Template">
    <p:spTree>
      <p:nvGrpSpPr>
        <p:cNvPr id="1" name=""/>
        <p:cNvGrpSpPr/>
        <p:nvPr/>
      </p:nvGrpSpPr>
      <p:grpSpPr>
        <a:xfrm>
          <a:off x="0" y="0"/>
          <a:ext cx="0" cy="0"/>
          <a:chOff x="0" y="0"/>
          <a:chExt cx="0" cy="0"/>
        </a:xfrm>
      </p:grpSpPr>
      <p:pic>
        <p:nvPicPr>
          <p:cNvPr id="7" name="Graphic 6" descr="Stop sign">
            <a:extLst>
              <a:ext uri="{FF2B5EF4-FFF2-40B4-BE49-F238E27FC236}">
                <a16:creationId xmlns:a16="http://schemas.microsoft.com/office/drawing/2014/main" id="{D8BDC3FF-1738-461C-B98B-AC108F0BBD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250" y="1533524"/>
            <a:ext cx="2628900" cy="2628900"/>
          </a:xfrm>
          <a:prstGeom prst="rect">
            <a:avLst/>
          </a:prstGeom>
        </p:spPr>
      </p:pic>
      <p:sp>
        <p:nvSpPr>
          <p:cNvPr id="2" name="TextBox 1">
            <a:extLst>
              <a:ext uri="{FF2B5EF4-FFF2-40B4-BE49-F238E27FC236}">
                <a16:creationId xmlns:a16="http://schemas.microsoft.com/office/drawing/2014/main" id="{A8E4803B-1950-E31A-1640-76EE0564F821}"/>
              </a:ext>
            </a:extLst>
          </p:cNvPr>
          <p:cNvSpPr txBox="1"/>
          <p:nvPr userDrawn="1"/>
        </p:nvSpPr>
        <p:spPr>
          <a:xfrm>
            <a:off x="3486150" y="1798617"/>
            <a:ext cx="7785100" cy="4067011"/>
          </a:xfrm>
          <a:prstGeom prst="rect">
            <a:avLst/>
          </a:prstGeom>
          <a:noFill/>
        </p:spPr>
        <p:txBody>
          <a:bodyPr wrap="square" rtlCol="0">
            <a:spAutoFit/>
          </a:bodyPr>
          <a:lstStyle/>
          <a:p>
            <a:pPr algn="l">
              <a:lnSpc>
                <a:spcPct val="80000"/>
              </a:lnSpc>
            </a:pPr>
            <a:r>
              <a:rPr lang="en-US" sz="6600" b="1" i="0" dirty="0">
                <a:latin typeface="Amazon Ember Display" panose="020F0603020204020204" pitchFamily="34" charset="0"/>
                <a:ea typeface="Amazon Ember Display" panose="020F0603020204020204" pitchFamily="34" charset="0"/>
                <a:cs typeface="Amazon Ember Display" panose="020F0603020204020204" pitchFamily="34" charset="0"/>
              </a:rPr>
              <a:t>Do not use layouts after this slide.</a:t>
            </a:r>
            <a:endParaRPr lang="en-US" sz="6600" b="1" i="0" dirty="0">
              <a:latin typeface="Amazon Ember Display Heavy" panose="020F0603020204020204" pitchFamily="34" charset="0"/>
              <a:ea typeface="Amazon Ember Display Heavy" panose="020F0603020204020204" pitchFamily="34" charset="0"/>
              <a:cs typeface="Amazon Ember Display Heavy" panose="020F0603020204020204" pitchFamily="34" charset="0"/>
            </a:endParaRPr>
          </a:p>
          <a:p>
            <a:pPr algn="l">
              <a:lnSpc>
                <a:spcPct val="80000"/>
              </a:lnSpc>
              <a:spcBef>
                <a:spcPts val="600"/>
              </a:spcBef>
            </a:pPr>
            <a:r>
              <a:rPr lang="en-US" sz="2400" b="1" i="0" dirty="0">
                <a:latin typeface="+mn-lt"/>
                <a:ea typeface="Amazon Ember Display Medium" panose="020F0603020204020204" pitchFamily="34" charset="0"/>
                <a:cs typeface="Amazon Ember Display Medium" panose="020F0603020204020204" pitchFamily="34" charset="0"/>
              </a:rPr>
              <a:t>They might be included because a previous template’s styles were ported in and are not part of this official template. Please apply appropriate templates to the slides in presentation mode that are using other templates, and then remove the slides that follow after this slide in the master view. </a:t>
            </a:r>
            <a:r>
              <a:rPr lang="en-US" sz="2000" b="0" i="0" dirty="0">
                <a:latin typeface="+mn-lt"/>
                <a:ea typeface="Amazon Ember Display Medium" panose="020F0603020204020204" pitchFamily="34" charset="0"/>
                <a:cs typeface="Amazon Ember Display Medium" panose="020F0603020204020204" pitchFamily="34" charset="0"/>
              </a:rPr>
              <a:t>(Hint: Hover over slide in master view TOC to see which presentation slide includes the layout.)</a:t>
            </a:r>
          </a:p>
        </p:txBody>
      </p:sp>
    </p:spTree>
    <p:extLst>
      <p:ext uri="{BB962C8B-B14F-4D97-AF65-F5344CB8AC3E}">
        <p14:creationId xmlns:p14="http://schemas.microsoft.com/office/powerpoint/2010/main" val="2070835961"/>
      </p:ext>
    </p:extLst>
  </p:cSld>
  <p:clrMapOvr>
    <a:masterClrMapping/>
  </p:clrMapOvr>
  <p:transition>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A41CAC-3054-46AD-B584-76CE365AA4B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2E51BFFB-1DC4-424E-A87C-35EB62E789AF}"/>
              </a:ext>
            </a:extLst>
          </p:cNvPr>
          <p:cNvSpPr>
            <a:spLocks noGrp="1"/>
          </p:cNvSpPr>
          <p:nvPr>
            <p:ph type="body" sz="quarter" idx="10" hasCustomPrompt="1"/>
          </p:nvPr>
        </p:nvSpPr>
        <p:spPr>
          <a:xfrm>
            <a:off x="612646" y="3811366"/>
            <a:ext cx="4689476" cy="207301"/>
          </a:xfrm>
        </p:spPr>
        <p:txBody>
          <a:bodyPr anchor="ctr"/>
          <a:lstStyle>
            <a:lvl1pPr marL="0" indent="0">
              <a:buNone/>
              <a:defRPr sz="830" b="0" cap="all" spc="356" baseline="0"/>
            </a:lvl1pPr>
            <a:lvl2pPr marL="135472" indent="0">
              <a:buNone/>
              <a:defRPr/>
            </a:lvl2pPr>
            <a:lvl3pPr marL="270943" indent="0">
              <a:buNone/>
              <a:defRPr/>
            </a:lvl3pPr>
            <a:lvl4pPr marL="406415" indent="0">
              <a:buNone/>
              <a:defRPr/>
            </a:lvl4pPr>
            <a:lvl5pPr marL="406415" indent="0">
              <a:buNone/>
              <a:defRPr/>
            </a:lvl5pPr>
          </a:lstStyle>
          <a:p>
            <a:pPr lvl="0"/>
            <a:r>
              <a:rPr lang="en-US" dirty="0"/>
              <a:t>LOCATION | MONTH DD, YYYY</a:t>
            </a:r>
          </a:p>
        </p:txBody>
      </p:sp>
    </p:spTree>
    <p:extLst>
      <p:ext uri="{BB962C8B-B14F-4D97-AF65-F5344CB8AC3E}">
        <p14:creationId xmlns:p14="http://schemas.microsoft.com/office/powerpoint/2010/main" val="227271045"/>
      </p:ext>
    </p:extLst>
  </p:cSld>
  <p:clrMapOvr>
    <a:masterClrMapping/>
  </p:clrMapOvr>
  <p:transition>
    <p:fade/>
  </p:transition>
  <p:extLst>
    <p:ext uri="{DCECCB84-F9BA-43D5-87BE-67443E8EF086}">
      <p15:sldGuideLst xmlns:p15="http://schemas.microsoft.com/office/powerpoint/2012/main">
        <p15:guide id="1" orient="horz" pos="2376">
          <p15:clr>
            <a:srgbClr val="FBAE40"/>
          </p15:clr>
        </p15:guide>
        <p15:guide id="2" pos="384">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itle Slide - Two Speaker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E10A67F-A57E-4201-A55E-C15E40FF26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B24D4546-D701-4B35-9802-54E73AEB80B6}"/>
              </a:ext>
            </a:extLst>
          </p:cNvPr>
          <p:cNvSpPr>
            <a:spLocks noGrp="1"/>
          </p:cNvSpPr>
          <p:nvPr>
            <p:ph type="subTitle" idx="1" hasCustomPrompt="1"/>
          </p:nvPr>
        </p:nvSpPr>
        <p:spPr>
          <a:xfrm>
            <a:off x="322916" y="1990726"/>
            <a:ext cx="9093200" cy="190758"/>
          </a:xfrm>
        </p:spPr>
        <p:txBody>
          <a:bodyPr/>
          <a:lstStyle>
            <a:lvl1pPr marL="0" indent="0" algn="l">
              <a:buNone/>
              <a:defRPr sz="711" b="1" cap="all" spc="178" baseline="0"/>
            </a:lvl1pPr>
            <a:lvl2pPr marL="270943" indent="0" algn="ctr">
              <a:buNone/>
              <a:defRPr sz="1185"/>
            </a:lvl2pPr>
            <a:lvl3pPr marL="541887" indent="0" algn="ctr">
              <a:buNone/>
              <a:defRPr sz="1067"/>
            </a:lvl3pPr>
            <a:lvl4pPr marL="812830" indent="0" algn="ctr">
              <a:buNone/>
              <a:defRPr sz="948"/>
            </a:lvl4pPr>
            <a:lvl5pPr marL="1083775" indent="0" algn="ctr">
              <a:buNone/>
              <a:defRPr sz="948"/>
            </a:lvl5pPr>
            <a:lvl6pPr marL="1354718" indent="0" algn="ctr">
              <a:buNone/>
              <a:defRPr sz="948"/>
            </a:lvl6pPr>
            <a:lvl7pPr marL="1625661" indent="0" algn="ctr">
              <a:buNone/>
              <a:defRPr sz="948"/>
            </a:lvl7pPr>
            <a:lvl8pPr marL="1896604" indent="0" algn="ctr">
              <a:buNone/>
              <a:defRPr sz="948"/>
            </a:lvl8pPr>
            <a:lvl9pPr marL="2167548" indent="0" algn="ctr">
              <a:buNone/>
              <a:defRPr sz="948"/>
            </a:lvl9pPr>
          </a:lstStyle>
          <a:p>
            <a:r>
              <a:rPr lang="en-US" dirty="0"/>
              <a:t>Legal text placeholder (editor use only)</a:t>
            </a:r>
          </a:p>
        </p:txBody>
      </p:sp>
      <p:sp>
        <p:nvSpPr>
          <p:cNvPr id="8" name="Title 7">
            <a:extLst>
              <a:ext uri="{FF2B5EF4-FFF2-40B4-BE49-F238E27FC236}">
                <a16:creationId xmlns:a16="http://schemas.microsoft.com/office/drawing/2014/main" id="{9E4CB04F-C9B8-4D74-A55A-0AC876E8A9C3}"/>
              </a:ext>
            </a:extLst>
          </p:cNvPr>
          <p:cNvSpPr>
            <a:spLocks noGrp="1"/>
          </p:cNvSpPr>
          <p:nvPr>
            <p:ph type="title" hasCustomPrompt="1"/>
          </p:nvPr>
        </p:nvSpPr>
        <p:spPr>
          <a:xfrm>
            <a:off x="322916" y="2400300"/>
            <a:ext cx="9144000" cy="1865508"/>
          </a:xfrm>
        </p:spPr>
        <p:txBody>
          <a:bodyPr tIns="146304" bIns="146304"/>
          <a:lstStyle>
            <a:lvl1pPr>
              <a:defRPr sz="2607"/>
            </a:lvl1pPr>
          </a:lstStyle>
          <a:p>
            <a:r>
              <a:rPr lang="en-US" dirty="0"/>
              <a:t>Enter session title</a:t>
            </a:r>
          </a:p>
        </p:txBody>
      </p:sp>
      <p:sp>
        <p:nvSpPr>
          <p:cNvPr id="12" name="Text Placeholder 11">
            <a:extLst>
              <a:ext uri="{FF2B5EF4-FFF2-40B4-BE49-F238E27FC236}">
                <a16:creationId xmlns:a16="http://schemas.microsoft.com/office/drawing/2014/main" id="{F1C6DF77-859A-4968-8301-C7FA52E8E0A2}"/>
              </a:ext>
            </a:extLst>
          </p:cNvPr>
          <p:cNvSpPr>
            <a:spLocks noGrp="1"/>
          </p:cNvSpPr>
          <p:nvPr>
            <p:ph type="body" sz="quarter" idx="10" hasCustomPrompt="1"/>
          </p:nvPr>
        </p:nvSpPr>
        <p:spPr>
          <a:xfrm>
            <a:off x="322916" y="4692847"/>
            <a:ext cx="4425696" cy="256480"/>
          </a:xfrm>
        </p:spPr>
        <p:txBody>
          <a:bodyPr/>
          <a:lstStyle>
            <a:lvl1pPr marL="0" indent="0">
              <a:buNone/>
              <a:defRPr sz="1185" b="0" cap="none" spc="0" baseline="0"/>
            </a:lvl1pPr>
          </a:lstStyle>
          <a:p>
            <a:pPr lvl="0"/>
            <a:r>
              <a:rPr lang="en-US" dirty="0"/>
              <a:t>Speaker name (and pronouns)</a:t>
            </a:r>
          </a:p>
        </p:txBody>
      </p:sp>
      <p:sp>
        <p:nvSpPr>
          <p:cNvPr id="14" name="Text Placeholder 13">
            <a:extLst>
              <a:ext uri="{FF2B5EF4-FFF2-40B4-BE49-F238E27FC236}">
                <a16:creationId xmlns:a16="http://schemas.microsoft.com/office/drawing/2014/main" id="{1D8DDED4-39D2-4F36-B877-72364957F970}"/>
              </a:ext>
            </a:extLst>
          </p:cNvPr>
          <p:cNvSpPr>
            <a:spLocks noGrp="1"/>
          </p:cNvSpPr>
          <p:nvPr>
            <p:ph type="body" sz="quarter" idx="11" hasCustomPrompt="1"/>
          </p:nvPr>
        </p:nvSpPr>
        <p:spPr>
          <a:xfrm>
            <a:off x="322916" y="1492893"/>
            <a:ext cx="3492500" cy="190758"/>
          </a:xfrm>
        </p:spPr>
        <p:txBody>
          <a:bodyPr/>
          <a:lstStyle>
            <a:lvl1pPr marL="0" indent="0">
              <a:buNone/>
              <a:defRPr sz="711" b="1" cap="all" spc="178" baseline="0"/>
            </a:lvl1pPr>
            <a:lvl2pPr marL="135472" indent="0">
              <a:buNone/>
              <a:defRPr/>
            </a:lvl2pPr>
            <a:lvl3pPr marL="270943" indent="0">
              <a:buNone/>
              <a:defRPr/>
            </a:lvl3pPr>
            <a:lvl4pPr marL="406415" indent="0">
              <a:buNone/>
              <a:defRPr/>
            </a:lvl4pPr>
            <a:lvl5pPr marL="406415" indent="0">
              <a:buNone/>
              <a:defRPr/>
            </a:lvl5pPr>
          </a:lstStyle>
          <a:p>
            <a:pPr lvl="0"/>
            <a:r>
              <a:rPr lang="en-US" dirty="0"/>
              <a:t>Enter Session ID</a:t>
            </a:r>
          </a:p>
        </p:txBody>
      </p:sp>
      <p:sp>
        <p:nvSpPr>
          <p:cNvPr id="16" name="Text Placeholder 15">
            <a:extLst>
              <a:ext uri="{FF2B5EF4-FFF2-40B4-BE49-F238E27FC236}">
                <a16:creationId xmlns:a16="http://schemas.microsoft.com/office/drawing/2014/main" id="{069FE2D1-0188-4BD9-97B7-CA795447E4F4}"/>
              </a:ext>
            </a:extLst>
          </p:cNvPr>
          <p:cNvSpPr>
            <a:spLocks noGrp="1"/>
          </p:cNvSpPr>
          <p:nvPr>
            <p:ph type="body" sz="quarter" idx="12" hasCustomPrompt="1"/>
          </p:nvPr>
        </p:nvSpPr>
        <p:spPr>
          <a:xfrm>
            <a:off x="322916" y="5029207"/>
            <a:ext cx="4425696" cy="354969"/>
          </a:xfrm>
        </p:spPr>
        <p:txBody>
          <a:bodyPr/>
          <a:lstStyle>
            <a:lvl1pPr marL="0" indent="0">
              <a:spcAft>
                <a:spcPts val="178"/>
              </a:spcAft>
              <a:buNone/>
              <a:defRPr sz="948"/>
            </a:lvl1pPr>
            <a:lvl2pPr marL="135472" indent="0">
              <a:buNone/>
              <a:defRPr/>
            </a:lvl2pPr>
            <a:lvl3pPr marL="270943" indent="0">
              <a:buNone/>
              <a:defRPr/>
            </a:lvl3pPr>
            <a:lvl4pPr marL="406415" indent="0">
              <a:buNone/>
              <a:defRPr/>
            </a:lvl4pPr>
            <a:lvl5pPr marL="406415" indent="0">
              <a:buNone/>
              <a:defRPr/>
            </a:lvl5pPr>
          </a:lstStyle>
          <a:p>
            <a:pPr lvl="0"/>
            <a:r>
              <a:rPr lang="en-US" dirty="0"/>
              <a:t>Job title</a:t>
            </a:r>
            <a:br>
              <a:rPr lang="en-US" dirty="0"/>
            </a:br>
            <a:r>
              <a:rPr lang="en-US" dirty="0"/>
              <a:t>Company</a:t>
            </a:r>
          </a:p>
        </p:txBody>
      </p:sp>
      <p:sp>
        <p:nvSpPr>
          <p:cNvPr id="4" name="Text Placeholder 3">
            <a:extLst>
              <a:ext uri="{FF2B5EF4-FFF2-40B4-BE49-F238E27FC236}">
                <a16:creationId xmlns:a16="http://schemas.microsoft.com/office/drawing/2014/main" id="{1069ABB5-4D60-42A3-815E-56E31E1F18A3}"/>
              </a:ext>
            </a:extLst>
          </p:cNvPr>
          <p:cNvSpPr>
            <a:spLocks noGrp="1"/>
          </p:cNvSpPr>
          <p:nvPr>
            <p:ph type="body" sz="quarter" idx="13" hasCustomPrompt="1"/>
          </p:nvPr>
        </p:nvSpPr>
        <p:spPr>
          <a:xfrm>
            <a:off x="5040966" y="4692847"/>
            <a:ext cx="4425950" cy="256480"/>
          </a:xfrm>
        </p:spPr>
        <p:txBody>
          <a:bodyPr/>
          <a:lstStyle>
            <a:lvl1pPr marL="0" indent="0">
              <a:buNone/>
              <a:defRPr sz="1185"/>
            </a:lvl1pPr>
            <a:lvl2pPr marL="135472" indent="0">
              <a:buNone/>
              <a:defRPr/>
            </a:lvl2pPr>
            <a:lvl3pPr marL="270943" indent="0">
              <a:buNone/>
              <a:defRPr/>
            </a:lvl3pPr>
            <a:lvl4pPr marL="406415" indent="0">
              <a:buNone/>
              <a:defRPr/>
            </a:lvl4pPr>
            <a:lvl5pPr marL="406415" indent="0">
              <a:buNone/>
              <a:defRPr/>
            </a:lvl5pPr>
          </a:lstStyle>
          <a:p>
            <a:pPr lvl="0"/>
            <a:r>
              <a:rPr lang="en-US" dirty="0"/>
              <a:t>Speaker name (and pronouns)</a:t>
            </a:r>
          </a:p>
        </p:txBody>
      </p:sp>
      <p:sp>
        <p:nvSpPr>
          <p:cNvPr id="6" name="Text Placeholder 5">
            <a:extLst>
              <a:ext uri="{FF2B5EF4-FFF2-40B4-BE49-F238E27FC236}">
                <a16:creationId xmlns:a16="http://schemas.microsoft.com/office/drawing/2014/main" id="{79AE8770-95C8-4BFC-8D8E-818B753038EA}"/>
              </a:ext>
            </a:extLst>
          </p:cNvPr>
          <p:cNvSpPr>
            <a:spLocks noGrp="1"/>
          </p:cNvSpPr>
          <p:nvPr>
            <p:ph type="body" sz="quarter" idx="14" hasCustomPrompt="1"/>
          </p:nvPr>
        </p:nvSpPr>
        <p:spPr>
          <a:xfrm>
            <a:off x="5040966" y="5029207"/>
            <a:ext cx="4425950" cy="354969"/>
          </a:xfrm>
        </p:spPr>
        <p:txBody>
          <a:bodyPr/>
          <a:lstStyle>
            <a:lvl1pPr marL="0" indent="0">
              <a:spcAft>
                <a:spcPts val="178"/>
              </a:spcAft>
              <a:buNone/>
              <a:defRPr sz="948"/>
            </a:lvl1pPr>
          </a:lstStyle>
          <a:p>
            <a:pPr lvl="0"/>
            <a:r>
              <a:rPr lang="en-US" dirty="0"/>
              <a:t>Job title</a:t>
            </a:r>
            <a:br>
              <a:rPr lang="en-US" dirty="0"/>
            </a:br>
            <a:r>
              <a:rPr lang="en-US" dirty="0"/>
              <a:t>Company</a:t>
            </a:r>
          </a:p>
        </p:txBody>
      </p:sp>
    </p:spTree>
    <p:extLst>
      <p:ext uri="{BB962C8B-B14F-4D97-AF65-F5344CB8AC3E}">
        <p14:creationId xmlns:p14="http://schemas.microsoft.com/office/powerpoint/2010/main" val="584720371"/>
      </p:ext>
    </p:extLst>
  </p:cSld>
  <p:clrMapOvr>
    <a:masterClrMapping/>
  </p:clrMapOvr>
  <p:transition>
    <p:fade/>
  </p:transition>
  <p:extLst>
    <p:ext uri="{DCECCB84-F9BA-43D5-87BE-67443E8EF086}">
      <p15:sldGuideLst xmlns:p15="http://schemas.microsoft.com/office/powerpoint/2012/main">
        <p15:guide id="1" pos="216">
          <p15:clr>
            <a:srgbClr val="FBAE40"/>
          </p15:clr>
        </p15:guide>
        <p15:guide id="2" orient="horz" pos="2952">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p:txBody>
          <a:bodyPr/>
          <a:lstStyle>
            <a:lvl1pPr>
              <a:defRPr/>
            </a:lvl1pPr>
          </a:lstStyle>
          <a:p>
            <a:r>
              <a:rPr lang="en-US" dirty="0"/>
              <a:t>Title only layout</a:t>
            </a:r>
          </a:p>
        </p:txBody>
      </p:sp>
    </p:spTree>
    <p:extLst>
      <p:ext uri="{BB962C8B-B14F-4D97-AF65-F5344CB8AC3E}">
        <p14:creationId xmlns:p14="http://schemas.microsoft.com/office/powerpoint/2010/main" val="3851752596"/>
      </p:ext>
    </p:extLst>
  </p:cSld>
  <p:clrMapOvr>
    <a:masterClrMapping/>
  </p:clrMapOvr>
  <p:transition>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6086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content layout</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dirty="0"/>
              <a:t>Enter subtitle</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33600"/>
            <a:ext cx="10972800" cy="40767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0E19C1A1-91E5-46D2-97FB-94E48C63B96F}"/>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37039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344">
          <p15:clr>
            <a:srgbClr val="FBAE4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E4BED6-EED3-4891-8BF6-29D72F118F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6127342"/>
      </p:ext>
    </p:extLst>
  </p:cSld>
  <p:clrMapOvr>
    <a:masterClrMapping/>
  </p:clrMapOvr>
  <p:transition>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C8A837-2E8E-47C5-9D18-BC769BFC38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2263892"/>
      </p:ext>
    </p:extLst>
  </p:cSld>
  <p:clrMapOvr>
    <a:masterClrMapping/>
  </p:clrMapOvr>
  <p:transition>
    <p:fade/>
  </p:transition>
  <p:extLst>
    <p:ext uri="{DCECCB84-F9BA-43D5-87BE-67443E8EF086}">
      <p15:sldGuideLst xmlns:p15="http://schemas.microsoft.com/office/powerpoint/2012/main">
        <p15:guide id="1" pos="264">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9B2D-B36B-40AC-9254-12739BCD5930}"/>
              </a:ext>
            </a:extLst>
          </p:cNvPr>
          <p:cNvSpPr>
            <a:spLocks noGrp="1"/>
          </p:cNvSpPr>
          <p:nvPr>
            <p:ph type="title" hasCustomPrompt="1"/>
          </p:nvPr>
        </p:nvSpPr>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704FFD8E-0DC3-4B8E-8C49-6A0F23E3D239}"/>
              </a:ext>
            </a:extLst>
          </p:cNvPr>
          <p:cNvSpPr>
            <a:spLocks noGrp="1"/>
          </p:cNvSpPr>
          <p:nvPr>
            <p:ph idx="1" hasCustomPrompt="1"/>
          </p:nvPr>
        </p:nvSpPr>
        <p:spPr/>
        <p:txBody>
          <a:bodyPr/>
          <a:lstStyle>
            <a:lvl1pPr marL="0" indent="0">
              <a:buNone/>
              <a:defRPr/>
            </a:lvl1pPr>
            <a:lvl2pPr marL="135472" indent="0">
              <a:buNone/>
              <a:defRPr/>
            </a:lvl2pPr>
            <a:lvl3pPr marL="270943" indent="0">
              <a:buNone/>
              <a:defRPr/>
            </a:lvl3pPr>
            <a:lvl4pPr marL="406415" indent="0">
              <a:buNone/>
              <a:defRPr/>
            </a:lvl4pPr>
            <a:lvl5pPr marL="406415" indent="0">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11DE5F60-2188-4580-AF97-4D1ADE154E7E}"/>
              </a:ext>
            </a:extLst>
          </p:cNvPr>
          <p:cNvSpPr/>
          <p:nvPr userDrawn="1"/>
        </p:nvSpPr>
        <p:spPr bwMode="auto">
          <a:xfrm rot="10800000">
            <a:off x="0" y="0"/>
            <a:ext cx="179294" cy="6858000"/>
          </a:xfrm>
          <a:prstGeom prst="rect">
            <a:avLst/>
          </a:prstGeom>
          <a:gradFill flip="none" rotWithShape="1">
            <a:gsLst>
              <a:gs pos="15000">
                <a:srgbClr val="016BB8"/>
              </a:gs>
              <a:gs pos="50000">
                <a:srgbClr val="D6428F"/>
              </a:gs>
              <a:gs pos="92000">
                <a:srgbClr val="FF5100"/>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373" tIns="86699" rIns="108373" bIns="86699" numCol="1" spcCol="0" rtlCol="0" fromWordArt="0" anchor="ctr" anchorCtr="0" forceAA="0" compatLnSpc="1">
            <a:prstTxWarp prst="textNoShape">
              <a:avLst/>
            </a:prstTxWarp>
            <a:noAutofit/>
          </a:bodyPr>
          <a:lstStyle/>
          <a:p>
            <a:pPr algn="ctr" defTabSz="552597" fontAlgn="base">
              <a:lnSpc>
                <a:spcPct val="90000"/>
              </a:lnSpc>
              <a:spcBef>
                <a:spcPct val="0"/>
              </a:spcBef>
              <a:spcAft>
                <a:spcPct val="0"/>
              </a:spcAft>
            </a:pPr>
            <a:endParaRPr lang="en-US" sz="1422" dirty="0">
              <a:solidFill>
                <a:schemeClr val="tx1"/>
              </a:solidFill>
              <a:ea typeface="Amazon Ember Display" panose="020F0603020204020204" pitchFamily="34" charset="0"/>
              <a:cs typeface="Amazon Ember Display" panose="020F0603020204020204" pitchFamily="34" charset="0"/>
            </a:endParaRPr>
          </a:p>
        </p:txBody>
      </p:sp>
    </p:spTree>
    <p:extLst>
      <p:ext uri="{BB962C8B-B14F-4D97-AF65-F5344CB8AC3E}">
        <p14:creationId xmlns:p14="http://schemas.microsoft.com/office/powerpoint/2010/main" val="28783778"/>
      </p:ext>
    </p:extLst>
  </p:cSld>
  <p:clrMapOvr>
    <a:masterClrMapping/>
  </p:clrMapOvr>
  <p:transition>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userDrawn="1">
  <p:cSld name="Blank_Pag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647E4-E7F7-9646-880C-2CDC95018CBE}"/>
              </a:ext>
            </a:extLst>
          </p:cNvPr>
          <p:cNvSpPr>
            <a:spLocks noGrp="1"/>
          </p:cNvSpPr>
          <p:nvPr>
            <p:ph type="title"/>
          </p:nvPr>
        </p:nvSpPr>
        <p:spPr>
          <a:xfrm>
            <a:off x="457199" y="153248"/>
            <a:ext cx="11262360" cy="535531"/>
          </a:xfrm>
        </p:spPr>
        <p:txBody>
          <a:bodyPr/>
          <a:lstStyle>
            <a:lvl1pPr>
              <a:defRPr>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Click to edit Master title style</a:t>
            </a:r>
          </a:p>
        </p:txBody>
      </p:sp>
      <p:sp>
        <p:nvSpPr>
          <p:cNvPr id="6" name="TextBox 5">
            <a:extLst>
              <a:ext uri="{FF2B5EF4-FFF2-40B4-BE49-F238E27FC236}">
                <a16:creationId xmlns:a16="http://schemas.microsoft.com/office/drawing/2014/main" id="{7CFA671E-5ED1-465F-B11A-F65793E2F191}"/>
              </a:ext>
            </a:extLst>
          </p:cNvPr>
          <p:cNvSpPr txBox="1"/>
          <p:nvPr userDrawn="1"/>
        </p:nvSpPr>
        <p:spPr bwMode="black">
          <a:xfrm>
            <a:off x="6186616" y="6172201"/>
            <a:ext cx="4859225" cy="209791"/>
          </a:xfrm>
          <a:prstGeom prst="rect">
            <a:avLst/>
          </a:prstGeom>
          <a:noFill/>
        </p:spPr>
        <p:txBody>
          <a:bodyPr wrap="square" lIns="0" tIns="0" rIns="0" bIns="0" rtlCol="0" anchor="ctr" anchorCtr="0">
            <a:noAutofit/>
          </a:bodyPr>
          <a:lstStyle/>
          <a:p>
            <a:pPr algn="r"/>
            <a:r>
              <a:rPr lang="en-US" sz="1067" dirty="0">
                <a:solidFill>
                  <a:schemeClr val="tx1">
                    <a:lumMod val="25000"/>
                    <a:lumOff val="75000"/>
                  </a:schemeClr>
                </a:solidFill>
              </a:rPr>
              <a:t>© 2021 Amazon Web Services, Inc. or its affiliates. All rights reserved   </a:t>
            </a:r>
            <a:r>
              <a:rPr lang="en-US" sz="1067" b="1" dirty="0">
                <a:solidFill>
                  <a:schemeClr val="accent1"/>
                </a:solidFill>
              </a:rPr>
              <a:t>|</a:t>
            </a:r>
          </a:p>
        </p:txBody>
      </p:sp>
      <p:pic>
        <p:nvPicPr>
          <p:cNvPr id="5" name="Picture 4">
            <a:extLst>
              <a:ext uri="{FF2B5EF4-FFF2-40B4-BE49-F238E27FC236}">
                <a16:creationId xmlns:a16="http://schemas.microsoft.com/office/drawing/2014/main" id="{193FE595-3D3F-4136-BFF1-F4857F5F60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1" y="6381991"/>
            <a:ext cx="985135" cy="276600"/>
          </a:xfrm>
          <a:prstGeom prst="rect">
            <a:avLst/>
          </a:prstGeom>
        </p:spPr>
      </p:pic>
    </p:spTree>
    <p:extLst>
      <p:ext uri="{BB962C8B-B14F-4D97-AF65-F5344CB8AC3E}">
        <p14:creationId xmlns:p14="http://schemas.microsoft.com/office/powerpoint/2010/main" val="11827461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bulleted content layout</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609600" y="1457034"/>
            <a:ext cx="10972800" cy="258532"/>
          </a:xfrm>
        </p:spPr>
        <p:txBody>
          <a:bodyPr/>
          <a:lstStyle>
            <a:lvl1pPr marL="0" indent="0">
              <a:buNone/>
              <a:defRPr sz="1200" b="1" i="0" cap="all" spc="300" baseline="0"/>
            </a:lvl1pPr>
          </a:lstStyle>
          <a:p>
            <a:pPr lvl="0"/>
            <a:r>
              <a:rPr lang="en-US" dirty="0"/>
              <a:t>Enter subtitle</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981200"/>
            <a:ext cx="10972800" cy="4229100"/>
          </a:xfrm>
        </p:spPr>
        <p:txBody>
          <a:bodyPr/>
          <a:lstStyle>
            <a:lvl1pPr>
              <a:defRPr/>
            </a:lvl1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77578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24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609600" y="914401"/>
            <a:ext cx="5334000" cy="1085849"/>
          </a:xfrm>
        </p:spPr>
        <p:txBody>
          <a:bodyPr/>
          <a:lstStyle>
            <a:lvl1pPr>
              <a:defRPr/>
            </a:lvl1pPr>
          </a:lstStyle>
          <a:p>
            <a:r>
              <a:rPr lang="en-US" dirty="0"/>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71700"/>
            <a:ext cx="5334000" cy="4038599"/>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dirty="0"/>
              <a:t>Enter text</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6248400" y="0"/>
            <a:ext cx="5943600" cy="6858000"/>
          </a:xfrm>
        </p:spPr>
        <p:txBody>
          <a:bodyPr anchor="ctr">
            <a:noAutofit/>
          </a:bodyPr>
          <a:lstStyle>
            <a:lvl1pPr marL="0" indent="0" algn="ctr">
              <a:buNone/>
              <a:defRPr/>
            </a:lvl1pPr>
          </a:lstStyle>
          <a:p>
            <a:r>
              <a:rPr lang="en-US" dirty="0"/>
              <a:t>Click (or paste) to insert picture</a:t>
            </a:r>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427996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499"/>
            <a:ext cx="5248276"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72782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Color set 2 - dot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061D3-1E90-9C7D-E814-685A25EB7E7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8096" cy="6865006"/>
          </a:xfrm>
          <a:prstGeom prst="rect">
            <a:avLst/>
          </a:prstGeom>
        </p:spPr>
      </p:pic>
      <p:sp>
        <p:nvSpPr>
          <p:cNvPr id="18" name="Text Placeholder 7">
            <a:extLst>
              <a:ext uri="{FF2B5EF4-FFF2-40B4-BE49-F238E27FC236}">
                <a16:creationId xmlns:a16="http://schemas.microsoft.com/office/drawing/2014/main" id="{34D7701C-3FF2-7F4C-ABF6-317898C84183}"/>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7CE8F4"/>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
        <p:nvSpPr>
          <p:cNvPr id="15" name="Title 1">
            <a:extLst>
              <a:ext uri="{FF2B5EF4-FFF2-40B4-BE49-F238E27FC236}">
                <a16:creationId xmlns:a16="http://schemas.microsoft.com/office/drawing/2014/main" id="{DF9E6566-BEE7-0244-9C49-C4C13FC1CFAD}"/>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dirty="0"/>
              <a:t>Enter title</a:t>
            </a:r>
          </a:p>
        </p:txBody>
      </p:sp>
      <p:sp>
        <p:nvSpPr>
          <p:cNvPr id="17" name="Subtitle 2">
            <a:extLst>
              <a:ext uri="{FF2B5EF4-FFF2-40B4-BE49-F238E27FC236}">
                <a16:creationId xmlns:a16="http://schemas.microsoft.com/office/drawing/2014/main" id="{B2D0C8D8-44B1-7840-8134-EF8AD8981696}"/>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tx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tx1"/>
                </a:solidFill>
              </a:defRPr>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DF4321F-3582-44A0-9351-D59B4AE0AE99}"/>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E59B6FD5-3D56-C643-A5C0-5E9DC034BBB5}"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2" name="Picture 1">
            <a:extLst>
              <a:ext uri="{FF2B5EF4-FFF2-40B4-BE49-F238E27FC236}">
                <a16:creationId xmlns:a16="http://schemas.microsoft.com/office/drawing/2014/main" id="{7DBB57B2-4C4A-3445-FE89-636301E7207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5602" y="551565"/>
            <a:ext cx="1003173" cy="599904"/>
          </a:xfrm>
          <a:prstGeom prst="rect">
            <a:avLst/>
          </a:prstGeom>
        </p:spPr>
      </p:pic>
    </p:spTree>
    <p:extLst>
      <p:ext uri="{BB962C8B-B14F-4D97-AF65-F5344CB8AC3E}">
        <p14:creationId xmlns:p14="http://schemas.microsoft.com/office/powerpoint/2010/main" val="129632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dirty="0"/>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5248656"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6334125" y="1743647"/>
            <a:ext cx="5248656"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6334125"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90349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dirty="0"/>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38653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dirty="0"/>
              <a:t>Three-column layout with subheadings and images</a:t>
            </a:r>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500631" y="1553369"/>
            <a:ext cx="1701800" cy="1481931"/>
          </a:xfrm>
        </p:spPr>
        <p:txBody>
          <a:bodyPr>
            <a:noAutofit/>
          </a:bodyPr>
          <a:lstStyle>
            <a:lvl1pPr marL="0" indent="0">
              <a:buNone/>
              <a:defRPr sz="1800"/>
            </a:lvl1pPr>
          </a:lstStyle>
          <a:p>
            <a:r>
              <a:rPr lang="en-US" dirty="0"/>
              <a:t>Click icon to add image</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5245099" y="1553369"/>
            <a:ext cx="1701800" cy="1481931"/>
          </a:xfrm>
        </p:spPr>
        <p:txBody>
          <a:bodyPr>
            <a:noAutofit/>
          </a:bodyPr>
          <a:lstStyle>
            <a:lvl1pPr marL="0" indent="0">
              <a:buNone/>
              <a:defRPr sz="1800"/>
            </a:lvl1pPr>
          </a:lstStyle>
          <a:p>
            <a:r>
              <a:rPr lang="en-US" dirty="0"/>
              <a:t>Click icon to add image</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8989568" y="1553369"/>
            <a:ext cx="1701800" cy="1481931"/>
          </a:xfrm>
        </p:spPr>
        <p:txBody>
          <a:bodyPr>
            <a:noAutofit/>
          </a:bodyPr>
          <a:lstStyle>
            <a:lvl1pPr marL="0" indent="0">
              <a:buNone/>
              <a:defRPr sz="1800"/>
            </a:lvl1pPr>
          </a:lstStyle>
          <a:p>
            <a:r>
              <a:rPr lang="en-US" dirty="0"/>
              <a:t>Click icon to add image</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58443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dirty="0"/>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47471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474719"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33983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33984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9204960"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920496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20754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609600" y="917577"/>
            <a:ext cx="10972800" cy="535531"/>
          </a:xfrm>
        </p:spPr>
        <p:txBody>
          <a:bodyPr anchor="t" anchorCtr="0"/>
          <a:lstStyle>
            <a:lvl1pPr>
              <a:defRPr sz="3200"/>
            </a:lvl1pPr>
          </a:lstStyle>
          <a:p>
            <a:r>
              <a:rPr lang="en-US" dirty="0"/>
              <a:t>Picture with caption layout</a:t>
            </a:r>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609598" y="1714501"/>
            <a:ext cx="5372101" cy="44957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descriptive text here</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6210300" y="1714501"/>
            <a:ext cx="5372100" cy="4495798"/>
          </a:xfrm>
        </p:spPr>
        <p:txBody>
          <a:bodyPr>
            <a:no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56101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12192000" cy="6857998"/>
          </a:xfrm>
          <a:solidFill>
            <a:schemeClr val="bg2"/>
          </a:solidFill>
        </p:spPr>
        <p:txBody>
          <a:bodyPr anchor="ctr">
            <a:noAutofit/>
          </a:bodyP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09EA55C8-9EB1-43B1-BF66-2D7F31D1B84A}"/>
              </a:ext>
            </a:extLst>
          </p:cNvPr>
          <p:cNvSpPr>
            <a:spLocks noGrp="1"/>
          </p:cNvSpPr>
          <p:nvPr>
            <p:ph type="title" hasCustomPrompt="1"/>
          </p:nvPr>
        </p:nvSpPr>
        <p:spPr>
          <a:xfrm>
            <a:off x="609600" y="-624431"/>
            <a:ext cx="10972800" cy="535531"/>
          </a:xfrm>
        </p:spPr>
        <p:txBody>
          <a:bodyPr/>
          <a:lstStyle>
            <a:lvl1pPr>
              <a:defRPr>
                <a:solidFill>
                  <a:schemeClr val="bg2"/>
                </a:solidFill>
              </a:defRPr>
            </a:lvl1pPr>
          </a:lstStyle>
          <a:p>
            <a:r>
              <a:rPr lang="en-US" dirty="0"/>
              <a:t>Enter unique title of slide for accessibility</a:t>
            </a:r>
          </a:p>
        </p:txBody>
      </p:sp>
    </p:spTree>
    <p:extLst>
      <p:ext uri="{BB962C8B-B14F-4D97-AF65-F5344CB8AC3E}">
        <p14:creationId xmlns:p14="http://schemas.microsoft.com/office/powerpoint/2010/main" val="243975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170A126-58BA-41AC-92D7-A31F9CFA52FC}"/>
              </a:ext>
            </a:extLst>
          </p:cNvPr>
          <p:cNvSpPr/>
          <p:nvPr userDrawn="1"/>
        </p:nvSpPr>
        <p:spPr>
          <a:xfrm>
            <a:off x="0" y="1682496"/>
            <a:ext cx="12192000" cy="4242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dirty="0" err="1">
              <a:solidFill>
                <a:schemeClr val="tx1"/>
              </a:solidFill>
            </a:endParaRPr>
          </a:p>
        </p:txBody>
      </p:sp>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82217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tx1"/>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81082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a:defRPr sz="2400"/>
            </a:lvl1pPr>
            <a:lvl2pPr>
              <a:defRPr sz="2000"/>
            </a:lvl2pPr>
            <a:lvl3pPr>
              <a:defRPr sz="1800"/>
            </a:lvl3pPr>
            <a:lvl4pPr>
              <a:defRPr sz="1600"/>
            </a:lvl4pPr>
            <a:lvl5pPr>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a:defRPr sz="2400"/>
            </a:lvl1pPr>
            <a:lvl2pPr>
              <a:defRPr sz="2000"/>
            </a:lvl2pPr>
            <a:lvl3pPr>
              <a:defRPr sz="1800"/>
            </a:lvl3pPr>
            <a:lvl4pPr>
              <a:defRPr sz="1600"/>
            </a:lvl4pPr>
            <a:lvl5pPr>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66594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subtitle layout</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dirty="0"/>
              <a:t>Enter subtitle</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0"/>
            <a:ext cx="5248274"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598"/>
            <a:ext cx="5248276"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98050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Color set 2 - do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282A0A-43C1-F489-0542-C0E24001951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8096" cy="6865006"/>
          </a:xfrm>
          <a:prstGeom prst="rect">
            <a:avLst/>
          </a:prstGeom>
        </p:spPr>
      </p:pic>
      <p:sp>
        <p:nvSpPr>
          <p:cNvPr id="18" name="Text Placeholder 7">
            <a:extLst>
              <a:ext uri="{FF2B5EF4-FFF2-40B4-BE49-F238E27FC236}">
                <a16:creationId xmlns:a16="http://schemas.microsoft.com/office/drawing/2014/main" id="{34D7701C-3FF2-7F4C-ABF6-317898C84183}"/>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7CE8F4"/>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
        <p:nvSpPr>
          <p:cNvPr id="15" name="Title 1">
            <a:extLst>
              <a:ext uri="{FF2B5EF4-FFF2-40B4-BE49-F238E27FC236}">
                <a16:creationId xmlns:a16="http://schemas.microsoft.com/office/drawing/2014/main" id="{DF9E6566-BEE7-0244-9C49-C4C13FC1CFAD}"/>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dirty="0"/>
              <a:t>Enter title</a:t>
            </a:r>
          </a:p>
        </p:txBody>
      </p:sp>
      <p:sp>
        <p:nvSpPr>
          <p:cNvPr id="17" name="Subtitle 2">
            <a:extLst>
              <a:ext uri="{FF2B5EF4-FFF2-40B4-BE49-F238E27FC236}">
                <a16:creationId xmlns:a16="http://schemas.microsoft.com/office/drawing/2014/main" id="{B2D0C8D8-44B1-7840-8134-EF8AD8981696}"/>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tx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tx1"/>
                </a:solidFill>
              </a:defRPr>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45CD4B63-B34C-413C-9BD5-867A21E7D121}"/>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E59B6FD5-3D56-C643-A5C0-5E9DC034BBB5}"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2" name="Picture 1">
            <a:extLst>
              <a:ext uri="{FF2B5EF4-FFF2-40B4-BE49-F238E27FC236}">
                <a16:creationId xmlns:a16="http://schemas.microsoft.com/office/drawing/2014/main" id="{598E819B-C3AB-B942-2BF2-B1CFF82F85B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5602" y="551565"/>
            <a:ext cx="1003173" cy="599904"/>
          </a:xfrm>
          <a:prstGeom prst="rect">
            <a:avLst/>
          </a:prstGeom>
        </p:spPr>
      </p:pic>
    </p:spTree>
    <p:extLst>
      <p:ext uri="{BB962C8B-B14F-4D97-AF65-F5344CB8AC3E}">
        <p14:creationId xmlns:p14="http://schemas.microsoft.com/office/powerpoint/2010/main" val="152660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subtitle, bullets layout</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dirty="0"/>
              <a:t>Enter subtitle</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1"/>
            <a:ext cx="5248274" cy="4076699"/>
          </a:xfrm>
        </p:spPr>
        <p:txBody>
          <a:bodyPr/>
          <a:lstStyle>
            <a:lvl1pPr>
              <a:defRPr sz="2400"/>
            </a:lvl1pPr>
            <a:lvl2pPr>
              <a:defRPr sz="2000"/>
            </a:lvl2pPr>
            <a:lvl3pPr>
              <a:defRPr sz="1800"/>
            </a:lvl3pPr>
            <a:lvl4pPr>
              <a:defRPr sz="1600"/>
            </a:lvl4pPr>
            <a:lvl5pPr>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600"/>
            <a:ext cx="5248276" cy="4076699"/>
          </a:xfrm>
        </p:spPr>
        <p:txBody>
          <a:bodyPr/>
          <a:lstStyle>
            <a:lvl1pPr>
              <a:defRPr sz="2400"/>
            </a:lvl1pPr>
            <a:lvl2pPr>
              <a:defRPr sz="2000"/>
            </a:lvl2pPr>
            <a:lvl3pPr>
              <a:defRPr sz="1800"/>
            </a:lvl3pPr>
            <a:lvl4pPr>
              <a:defRPr sz="1600"/>
            </a:lvl4pPr>
            <a:lvl5pPr>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59148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609599" y="1995221"/>
            <a:ext cx="8067261" cy="1900504"/>
          </a:xfrm>
        </p:spPr>
        <p:txBody>
          <a:bodyPr anchor="b" anchorCtr="0"/>
          <a:lstStyle>
            <a:lvl1pPr>
              <a:defRPr sz="4400"/>
            </a:lvl1pPr>
          </a:lstStyle>
          <a:p>
            <a:r>
              <a:rPr lang="en-US" dirty="0"/>
              <a:t>Enter quote here. Reposition quote mark graphics to frame the quote.</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609599" y="4127500"/>
            <a:ext cx="8067261" cy="369332"/>
          </a:xfrm>
        </p:spPr>
        <p:txBody>
          <a:bodyPr/>
          <a:lstStyle>
            <a:lvl1pPr marL="0" indent="0">
              <a:spcAft>
                <a:spcPts val="0"/>
              </a:spcAft>
              <a:buNone/>
              <a:defRPr sz="2000" b="1"/>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609599" y="4496832"/>
            <a:ext cx="8067261" cy="313932"/>
          </a:xfrm>
        </p:spPr>
        <p:txBody>
          <a:bodyPr/>
          <a:lstStyle>
            <a:lvl1pPr marL="0" indent="0">
              <a:buNone/>
              <a:defRPr sz="1600"/>
            </a:lvl1pPr>
          </a:lstStyle>
          <a:p>
            <a:pPr lvl="0"/>
            <a:r>
              <a:rPr lang="en-US" dirty="0"/>
              <a:t>Quoted person’s affiliation</a:t>
            </a:r>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p>
            <a:fld id="{EB4B8DE2-A4E8-46E4-8BBF-D75455EFF32C}" type="slidenum">
              <a:rPr lang="en-US" smtClean="0"/>
              <a:pPr/>
              <a:t>‹#›</a:t>
            </a:fld>
            <a:endParaRPr lang="en-US"/>
          </a:p>
        </p:txBody>
      </p:sp>
      <p:sp>
        <p:nvSpPr>
          <p:cNvPr id="8" name="Text Placeholder 15">
            <a:extLst>
              <a:ext uri="{FF2B5EF4-FFF2-40B4-BE49-F238E27FC236}">
                <a16:creationId xmlns:a16="http://schemas.microsoft.com/office/drawing/2014/main" id="{E0A0F065-DA19-4B02-B238-CFA9C89CB65B}"/>
              </a:ext>
            </a:extLst>
          </p:cNvPr>
          <p:cNvSpPr>
            <a:spLocks noGrp="1"/>
          </p:cNvSpPr>
          <p:nvPr>
            <p:ph type="body" sz="quarter" idx="13" hasCustomPrompt="1"/>
          </p:nvPr>
        </p:nvSpPr>
        <p:spPr>
          <a:xfrm>
            <a:off x="300036" y="1981200"/>
            <a:ext cx="309563" cy="309563"/>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10" name="Text Placeholder 15">
            <a:extLst>
              <a:ext uri="{FF2B5EF4-FFF2-40B4-BE49-F238E27FC236}">
                <a16:creationId xmlns:a16="http://schemas.microsoft.com/office/drawing/2014/main" id="{EEFC34B7-722A-436B-9E34-41B9A285F13F}"/>
              </a:ext>
            </a:extLst>
          </p:cNvPr>
          <p:cNvSpPr>
            <a:spLocks noGrp="1"/>
          </p:cNvSpPr>
          <p:nvPr>
            <p:ph type="body" sz="quarter" idx="14" hasCustomPrompt="1"/>
          </p:nvPr>
        </p:nvSpPr>
        <p:spPr>
          <a:xfrm>
            <a:off x="3435350" y="3274218"/>
            <a:ext cx="309563" cy="309563"/>
          </a:xfrm>
          <a:blipFill>
            <a:blip r:embed="rId3" cstate="email">
              <a:extLst>
                <a:ext uri="{28A0092B-C50C-407E-A947-70E740481C1C}">
                  <a14:useLocalDpi xmlns:a14="http://schemas.microsoft.com/office/drawing/2010/main"/>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Tree>
    <p:extLst>
      <p:ext uri="{BB962C8B-B14F-4D97-AF65-F5344CB8AC3E}">
        <p14:creationId xmlns:p14="http://schemas.microsoft.com/office/powerpoint/2010/main" val="223141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 Color set 2-gradi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B24043-8010-EBB6-22C5-A38D24A9754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8096" cy="6865006"/>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solidFill>
                  <a:schemeClr val="tx1"/>
                </a:solidFill>
              </a:defRPr>
            </a:lvl1pPr>
          </a:lstStyle>
          <a:p>
            <a:r>
              <a:rPr lang="en-US" dirty="0"/>
              <a:t>Section layout: Enter section name here</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CF4C3292-5CD0-4452-987C-2914C56280B9}"/>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4" name="Picture 3">
            <a:extLst>
              <a:ext uri="{FF2B5EF4-FFF2-40B4-BE49-F238E27FC236}">
                <a16:creationId xmlns:a16="http://schemas.microsoft.com/office/drawing/2014/main" id="{AD097EB5-9372-EFDC-761D-22EDFE96323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233645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 Color set 2 - ba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ED1C33-A475-6327-A996-2EFA388AF9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8096" cy="6865002"/>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solidFill>
                  <a:schemeClr val="tx1"/>
                </a:solidFill>
              </a:defRPr>
            </a:lvl1pPr>
          </a:lstStyle>
          <a:p>
            <a:r>
              <a:rPr lang="en-US" dirty="0"/>
              <a:t>Section layout: Enter section name here</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E7788538-2E06-408C-BA8C-E37191E66DCA}"/>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3" name="Picture 2">
            <a:extLst>
              <a:ext uri="{FF2B5EF4-FFF2-40B4-BE49-F238E27FC236}">
                <a16:creationId xmlns:a16="http://schemas.microsoft.com/office/drawing/2014/main" id="{80EF1CD9-CA77-114B-D61C-2046FD32AE7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278254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 Color set 2 - bar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3E379F-12C5-7A5C-1611-41C03A7944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98096" cy="6868582"/>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solidFill>
                  <a:schemeClr val="tx1"/>
                </a:solidFill>
              </a:defRPr>
            </a:lvl1pPr>
          </a:lstStyle>
          <a:p>
            <a:r>
              <a:rPr lang="en-US" dirty="0"/>
              <a:t>Section layout: Enter section name here</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3CD48569-9D9B-4C83-83B3-9BD947695B74}"/>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4" name="Picture 3">
            <a:extLst>
              <a:ext uri="{FF2B5EF4-FFF2-40B4-BE49-F238E27FC236}">
                <a16:creationId xmlns:a16="http://schemas.microsoft.com/office/drawing/2014/main" id="{32BBFBBD-4768-A624-0806-A5C24ADF42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81017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 Color set 2 - do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C4DAC1-56C3-D5F9-4EF7-5B75A36A628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98096" cy="6868584"/>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solidFill>
                  <a:schemeClr val="tx1"/>
                </a:solidFill>
              </a:defRPr>
            </a:lvl1pPr>
          </a:lstStyle>
          <a:p>
            <a:r>
              <a:rPr lang="en-US" dirty="0"/>
              <a:t>Section layout: Enter section name here</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BEC98204-4201-49FC-9690-F80ED9EAF482}"/>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3" name="Picture 2">
            <a:extLst>
              <a:ext uri="{FF2B5EF4-FFF2-40B4-BE49-F238E27FC236}">
                <a16:creationId xmlns:a16="http://schemas.microsoft.com/office/drawing/2014/main" id="{8EEF8915-CA14-9015-D45D-DD75EAAE30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36258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 Color set 2 - do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830C39-F7EF-C412-B360-9697410D862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98096" cy="6868584"/>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solidFill>
                  <a:schemeClr val="tx1"/>
                </a:solidFill>
              </a:defRPr>
            </a:lvl1pPr>
          </a:lstStyle>
          <a:p>
            <a:r>
              <a:rPr lang="en-US" dirty="0"/>
              <a:t>Section layout: Enter section name here</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C79AD300-99F4-491D-8B26-D9246F493444}"/>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4" name="Picture 3">
            <a:extLst>
              <a:ext uri="{FF2B5EF4-FFF2-40B4-BE49-F238E27FC236}">
                <a16:creationId xmlns:a16="http://schemas.microsoft.com/office/drawing/2014/main" id="{8E9A9FD7-2C18-BE16-DC51-C5066F0EF9A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336255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 Color set 2 - block comp 1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C249AE-E5ED-8BAD-6F16-B03132ACD79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1"/>
            <a:ext cx="12198096" cy="6868584"/>
          </a:xfrm>
          <a:prstGeom prst="rect">
            <a:avLst/>
          </a:prstGeom>
        </p:spPr>
      </p:pic>
      <p:sp>
        <p:nvSpPr>
          <p:cNvPr id="6" name="Title 1">
            <a:extLst>
              <a:ext uri="{FF2B5EF4-FFF2-40B4-BE49-F238E27FC236}">
                <a16:creationId xmlns:a16="http://schemas.microsoft.com/office/drawing/2014/main" id="{9B8E8DCF-5EC0-7EFC-5E40-09658D498DC1}"/>
              </a:ext>
            </a:extLst>
          </p:cNvPr>
          <p:cNvSpPr>
            <a:spLocks noGrp="1"/>
          </p:cNvSpPr>
          <p:nvPr>
            <p:ph type="title" hasCustomPrompt="1"/>
          </p:nvPr>
        </p:nvSpPr>
        <p:spPr>
          <a:xfrm>
            <a:off x="609600" y="2385638"/>
            <a:ext cx="4468780" cy="2086725"/>
          </a:xfrm>
        </p:spPr>
        <p:txBody>
          <a:bodyPr anchor="ctr" anchorCtr="0"/>
          <a:lstStyle>
            <a:lvl1pPr>
              <a:defRPr sz="4800">
                <a:solidFill>
                  <a:schemeClr val="tx1"/>
                </a:solidFill>
              </a:defRPr>
            </a:lvl1pPr>
          </a:lstStyle>
          <a:p>
            <a:r>
              <a:rPr lang="en-US" dirty="0"/>
              <a:t>Section layout: Enter section name here</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8558048D-4EA4-465B-94DA-FDF4E8945291}"/>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4" name="Picture 3">
            <a:extLst>
              <a:ext uri="{FF2B5EF4-FFF2-40B4-BE49-F238E27FC236}">
                <a16:creationId xmlns:a16="http://schemas.microsoft.com/office/drawing/2014/main" id="{8F53ADFA-F9EA-5AE9-C582-D3E18C0B5D7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149929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 Color set 2 - block comp 1h">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90A827-8022-417E-EB28-60E63C7D467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98096" cy="6868583"/>
          </a:xfrm>
          <a:prstGeom prst="rect">
            <a:avLst/>
          </a:prstGeom>
        </p:spPr>
      </p:pic>
      <p:sp>
        <p:nvSpPr>
          <p:cNvPr id="6" name="Title 1">
            <a:extLst>
              <a:ext uri="{FF2B5EF4-FFF2-40B4-BE49-F238E27FC236}">
                <a16:creationId xmlns:a16="http://schemas.microsoft.com/office/drawing/2014/main" id="{9B8E8DCF-5EC0-7EFC-5E40-09658D498DC1}"/>
              </a:ext>
            </a:extLst>
          </p:cNvPr>
          <p:cNvSpPr>
            <a:spLocks noGrp="1"/>
          </p:cNvSpPr>
          <p:nvPr>
            <p:ph type="title" hasCustomPrompt="1"/>
          </p:nvPr>
        </p:nvSpPr>
        <p:spPr>
          <a:xfrm>
            <a:off x="609600" y="2385638"/>
            <a:ext cx="4468780" cy="2086725"/>
          </a:xfrm>
        </p:spPr>
        <p:txBody>
          <a:bodyPr anchor="ctr" anchorCtr="0"/>
          <a:lstStyle>
            <a:lvl1pPr>
              <a:defRPr sz="4800">
                <a:solidFill>
                  <a:schemeClr val="tx1"/>
                </a:solidFill>
              </a:defRPr>
            </a:lvl1pPr>
          </a:lstStyle>
          <a:p>
            <a:r>
              <a:rPr lang="en-US" dirty="0"/>
              <a:t>Section layout: Enter section name here</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34C79363-FE8C-4462-A157-FD678A2983F5}"/>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4" name="Picture 3">
            <a:extLst>
              <a:ext uri="{FF2B5EF4-FFF2-40B4-BE49-F238E27FC236}">
                <a16:creationId xmlns:a16="http://schemas.microsoft.com/office/drawing/2014/main" id="{CF68613A-5DCF-6171-129E-C30AE300980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116645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 Color set 2 - block comp 1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9E7084-C292-40B3-5532-BADF8A63EAA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2" y="0"/>
            <a:ext cx="12198096" cy="6868584"/>
          </a:xfrm>
          <a:prstGeom prst="rect">
            <a:avLst/>
          </a:prstGeom>
        </p:spPr>
      </p:pic>
      <p:sp>
        <p:nvSpPr>
          <p:cNvPr id="6" name="Title 1">
            <a:extLst>
              <a:ext uri="{FF2B5EF4-FFF2-40B4-BE49-F238E27FC236}">
                <a16:creationId xmlns:a16="http://schemas.microsoft.com/office/drawing/2014/main" id="{9B8E8DCF-5EC0-7EFC-5E40-09658D498DC1}"/>
              </a:ext>
            </a:extLst>
          </p:cNvPr>
          <p:cNvSpPr>
            <a:spLocks noGrp="1"/>
          </p:cNvSpPr>
          <p:nvPr>
            <p:ph type="title" hasCustomPrompt="1"/>
          </p:nvPr>
        </p:nvSpPr>
        <p:spPr>
          <a:xfrm>
            <a:off x="609600" y="2385638"/>
            <a:ext cx="4468780" cy="2086725"/>
          </a:xfrm>
        </p:spPr>
        <p:txBody>
          <a:bodyPr anchor="ctr" anchorCtr="0"/>
          <a:lstStyle>
            <a:lvl1pPr>
              <a:defRPr sz="4800">
                <a:solidFill>
                  <a:schemeClr val="tx1"/>
                </a:solidFill>
              </a:defRPr>
            </a:lvl1pPr>
          </a:lstStyle>
          <a:p>
            <a:r>
              <a:rPr lang="en-US" dirty="0"/>
              <a:t>Section layout: Enter section name here</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F39F3B17-7100-45DB-8792-9ACEEEAD2BC0}"/>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4" name="Picture 3">
            <a:extLst>
              <a:ext uri="{FF2B5EF4-FFF2-40B4-BE49-F238E27FC236}">
                <a16:creationId xmlns:a16="http://schemas.microsoft.com/office/drawing/2014/main" id="{C0D8292F-046C-3856-363F-DEFE90DDB2E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10554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Color set 2 - block comp 1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DD098-1948-AEE8-9789-45887A0FAE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8096" cy="6865005"/>
          </a:xfrm>
          <a:prstGeom prst="rect">
            <a:avLst/>
          </a:prstGeom>
        </p:spPr>
      </p:pic>
      <p:sp>
        <p:nvSpPr>
          <p:cNvPr id="14" name="Title 1">
            <a:extLst>
              <a:ext uri="{FF2B5EF4-FFF2-40B4-BE49-F238E27FC236}">
                <a16:creationId xmlns:a16="http://schemas.microsoft.com/office/drawing/2014/main" id="{9B8DE4AC-AB45-8A42-A9DB-9A2F5C33BEF7}"/>
              </a:ext>
            </a:extLst>
          </p:cNvPr>
          <p:cNvSpPr>
            <a:spLocks noGrp="1"/>
          </p:cNvSpPr>
          <p:nvPr>
            <p:ph type="ctrTitle" hasCustomPrompt="1"/>
          </p:nvPr>
        </p:nvSpPr>
        <p:spPr>
          <a:xfrm>
            <a:off x="609598" y="2126159"/>
            <a:ext cx="4459359" cy="757130"/>
          </a:xfrm>
        </p:spPr>
        <p:txBody>
          <a:bodyPr wrap="square" anchor="t" anchorCtr="0"/>
          <a:lstStyle>
            <a:lvl1pPr algn="l">
              <a:defRPr sz="48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C5D3C39E-991A-7C43-B950-F707ACD43B61}"/>
              </a:ext>
            </a:extLst>
          </p:cNvPr>
          <p:cNvSpPr>
            <a:spLocks noGrp="1"/>
          </p:cNvSpPr>
          <p:nvPr>
            <p:ph type="subTitle" idx="1" hasCustomPrompt="1"/>
          </p:nvPr>
        </p:nvSpPr>
        <p:spPr>
          <a:xfrm>
            <a:off x="609598" y="2906719"/>
            <a:ext cx="445935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tx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tx1"/>
                </a:solidFill>
              </a:defRPr>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4D0CB01D-9D49-4458-B1D5-E312ADFD3363}"/>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E59B6FD5-3D56-C643-A5C0-5E9DC034BBB5}" type="datetimeyyyy">
              <a:rPr lang="en-US" sz="600" smtClean="0">
                <a:solidFill>
                  <a:schemeClr val="tx1"/>
                </a:solidFill>
              </a:rPr>
              <a:t>2025</a:t>
            </a:fld>
            <a:r>
              <a:rPr lang="en-US" sz="600" dirty="0">
                <a:solidFill>
                  <a:schemeClr val="tx1"/>
                </a:solidFill>
              </a:rPr>
              <a:t>, Amazon Web Services, Inc. or its affiliates. All rights reserved. </a:t>
            </a:r>
          </a:p>
        </p:txBody>
      </p:sp>
      <p:sp>
        <p:nvSpPr>
          <p:cNvPr id="2" name="Text Placeholder 7">
            <a:extLst>
              <a:ext uri="{FF2B5EF4-FFF2-40B4-BE49-F238E27FC236}">
                <a16:creationId xmlns:a16="http://schemas.microsoft.com/office/drawing/2014/main" id="{F9F173F5-B2A0-3B04-F296-4CB84B6BE590}"/>
              </a:ext>
            </a:extLst>
          </p:cNvPr>
          <p:cNvSpPr>
            <a:spLocks noGrp="1"/>
          </p:cNvSpPr>
          <p:nvPr>
            <p:ph type="body" sz="quarter" idx="13" hasCustomPrompt="1"/>
          </p:nvPr>
        </p:nvSpPr>
        <p:spPr>
          <a:xfrm>
            <a:off x="609599" y="1729418"/>
            <a:ext cx="3797301" cy="361335"/>
          </a:xfrm>
        </p:spPr>
        <p:txBody>
          <a:bodyPr wrap="square"/>
          <a:lstStyle>
            <a:lvl1pPr marL="0" indent="0">
              <a:spcAft>
                <a:spcPts val="0"/>
              </a:spcAft>
              <a:buNone/>
              <a:defRPr sz="1900" b="1" i="0" cap="all" spc="300" baseline="0">
                <a:solidFill>
                  <a:srgbClr val="7CE8F4"/>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a:t>
            </a:r>
          </a:p>
        </p:txBody>
      </p:sp>
      <p:pic>
        <p:nvPicPr>
          <p:cNvPr id="4" name="Picture 3">
            <a:extLst>
              <a:ext uri="{FF2B5EF4-FFF2-40B4-BE49-F238E27FC236}">
                <a16:creationId xmlns:a16="http://schemas.microsoft.com/office/drawing/2014/main" id="{7B790A59-AB56-E16B-CA14-90B3F262A9D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5602" y="551565"/>
            <a:ext cx="1003173" cy="599904"/>
          </a:xfrm>
          <a:prstGeom prst="rect">
            <a:avLst/>
          </a:prstGeom>
        </p:spPr>
      </p:pic>
    </p:spTree>
    <p:extLst>
      <p:ext uri="{BB962C8B-B14F-4D97-AF65-F5344CB8AC3E}">
        <p14:creationId xmlns:p14="http://schemas.microsoft.com/office/powerpoint/2010/main" val="334829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 Color set 2 - block comp 2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CF5BB1-F3F5-1A37-00A0-5AC635EF83A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1"/>
            <a:ext cx="12198096" cy="6868584"/>
          </a:xfrm>
          <a:prstGeom prst="rect">
            <a:avLst/>
          </a:prstGeom>
        </p:spPr>
      </p:pic>
      <p:sp>
        <p:nvSpPr>
          <p:cNvPr id="5" name="Title 1">
            <a:extLst>
              <a:ext uri="{FF2B5EF4-FFF2-40B4-BE49-F238E27FC236}">
                <a16:creationId xmlns:a16="http://schemas.microsoft.com/office/drawing/2014/main" id="{7183B72D-9764-666B-D765-CBCACDBC2276}"/>
              </a:ext>
            </a:extLst>
          </p:cNvPr>
          <p:cNvSpPr>
            <a:spLocks noGrp="1"/>
          </p:cNvSpPr>
          <p:nvPr>
            <p:ph type="title" hasCustomPrompt="1"/>
          </p:nvPr>
        </p:nvSpPr>
        <p:spPr>
          <a:xfrm>
            <a:off x="609600" y="2718036"/>
            <a:ext cx="5999922" cy="1421928"/>
          </a:xfrm>
        </p:spPr>
        <p:txBody>
          <a:bodyPr anchor="ctr" anchorCtr="0"/>
          <a:lstStyle>
            <a:lvl1pPr>
              <a:defRPr sz="4800">
                <a:solidFill>
                  <a:schemeClr val="tx1"/>
                </a:solidFill>
              </a:defRPr>
            </a:lvl1pPr>
          </a:lstStyle>
          <a:p>
            <a:r>
              <a:rPr lang="en-US" dirty="0"/>
              <a:t>Section layout: Enter section name here</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8A4CBE5D-6D10-47F1-84C4-059E9C891294}"/>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4" name="Picture 3">
            <a:extLst>
              <a:ext uri="{FF2B5EF4-FFF2-40B4-BE49-F238E27FC236}">
                <a16:creationId xmlns:a16="http://schemas.microsoft.com/office/drawing/2014/main" id="{BBA84909-01BF-3EEB-0834-CDD0C7991B5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265340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 Color set 2 - block comp 2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29CCD3-783E-5763-1BF1-D6D580F6C97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98096" cy="6868583"/>
          </a:xfrm>
          <a:prstGeom prst="rect">
            <a:avLst/>
          </a:prstGeom>
        </p:spPr>
      </p:pic>
      <p:sp>
        <p:nvSpPr>
          <p:cNvPr id="5" name="Title 1">
            <a:extLst>
              <a:ext uri="{FF2B5EF4-FFF2-40B4-BE49-F238E27FC236}">
                <a16:creationId xmlns:a16="http://schemas.microsoft.com/office/drawing/2014/main" id="{7183B72D-9764-666B-D765-CBCACDBC2276}"/>
              </a:ext>
            </a:extLst>
          </p:cNvPr>
          <p:cNvSpPr>
            <a:spLocks noGrp="1"/>
          </p:cNvSpPr>
          <p:nvPr>
            <p:ph type="title" hasCustomPrompt="1"/>
          </p:nvPr>
        </p:nvSpPr>
        <p:spPr>
          <a:xfrm>
            <a:off x="609600" y="2718036"/>
            <a:ext cx="5999922" cy="1421928"/>
          </a:xfrm>
        </p:spPr>
        <p:txBody>
          <a:bodyPr anchor="ctr" anchorCtr="0"/>
          <a:lstStyle>
            <a:lvl1pPr>
              <a:defRPr sz="4800">
                <a:solidFill>
                  <a:schemeClr val="tx1"/>
                </a:solidFill>
              </a:defRPr>
            </a:lvl1pPr>
          </a:lstStyle>
          <a:p>
            <a:r>
              <a:rPr lang="en-US" dirty="0"/>
              <a:t>Section layout: Enter section name here</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B26C6E22-E1C4-4D52-90F0-257D7E259CF0}"/>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4" name="Picture 3">
            <a:extLst>
              <a:ext uri="{FF2B5EF4-FFF2-40B4-BE49-F238E27FC236}">
                <a16:creationId xmlns:a16="http://schemas.microsoft.com/office/drawing/2014/main" id="{35200822-A334-A184-BECD-CB3BDC22B80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342067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 Color set 2 - block comp 2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0E5AF7-C90B-83E3-DE31-C548F5A1875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2" y="0"/>
            <a:ext cx="12198096" cy="6868584"/>
          </a:xfrm>
          <a:prstGeom prst="rect">
            <a:avLst/>
          </a:prstGeom>
        </p:spPr>
      </p:pic>
      <p:sp>
        <p:nvSpPr>
          <p:cNvPr id="5" name="Title 1">
            <a:extLst>
              <a:ext uri="{FF2B5EF4-FFF2-40B4-BE49-F238E27FC236}">
                <a16:creationId xmlns:a16="http://schemas.microsoft.com/office/drawing/2014/main" id="{7183B72D-9764-666B-D765-CBCACDBC2276}"/>
              </a:ext>
            </a:extLst>
          </p:cNvPr>
          <p:cNvSpPr>
            <a:spLocks noGrp="1"/>
          </p:cNvSpPr>
          <p:nvPr>
            <p:ph type="title" hasCustomPrompt="1"/>
          </p:nvPr>
        </p:nvSpPr>
        <p:spPr>
          <a:xfrm>
            <a:off x="609600" y="2718036"/>
            <a:ext cx="5999922" cy="1421928"/>
          </a:xfrm>
        </p:spPr>
        <p:txBody>
          <a:bodyPr anchor="ctr" anchorCtr="0"/>
          <a:lstStyle>
            <a:lvl1pPr>
              <a:defRPr sz="4800">
                <a:solidFill>
                  <a:schemeClr val="tx1"/>
                </a:solidFill>
              </a:defRPr>
            </a:lvl1pPr>
          </a:lstStyle>
          <a:p>
            <a:r>
              <a:rPr lang="en-US" dirty="0"/>
              <a:t>Section layout: Enter section name here</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2DE29AFE-D668-45DE-9EC2-DAE12259A31B}"/>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4" name="Picture 3">
            <a:extLst>
              <a:ext uri="{FF2B5EF4-FFF2-40B4-BE49-F238E27FC236}">
                <a16:creationId xmlns:a16="http://schemas.microsoft.com/office/drawing/2014/main" id="{8F55F04C-533F-52CA-288C-BDCADC0C370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3804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 Color set 2 - block comp 3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1E1F25-3DF9-FBD3-3C57-9A17473C023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1"/>
            <a:ext cx="12198096" cy="6868584"/>
          </a:xfrm>
          <a:prstGeom prst="rect">
            <a:avLst/>
          </a:prstGeom>
        </p:spPr>
      </p:pic>
      <p:sp>
        <p:nvSpPr>
          <p:cNvPr id="6" name="Title 1">
            <a:extLst>
              <a:ext uri="{FF2B5EF4-FFF2-40B4-BE49-F238E27FC236}">
                <a16:creationId xmlns:a16="http://schemas.microsoft.com/office/drawing/2014/main" id="{30A97FDD-657C-E68C-B5B2-F8EF5A5F54E9}"/>
              </a:ext>
            </a:extLst>
          </p:cNvPr>
          <p:cNvSpPr>
            <a:spLocks noGrp="1"/>
          </p:cNvSpPr>
          <p:nvPr>
            <p:ph type="title" hasCustomPrompt="1"/>
          </p:nvPr>
        </p:nvSpPr>
        <p:spPr>
          <a:xfrm>
            <a:off x="609600" y="2483943"/>
            <a:ext cx="7543800" cy="1421928"/>
          </a:xfrm>
        </p:spPr>
        <p:txBody>
          <a:bodyPr anchor="ctr" anchorCtr="0"/>
          <a:lstStyle>
            <a:lvl1pPr>
              <a:defRPr sz="4800">
                <a:solidFill>
                  <a:schemeClr val="tx1"/>
                </a:solidFill>
              </a:defRPr>
            </a:lvl1pPr>
          </a:lstStyle>
          <a:p>
            <a:r>
              <a:rPr lang="en-US" dirty="0"/>
              <a:t>Section layout: Enter section name here</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5FCA77F5-CBEE-4756-BD40-75DE040464FF}"/>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4" name="Picture 3">
            <a:extLst>
              <a:ext uri="{FF2B5EF4-FFF2-40B4-BE49-F238E27FC236}">
                <a16:creationId xmlns:a16="http://schemas.microsoft.com/office/drawing/2014/main" id="{F9362DA6-6C8F-8784-7D98-CBF2D8F0DD4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245822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 Color set 2 - block comp 3h">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077284-676C-CE9A-D699-AB947A6B000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98096" cy="6868583"/>
          </a:xfrm>
          <a:prstGeom prst="rect">
            <a:avLst/>
          </a:prstGeom>
        </p:spPr>
      </p:pic>
      <p:sp>
        <p:nvSpPr>
          <p:cNvPr id="6" name="Title 1">
            <a:extLst>
              <a:ext uri="{FF2B5EF4-FFF2-40B4-BE49-F238E27FC236}">
                <a16:creationId xmlns:a16="http://schemas.microsoft.com/office/drawing/2014/main" id="{30A97FDD-657C-E68C-B5B2-F8EF5A5F54E9}"/>
              </a:ext>
            </a:extLst>
          </p:cNvPr>
          <p:cNvSpPr>
            <a:spLocks noGrp="1"/>
          </p:cNvSpPr>
          <p:nvPr>
            <p:ph type="title" hasCustomPrompt="1"/>
          </p:nvPr>
        </p:nvSpPr>
        <p:spPr>
          <a:xfrm>
            <a:off x="609600" y="2483943"/>
            <a:ext cx="7543800" cy="1421928"/>
          </a:xfrm>
        </p:spPr>
        <p:txBody>
          <a:bodyPr anchor="ctr" anchorCtr="0"/>
          <a:lstStyle>
            <a:lvl1pPr>
              <a:defRPr sz="4800">
                <a:solidFill>
                  <a:schemeClr val="tx1"/>
                </a:solidFill>
              </a:defRPr>
            </a:lvl1pPr>
          </a:lstStyle>
          <a:p>
            <a:r>
              <a:rPr lang="en-US" dirty="0"/>
              <a:t>Section layout: Enter section name here</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EABC36B2-98BB-426D-A6E0-C55E44D17BAA}"/>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4" name="Picture 3">
            <a:extLst>
              <a:ext uri="{FF2B5EF4-FFF2-40B4-BE49-F238E27FC236}">
                <a16:creationId xmlns:a16="http://schemas.microsoft.com/office/drawing/2014/main" id="{37BB1704-F430-FFB4-1961-FE333F6B108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69645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 - Color set 2 - block comp 3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2412F5-6B7A-D6E2-DF9E-F32327BB987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2" y="0"/>
            <a:ext cx="12198096" cy="6868584"/>
          </a:xfrm>
          <a:prstGeom prst="rect">
            <a:avLst/>
          </a:prstGeom>
        </p:spPr>
      </p:pic>
      <p:sp>
        <p:nvSpPr>
          <p:cNvPr id="6" name="Title 1">
            <a:extLst>
              <a:ext uri="{FF2B5EF4-FFF2-40B4-BE49-F238E27FC236}">
                <a16:creationId xmlns:a16="http://schemas.microsoft.com/office/drawing/2014/main" id="{30A97FDD-657C-E68C-B5B2-F8EF5A5F54E9}"/>
              </a:ext>
            </a:extLst>
          </p:cNvPr>
          <p:cNvSpPr>
            <a:spLocks noGrp="1"/>
          </p:cNvSpPr>
          <p:nvPr>
            <p:ph type="title" hasCustomPrompt="1"/>
          </p:nvPr>
        </p:nvSpPr>
        <p:spPr>
          <a:xfrm>
            <a:off x="609600" y="2483943"/>
            <a:ext cx="7543800" cy="1421928"/>
          </a:xfrm>
        </p:spPr>
        <p:txBody>
          <a:bodyPr anchor="ctr" anchorCtr="0"/>
          <a:lstStyle>
            <a:lvl1pPr>
              <a:defRPr sz="4800">
                <a:solidFill>
                  <a:schemeClr val="tx1"/>
                </a:solidFill>
              </a:defRPr>
            </a:lvl1pPr>
          </a:lstStyle>
          <a:p>
            <a:r>
              <a:rPr lang="en-US" dirty="0"/>
              <a:t>Section layout: Enter section name here</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a:p>
        </p:txBody>
      </p:sp>
      <p:sp>
        <p:nvSpPr>
          <p:cNvPr id="7" name="TextBox 6">
            <a:extLst>
              <a:ext uri="{FF2B5EF4-FFF2-40B4-BE49-F238E27FC236}">
                <a16:creationId xmlns:a16="http://schemas.microsoft.com/office/drawing/2014/main" id="{2EBB5BF0-AF79-41A5-A384-6E698E08DC10}"/>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1"/>
                </a:solidFill>
              </a:rPr>
              <a:t>© </a:t>
            </a:r>
            <a:fld id="{D1678136-60AD-1144-8D64-7A5B04B9922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4" name="Picture 3">
            <a:extLst>
              <a:ext uri="{FF2B5EF4-FFF2-40B4-BE49-F238E27FC236}">
                <a16:creationId xmlns:a16="http://schemas.microsoft.com/office/drawing/2014/main" id="{4525FD35-A675-40AE-C523-ECA15C78941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401547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74315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74101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820-803B-4C55-BA9E-AE3223753EEA}"/>
              </a:ext>
            </a:extLst>
          </p:cNvPr>
          <p:cNvSpPr>
            <a:spLocks noGrp="1"/>
          </p:cNvSpPr>
          <p:nvPr>
            <p:ph type="title" hasCustomPrompt="1"/>
          </p:nvPr>
        </p:nvSpPr>
        <p:spPr>
          <a:xfrm>
            <a:off x="653256" y="3226552"/>
            <a:ext cx="6823869" cy="750238"/>
          </a:xfrm>
        </p:spPr>
        <p:txBody>
          <a:bodyPr/>
          <a:lstStyle>
            <a:lvl1pPr>
              <a:defRPr sz="2800" b="1">
                <a:latin typeface="+mn-lt"/>
              </a:defRPr>
            </a:lvl1pPr>
          </a:lstStyle>
          <a:p>
            <a:r>
              <a:rPr lang="en-US" dirty="0"/>
              <a:t>Enter subtitle</a:t>
            </a:r>
          </a:p>
        </p:txBody>
      </p:sp>
      <p:sp>
        <p:nvSpPr>
          <p:cNvPr id="5" name="Slide Number Placeholder 4">
            <a:extLst>
              <a:ext uri="{FF2B5EF4-FFF2-40B4-BE49-F238E27FC236}">
                <a16:creationId xmlns:a16="http://schemas.microsoft.com/office/drawing/2014/main" id="{D2B99A66-7F1A-495E-B008-D2DB34B05B55}"/>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6" name="TextBox 5">
            <a:extLst>
              <a:ext uri="{FF2B5EF4-FFF2-40B4-BE49-F238E27FC236}">
                <a16:creationId xmlns:a16="http://schemas.microsoft.com/office/drawing/2014/main" id="{90F7951E-E6AB-4553-9142-A91D5BC58C21}"/>
              </a:ext>
            </a:extLst>
          </p:cNvPr>
          <p:cNvSpPr txBox="1"/>
          <p:nvPr userDrawn="1"/>
        </p:nvSpPr>
        <p:spPr>
          <a:xfrm>
            <a:off x="609599" y="2428875"/>
            <a:ext cx="6867525" cy="955666"/>
          </a:xfrm>
          <a:prstGeom prst="rect">
            <a:avLst/>
          </a:prstGeom>
          <a:noFill/>
        </p:spPr>
        <p:txBody>
          <a:bodyPr wrap="square" lIns="0" rtlCol="0">
            <a:noAutofit/>
          </a:bodyPr>
          <a:lstStyle/>
          <a:p>
            <a:r>
              <a:rPr lang="en-US" sz="4800" b="1" dirty="0">
                <a:solidFill>
                  <a:schemeClr val="tx2"/>
                </a:solidFill>
                <a:latin typeface="+mj-lt"/>
              </a:rPr>
              <a:t>Q&amp;A</a:t>
            </a:r>
          </a:p>
        </p:txBody>
      </p:sp>
      <p:pic>
        <p:nvPicPr>
          <p:cNvPr id="8" name="Picture 7">
            <a:extLst>
              <a:ext uri="{FF2B5EF4-FFF2-40B4-BE49-F238E27FC236}">
                <a16:creationId xmlns:a16="http://schemas.microsoft.com/office/drawing/2014/main" id="{FC6FF82B-B4E0-4C97-87F3-C1C0B883753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5295" y="6338002"/>
            <a:ext cx="365760" cy="218756"/>
          </a:xfrm>
          <a:prstGeom prst="rect">
            <a:avLst/>
          </a:prstGeom>
        </p:spPr>
      </p:pic>
    </p:spTree>
    <p:extLst>
      <p:ext uri="{BB962C8B-B14F-4D97-AF65-F5344CB8AC3E}">
        <p14:creationId xmlns:p14="http://schemas.microsoft.com/office/powerpoint/2010/main" val="169777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73436"/>
            <a:ext cx="7823200" cy="1311128"/>
          </a:xfrm>
        </p:spPr>
        <p:txBody>
          <a:bodyPr anchor="ctr" anchorCtr="0"/>
          <a:lstStyle>
            <a:lvl1pPr>
              <a:defRPr sz="4400"/>
            </a:lvl1pPr>
          </a:lstStyle>
          <a:p>
            <a:r>
              <a:rPr lang="en-US" dirty="0"/>
              <a:t>Video or demo divider: Enter “Video” or “Demo” here</a:t>
            </a:r>
          </a:p>
        </p:txBody>
      </p:sp>
    </p:spTree>
    <p:extLst>
      <p:ext uri="{BB962C8B-B14F-4D97-AF65-F5344CB8AC3E}">
        <p14:creationId xmlns:p14="http://schemas.microsoft.com/office/powerpoint/2010/main" val="212633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Color set 2 - block comp 1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DD098-1948-AEE8-9789-45887A0FAE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8096" cy="6865004"/>
          </a:xfrm>
          <a:prstGeom prst="rect">
            <a:avLst/>
          </a:prstGeom>
        </p:spPr>
      </p:pic>
      <p:sp>
        <p:nvSpPr>
          <p:cNvPr id="14" name="Title 1">
            <a:extLst>
              <a:ext uri="{FF2B5EF4-FFF2-40B4-BE49-F238E27FC236}">
                <a16:creationId xmlns:a16="http://schemas.microsoft.com/office/drawing/2014/main" id="{9B8DE4AC-AB45-8A42-A9DB-9A2F5C33BEF7}"/>
              </a:ext>
            </a:extLst>
          </p:cNvPr>
          <p:cNvSpPr>
            <a:spLocks noGrp="1"/>
          </p:cNvSpPr>
          <p:nvPr>
            <p:ph type="ctrTitle" hasCustomPrompt="1"/>
          </p:nvPr>
        </p:nvSpPr>
        <p:spPr>
          <a:xfrm>
            <a:off x="609598" y="2126159"/>
            <a:ext cx="4459359" cy="757130"/>
          </a:xfrm>
        </p:spPr>
        <p:txBody>
          <a:bodyPr wrap="square" anchor="t" anchorCtr="0"/>
          <a:lstStyle>
            <a:lvl1pPr algn="l">
              <a:defRPr sz="48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C5D3C39E-991A-7C43-B950-F707ACD43B61}"/>
              </a:ext>
            </a:extLst>
          </p:cNvPr>
          <p:cNvSpPr>
            <a:spLocks noGrp="1"/>
          </p:cNvSpPr>
          <p:nvPr>
            <p:ph type="subTitle" idx="1" hasCustomPrompt="1"/>
          </p:nvPr>
        </p:nvSpPr>
        <p:spPr>
          <a:xfrm>
            <a:off x="609598" y="2906719"/>
            <a:ext cx="445935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tx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tx1"/>
                </a:solidFill>
              </a:defRPr>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8C95FFC2-A3DC-4CF7-BF5F-8FB212313E91}"/>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E59B6FD5-3D56-C643-A5C0-5E9DC034BBB5}" type="datetimeyyyy">
              <a:rPr lang="en-US" sz="600" smtClean="0">
                <a:solidFill>
                  <a:schemeClr val="tx1"/>
                </a:solidFill>
              </a:rPr>
              <a:t>2025</a:t>
            </a:fld>
            <a:r>
              <a:rPr lang="en-US" sz="600" dirty="0">
                <a:solidFill>
                  <a:schemeClr val="tx1"/>
                </a:solidFill>
              </a:rPr>
              <a:t>, Amazon Web Services, Inc. or its affiliates. All rights reserved. </a:t>
            </a:r>
          </a:p>
        </p:txBody>
      </p:sp>
      <p:sp>
        <p:nvSpPr>
          <p:cNvPr id="4" name="Text Placeholder 7">
            <a:extLst>
              <a:ext uri="{FF2B5EF4-FFF2-40B4-BE49-F238E27FC236}">
                <a16:creationId xmlns:a16="http://schemas.microsoft.com/office/drawing/2014/main" id="{DD01795A-F28B-D4F0-FE9D-A0E49514A8E3}"/>
              </a:ext>
            </a:extLst>
          </p:cNvPr>
          <p:cNvSpPr>
            <a:spLocks noGrp="1"/>
          </p:cNvSpPr>
          <p:nvPr>
            <p:ph type="body" sz="quarter" idx="13" hasCustomPrompt="1"/>
          </p:nvPr>
        </p:nvSpPr>
        <p:spPr>
          <a:xfrm>
            <a:off x="609599" y="1729418"/>
            <a:ext cx="3797301" cy="361335"/>
          </a:xfrm>
        </p:spPr>
        <p:txBody>
          <a:bodyPr wrap="square"/>
          <a:lstStyle>
            <a:lvl1pPr marL="0" indent="0">
              <a:spcAft>
                <a:spcPts val="0"/>
              </a:spcAft>
              <a:buNone/>
              <a:defRPr sz="1900" b="1" i="0" cap="all" spc="300" baseline="0">
                <a:solidFill>
                  <a:srgbClr val="7CE8F4"/>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a:t>
            </a:r>
          </a:p>
        </p:txBody>
      </p:sp>
      <p:pic>
        <p:nvPicPr>
          <p:cNvPr id="2" name="Picture 1">
            <a:extLst>
              <a:ext uri="{FF2B5EF4-FFF2-40B4-BE49-F238E27FC236}">
                <a16:creationId xmlns:a16="http://schemas.microsoft.com/office/drawing/2014/main" id="{3697A333-FEF1-944E-4233-F2CE46EDB86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5602" y="551565"/>
            <a:ext cx="1003173" cy="599904"/>
          </a:xfrm>
          <a:prstGeom prst="rect">
            <a:avLst/>
          </a:prstGeom>
        </p:spPr>
      </p:pic>
    </p:spTree>
    <p:extLst>
      <p:ext uri="{BB962C8B-B14F-4D97-AF65-F5344CB8AC3E}">
        <p14:creationId xmlns:p14="http://schemas.microsoft.com/office/powerpoint/2010/main" val="319813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94672" y="2327672"/>
            <a:ext cx="2202656" cy="2202656"/>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12192000" cy="6858000"/>
          </a:xfrm>
          <a:solidFill>
            <a:schemeClr val="bg2"/>
          </a:solidFill>
        </p:spPr>
        <p:txBody>
          <a:bodyPr lIns="548640" anchor="ctr">
            <a:noAutofit/>
          </a:bodyPr>
          <a:lstStyle>
            <a:lvl1pPr marL="0" indent="0" algn="ctr">
              <a:buNone/>
              <a:defRPr/>
            </a:lvl1pPr>
          </a:lstStyle>
          <a:p>
            <a:r>
              <a:rPr lang="en-US"/>
              <a:t>Click icon to add media</a:t>
            </a:r>
            <a:endParaRPr lang="en-US" dirty="0"/>
          </a:p>
        </p:txBody>
      </p:sp>
      <p:sp>
        <p:nvSpPr>
          <p:cNvPr id="2" name="Title 1">
            <a:extLst>
              <a:ext uri="{FF2B5EF4-FFF2-40B4-BE49-F238E27FC236}">
                <a16:creationId xmlns:a16="http://schemas.microsoft.com/office/drawing/2014/main" id="{885D0BE8-3DF9-42ED-B529-6742E64DFC9A}"/>
              </a:ext>
            </a:extLst>
          </p:cNvPr>
          <p:cNvSpPr>
            <a:spLocks noGrp="1"/>
          </p:cNvSpPr>
          <p:nvPr>
            <p:ph type="title" hasCustomPrompt="1"/>
          </p:nvPr>
        </p:nvSpPr>
        <p:spPr>
          <a:xfrm>
            <a:off x="609600" y="-634999"/>
            <a:ext cx="10972800" cy="535531"/>
          </a:xfrm>
        </p:spPr>
        <p:txBody>
          <a:bodyPr/>
          <a:lstStyle>
            <a:lvl1pPr>
              <a:defRPr>
                <a:solidFill>
                  <a:schemeClr val="bg2"/>
                </a:solidFill>
              </a:defRPr>
            </a:lvl1pPr>
          </a:lstStyle>
          <a:p>
            <a:r>
              <a:rPr lang="en-US" dirty="0"/>
              <a:t>Enter unique title of slide for accessibility</a:t>
            </a:r>
          </a:p>
        </p:txBody>
      </p:sp>
    </p:spTree>
    <p:extLst>
      <p:ext uri="{BB962C8B-B14F-4D97-AF65-F5344CB8AC3E}">
        <p14:creationId xmlns:p14="http://schemas.microsoft.com/office/powerpoint/2010/main" val="25027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609600" y="914401"/>
            <a:ext cx="10972800" cy="535531"/>
          </a:xfrm>
        </p:spPr>
        <p:txBody>
          <a:bodyPr anchor="t" anchorCtr="0"/>
          <a:lstStyle>
            <a:lvl1pPr>
              <a:defRPr sz="4000"/>
            </a:lvl1pPr>
          </a:lstStyle>
          <a:p>
            <a:r>
              <a:rPr lang="en-US" dirty="0"/>
              <a:t>Content with caption layout</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609598" y="1725611"/>
            <a:ext cx="5372101" cy="44846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descriptive text here</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6210300" y="1714501"/>
            <a:ext cx="5372100" cy="4484688"/>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588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ank You - Color set 2 - gradien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4BCCE33-F4D5-4055-96B8-80530F285F78}"/>
              </a:ext>
            </a:extLst>
          </p:cNvPr>
          <p:cNvSpPr>
            <a:spLocks noGrp="1"/>
          </p:cNvSpPr>
          <p:nvPr>
            <p:ph type="title" hasCustomPrompt="1"/>
          </p:nvPr>
        </p:nvSpPr>
        <p:spPr>
          <a:xfrm>
            <a:off x="609600" y="-619677"/>
            <a:ext cx="10972800" cy="535531"/>
          </a:xfrm>
        </p:spPr>
        <p:txBody>
          <a:bodyPr/>
          <a:lstStyle>
            <a:lvl1pPr>
              <a:defRPr>
                <a:solidFill>
                  <a:schemeClr val="bg2"/>
                </a:solidFill>
              </a:defRPr>
            </a:lvl1pPr>
          </a:lstStyle>
          <a:p>
            <a:r>
              <a:rPr lang="en-US" dirty="0"/>
              <a:t>Enter unique title of slide for accessibility</a:t>
            </a:r>
          </a:p>
        </p:txBody>
      </p:sp>
      <p:pic>
        <p:nvPicPr>
          <p:cNvPr id="2" name="Picture 1">
            <a:extLst>
              <a:ext uri="{FF2B5EF4-FFF2-40B4-BE49-F238E27FC236}">
                <a16:creationId xmlns:a16="http://schemas.microsoft.com/office/drawing/2014/main" id="{648A04C3-CEFD-B391-5C17-2393D906ED1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98096" cy="6868584"/>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b="1" dirty="0">
                <a:solidFill>
                  <a:schemeClr val="tx1"/>
                </a:solidFill>
                <a:latin typeface="+mj-lt"/>
              </a:rPr>
              <a:t>Thank you!</a:t>
            </a:r>
          </a:p>
        </p:txBody>
      </p:sp>
      <p:sp>
        <p:nvSpPr>
          <p:cNvPr id="17" name="TextBox 16">
            <a:extLst>
              <a:ext uri="{FF2B5EF4-FFF2-40B4-BE49-F238E27FC236}">
                <a16:creationId xmlns:a16="http://schemas.microsoft.com/office/drawing/2014/main" id="{10505CE7-B008-4E93-BF2B-728D190BB5B5}"/>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C9305E1C-00C6-7741-A376-0D18F41A32E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3" name="Picture 2">
            <a:extLst>
              <a:ext uri="{FF2B5EF4-FFF2-40B4-BE49-F238E27FC236}">
                <a16:creationId xmlns:a16="http://schemas.microsoft.com/office/drawing/2014/main" id="{1B684507-1739-772D-5C34-58D06C9BC56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703965"/>
            <a:ext cx="1003173" cy="599904"/>
          </a:xfrm>
          <a:prstGeom prst="rect">
            <a:avLst/>
          </a:prstGeom>
        </p:spPr>
      </p:pic>
    </p:spTree>
    <p:extLst>
      <p:ext uri="{BB962C8B-B14F-4D97-AF65-F5344CB8AC3E}">
        <p14:creationId xmlns:p14="http://schemas.microsoft.com/office/powerpoint/2010/main" val="177478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 Color set 2 - bar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1E8CB70-3EA3-4B35-9348-8C92B0A51326}"/>
              </a:ext>
            </a:extLst>
          </p:cNvPr>
          <p:cNvSpPr>
            <a:spLocks noGrp="1"/>
          </p:cNvSpPr>
          <p:nvPr>
            <p:ph type="title" hasCustomPrompt="1"/>
          </p:nvPr>
        </p:nvSpPr>
        <p:spPr>
          <a:xfrm>
            <a:off x="609600" y="-619677"/>
            <a:ext cx="10972800" cy="535531"/>
          </a:xfrm>
        </p:spPr>
        <p:txBody>
          <a:bodyPr/>
          <a:lstStyle>
            <a:lvl1pPr>
              <a:defRPr>
                <a:solidFill>
                  <a:schemeClr val="bg2"/>
                </a:solidFill>
              </a:defRPr>
            </a:lvl1pPr>
          </a:lstStyle>
          <a:p>
            <a:r>
              <a:rPr lang="en-US" dirty="0"/>
              <a:t>Enter unique title of slide for accessibility</a:t>
            </a:r>
          </a:p>
        </p:txBody>
      </p:sp>
      <p:pic>
        <p:nvPicPr>
          <p:cNvPr id="3" name="Picture 2">
            <a:extLst>
              <a:ext uri="{FF2B5EF4-FFF2-40B4-BE49-F238E27FC236}">
                <a16:creationId xmlns:a16="http://schemas.microsoft.com/office/drawing/2014/main" id="{CB1F6E37-96C5-57FF-26A0-FC51489063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98096" cy="6868582"/>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b="1" dirty="0">
                <a:solidFill>
                  <a:schemeClr val="tx1"/>
                </a:solidFill>
                <a:latin typeface="+mj-lt"/>
              </a:rPr>
              <a:t>Thank you!</a:t>
            </a:r>
          </a:p>
        </p:txBody>
      </p:sp>
      <p:sp>
        <p:nvSpPr>
          <p:cNvPr id="17" name="TextBox 16">
            <a:extLst>
              <a:ext uri="{FF2B5EF4-FFF2-40B4-BE49-F238E27FC236}">
                <a16:creationId xmlns:a16="http://schemas.microsoft.com/office/drawing/2014/main" id="{AC2BB754-8D4B-4093-B812-66C9E7062555}"/>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C9305E1C-00C6-7741-A376-0D18F41A32E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2" name="Picture 1">
            <a:extLst>
              <a:ext uri="{FF2B5EF4-FFF2-40B4-BE49-F238E27FC236}">
                <a16:creationId xmlns:a16="http://schemas.microsoft.com/office/drawing/2014/main" id="{69A6E51F-5177-844C-987C-3A686C614CA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703965"/>
            <a:ext cx="1003173" cy="599904"/>
          </a:xfrm>
          <a:prstGeom prst="rect">
            <a:avLst/>
          </a:prstGeom>
        </p:spPr>
      </p:pic>
    </p:spTree>
    <p:extLst>
      <p:ext uri="{BB962C8B-B14F-4D97-AF65-F5344CB8AC3E}">
        <p14:creationId xmlns:p14="http://schemas.microsoft.com/office/powerpoint/2010/main" val="71030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ank You - Color set 2 - bar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1D9C3FE-1EAA-440B-8394-1D4860D821F9}"/>
              </a:ext>
            </a:extLst>
          </p:cNvPr>
          <p:cNvSpPr>
            <a:spLocks noGrp="1"/>
          </p:cNvSpPr>
          <p:nvPr>
            <p:ph type="title" hasCustomPrompt="1"/>
          </p:nvPr>
        </p:nvSpPr>
        <p:spPr>
          <a:xfrm>
            <a:off x="609600" y="-619677"/>
            <a:ext cx="10972800" cy="535531"/>
          </a:xfrm>
        </p:spPr>
        <p:txBody>
          <a:bodyPr/>
          <a:lstStyle>
            <a:lvl1pPr>
              <a:defRPr>
                <a:solidFill>
                  <a:schemeClr val="bg2"/>
                </a:solidFill>
              </a:defRPr>
            </a:lvl1pPr>
          </a:lstStyle>
          <a:p>
            <a:r>
              <a:rPr lang="en-US" dirty="0"/>
              <a:t>Enter unique title of slide for accessibility</a:t>
            </a:r>
          </a:p>
        </p:txBody>
      </p:sp>
      <p:pic>
        <p:nvPicPr>
          <p:cNvPr id="2" name="Picture 1">
            <a:extLst>
              <a:ext uri="{FF2B5EF4-FFF2-40B4-BE49-F238E27FC236}">
                <a16:creationId xmlns:a16="http://schemas.microsoft.com/office/drawing/2014/main" id="{DBDA757E-D8D2-F00C-658E-F5F662ABB6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98096" cy="6868582"/>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b="1" dirty="0">
                <a:solidFill>
                  <a:schemeClr val="tx1"/>
                </a:solidFill>
                <a:latin typeface="+mj-lt"/>
              </a:rPr>
              <a:t>Thank you!</a:t>
            </a:r>
          </a:p>
        </p:txBody>
      </p:sp>
      <p:sp>
        <p:nvSpPr>
          <p:cNvPr id="17" name="TextBox 16">
            <a:extLst>
              <a:ext uri="{FF2B5EF4-FFF2-40B4-BE49-F238E27FC236}">
                <a16:creationId xmlns:a16="http://schemas.microsoft.com/office/drawing/2014/main" id="{D1B86060-55F7-4C10-ACB1-DE474CEB698F}"/>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C9305E1C-00C6-7741-A376-0D18F41A32E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3" name="Picture 2">
            <a:extLst>
              <a:ext uri="{FF2B5EF4-FFF2-40B4-BE49-F238E27FC236}">
                <a16:creationId xmlns:a16="http://schemas.microsoft.com/office/drawing/2014/main" id="{8B96A32F-349D-5BC4-7163-FFA92BAFCD2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703965"/>
            <a:ext cx="1003173" cy="599904"/>
          </a:xfrm>
          <a:prstGeom prst="rect">
            <a:avLst/>
          </a:prstGeom>
        </p:spPr>
      </p:pic>
    </p:spTree>
    <p:extLst>
      <p:ext uri="{BB962C8B-B14F-4D97-AF65-F5344CB8AC3E}">
        <p14:creationId xmlns:p14="http://schemas.microsoft.com/office/powerpoint/2010/main" val="225514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hank You - Color set 2 - dot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AF26AC4-50D8-4E75-9D46-8705091AE89A}"/>
              </a:ext>
            </a:extLst>
          </p:cNvPr>
          <p:cNvSpPr>
            <a:spLocks noGrp="1"/>
          </p:cNvSpPr>
          <p:nvPr>
            <p:ph type="title" hasCustomPrompt="1"/>
          </p:nvPr>
        </p:nvSpPr>
        <p:spPr>
          <a:xfrm>
            <a:off x="609600" y="-619677"/>
            <a:ext cx="10972800" cy="535531"/>
          </a:xfrm>
        </p:spPr>
        <p:txBody>
          <a:bodyPr/>
          <a:lstStyle>
            <a:lvl1pPr>
              <a:defRPr>
                <a:solidFill>
                  <a:schemeClr val="bg2"/>
                </a:solidFill>
              </a:defRPr>
            </a:lvl1pPr>
          </a:lstStyle>
          <a:p>
            <a:r>
              <a:rPr lang="en-US" dirty="0"/>
              <a:t>Enter unique title of slide for accessibility</a:t>
            </a:r>
          </a:p>
        </p:txBody>
      </p:sp>
      <p:pic>
        <p:nvPicPr>
          <p:cNvPr id="3" name="Picture 2">
            <a:extLst>
              <a:ext uri="{FF2B5EF4-FFF2-40B4-BE49-F238E27FC236}">
                <a16:creationId xmlns:a16="http://schemas.microsoft.com/office/drawing/2014/main" id="{83FFFD0D-2DC0-1EE4-BDFD-487032631B5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98096" cy="6868584"/>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b="1" dirty="0">
                <a:solidFill>
                  <a:schemeClr val="tx1"/>
                </a:solidFill>
                <a:latin typeface="+mj-lt"/>
              </a:rPr>
              <a:t>Thank you!</a:t>
            </a:r>
          </a:p>
        </p:txBody>
      </p:sp>
      <p:sp>
        <p:nvSpPr>
          <p:cNvPr id="17" name="TextBox 16">
            <a:extLst>
              <a:ext uri="{FF2B5EF4-FFF2-40B4-BE49-F238E27FC236}">
                <a16:creationId xmlns:a16="http://schemas.microsoft.com/office/drawing/2014/main" id="{6E60634A-4BAA-490B-A8BD-1178248AB10C}"/>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C9305E1C-00C6-7741-A376-0D18F41A32E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2" name="Picture 1">
            <a:extLst>
              <a:ext uri="{FF2B5EF4-FFF2-40B4-BE49-F238E27FC236}">
                <a16:creationId xmlns:a16="http://schemas.microsoft.com/office/drawing/2014/main" id="{3A818234-4E12-CB1B-0CE3-D79FA2F15C7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703965"/>
            <a:ext cx="1003173" cy="599904"/>
          </a:xfrm>
          <a:prstGeom prst="rect">
            <a:avLst/>
          </a:prstGeom>
        </p:spPr>
      </p:pic>
    </p:spTree>
    <p:extLst>
      <p:ext uri="{BB962C8B-B14F-4D97-AF65-F5344CB8AC3E}">
        <p14:creationId xmlns:p14="http://schemas.microsoft.com/office/powerpoint/2010/main" val="271299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ank You - Color set 2 - dot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792E299-C719-406B-8120-52775343AF8A}"/>
              </a:ext>
            </a:extLst>
          </p:cNvPr>
          <p:cNvSpPr>
            <a:spLocks noGrp="1"/>
          </p:cNvSpPr>
          <p:nvPr>
            <p:ph type="title" hasCustomPrompt="1"/>
          </p:nvPr>
        </p:nvSpPr>
        <p:spPr>
          <a:xfrm>
            <a:off x="609600" y="-619677"/>
            <a:ext cx="10972800" cy="535531"/>
          </a:xfrm>
        </p:spPr>
        <p:txBody>
          <a:bodyPr/>
          <a:lstStyle>
            <a:lvl1pPr>
              <a:defRPr>
                <a:solidFill>
                  <a:schemeClr val="bg2"/>
                </a:solidFill>
              </a:defRPr>
            </a:lvl1pPr>
          </a:lstStyle>
          <a:p>
            <a:r>
              <a:rPr lang="en-US" dirty="0"/>
              <a:t>Enter unique title of slide for accessibility</a:t>
            </a:r>
          </a:p>
        </p:txBody>
      </p:sp>
      <p:pic>
        <p:nvPicPr>
          <p:cNvPr id="2" name="Picture 1">
            <a:extLst>
              <a:ext uri="{FF2B5EF4-FFF2-40B4-BE49-F238E27FC236}">
                <a16:creationId xmlns:a16="http://schemas.microsoft.com/office/drawing/2014/main" id="{1C145E26-EA51-E112-50A8-9B55474AAF0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98096" cy="6868584"/>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b="1" dirty="0">
                <a:solidFill>
                  <a:schemeClr val="tx1"/>
                </a:solidFill>
                <a:latin typeface="+mj-lt"/>
              </a:rPr>
              <a:t>Thank you!</a:t>
            </a:r>
          </a:p>
        </p:txBody>
      </p:sp>
      <p:sp>
        <p:nvSpPr>
          <p:cNvPr id="17" name="TextBox 16">
            <a:extLst>
              <a:ext uri="{FF2B5EF4-FFF2-40B4-BE49-F238E27FC236}">
                <a16:creationId xmlns:a16="http://schemas.microsoft.com/office/drawing/2014/main" id="{C76BA3CD-2E13-46EC-AA5A-3016CA6BF00E}"/>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C9305E1C-00C6-7741-A376-0D18F41A32E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3" name="Picture 2">
            <a:extLst>
              <a:ext uri="{FF2B5EF4-FFF2-40B4-BE49-F238E27FC236}">
                <a16:creationId xmlns:a16="http://schemas.microsoft.com/office/drawing/2014/main" id="{93444914-164C-0691-7965-1989F9FDF00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703965"/>
            <a:ext cx="1003173" cy="599904"/>
          </a:xfrm>
          <a:prstGeom prst="rect">
            <a:avLst/>
          </a:prstGeom>
        </p:spPr>
      </p:pic>
    </p:spTree>
    <p:extLst>
      <p:ext uri="{BB962C8B-B14F-4D97-AF65-F5344CB8AC3E}">
        <p14:creationId xmlns:p14="http://schemas.microsoft.com/office/powerpoint/2010/main" val="187519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ank You - Color set 2 - block comp 1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8FC86ED-A6EA-4BCC-BCE9-2BE6FD18F6EC}"/>
              </a:ext>
            </a:extLst>
          </p:cNvPr>
          <p:cNvSpPr>
            <a:spLocks noGrp="1"/>
          </p:cNvSpPr>
          <p:nvPr>
            <p:ph type="title" hasCustomPrompt="1"/>
          </p:nvPr>
        </p:nvSpPr>
        <p:spPr>
          <a:xfrm>
            <a:off x="609600" y="-619677"/>
            <a:ext cx="10972800" cy="535531"/>
          </a:xfrm>
        </p:spPr>
        <p:txBody>
          <a:bodyPr/>
          <a:lstStyle>
            <a:lvl1pPr>
              <a:defRPr>
                <a:solidFill>
                  <a:schemeClr val="bg2"/>
                </a:solidFill>
              </a:defRPr>
            </a:lvl1pPr>
          </a:lstStyle>
          <a:p>
            <a:r>
              <a:rPr lang="en-US" dirty="0"/>
              <a:t>Enter unique title of slide for accessibility</a:t>
            </a:r>
          </a:p>
        </p:txBody>
      </p:sp>
      <p:pic>
        <p:nvPicPr>
          <p:cNvPr id="2" name="Picture 1">
            <a:extLst>
              <a:ext uri="{FF2B5EF4-FFF2-40B4-BE49-F238E27FC236}">
                <a16:creationId xmlns:a16="http://schemas.microsoft.com/office/drawing/2014/main" id="{508938C3-3618-BDC8-E65D-56862F92A06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8096" cy="6865005"/>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b="1" dirty="0">
                <a:solidFill>
                  <a:schemeClr val="tx1"/>
                </a:solidFill>
                <a:latin typeface="+mj-lt"/>
              </a:rPr>
              <a:t>Thank you!</a:t>
            </a:r>
          </a:p>
        </p:txBody>
      </p:sp>
      <p:sp>
        <p:nvSpPr>
          <p:cNvPr id="3" name="Text Placeholder 7">
            <a:extLst>
              <a:ext uri="{FF2B5EF4-FFF2-40B4-BE49-F238E27FC236}">
                <a16:creationId xmlns:a16="http://schemas.microsoft.com/office/drawing/2014/main" id="{29166770-3A15-EF5B-5418-E3F240D8A992}"/>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4" name="Text Placeholder 9">
            <a:extLst>
              <a:ext uri="{FF2B5EF4-FFF2-40B4-BE49-F238E27FC236}">
                <a16:creationId xmlns:a16="http://schemas.microsoft.com/office/drawing/2014/main" id="{A7C12B6F-D7FA-BAFA-4BAD-E818B5F9DF73}"/>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5" name="Text Placeholder 7">
            <a:extLst>
              <a:ext uri="{FF2B5EF4-FFF2-40B4-BE49-F238E27FC236}">
                <a16:creationId xmlns:a16="http://schemas.microsoft.com/office/drawing/2014/main" id="{4383386B-132B-B4DD-0F37-C6CF96B69AFC}"/>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6" name="Text Placeholder 9">
            <a:extLst>
              <a:ext uri="{FF2B5EF4-FFF2-40B4-BE49-F238E27FC236}">
                <a16:creationId xmlns:a16="http://schemas.microsoft.com/office/drawing/2014/main" id="{DBE91121-89A2-2182-F56D-12BCACF1A996}"/>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1" name="TextBox 10">
            <a:extLst>
              <a:ext uri="{FF2B5EF4-FFF2-40B4-BE49-F238E27FC236}">
                <a16:creationId xmlns:a16="http://schemas.microsoft.com/office/drawing/2014/main" id="{B9F54081-9C23-449F-84BB-A3E6D4A0D2AD}"/>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C9305E1C-00C6-7741-A376-0D18F41A32E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8" name="Picture 7">
            <a:extLst>
              <a:ext uri="{FF2B5EF4-FFF2-40B4-BE49-F238E27FC236}">
                <a16:creationId xmlns:a16="http://schemas.microsoft.com/office/drawing/2014/main" id="{FFBB5B42-E0AA-A5F2-6B7C-6590C8748FA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703965"/>
            <a:ext cx="1003173" cy="599904"/>
          </a:xfrm>
          <a:prstGeom prst="rect">
            <a:avLst/>
          </a:prstGeom>
        </p:spPr>
      </p:pic>
    </p:spTree>
    <p:extLst>
      <p:ext uri="{BB962C8B-B14F-4D97-AF65-F5344CB8AC3E}">
        <p14:creationId xmlns:p14="http://schemas.microsoft.com/office/powerpoint/2010/main" val="320530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ank You - Color set 2 - block comp 1h">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EF7E35-C5C8-4F92-A5BD-8B1804CC4C0D}"/>
              </a:ext>
            </a:extLst>
          </p:cNvPr>
          <p:cNvSpPr>
            <a:spLocks noGrp="1"/>
          </p:cNvSpPr>
          <p:nvPr>
            <p:ph type="title" hasCustomPrompt="1"/>
          </p:nvPr>
        </p:nvSpPr>
        <p:spPr>
          <a:xfrm>
            <a:off x="609600" y="-619677"/>
            <a:ext cx="10972800" cy="535531"/>
          </a:xfrm>
        </p:spPr>
        <p:txBody>
          <a:bodyPr/>
          <a:lstStyle>
            <a:lvl1pPr>
              <a:defRPr>
                <a:solidFill>
                  <a:schemeClr val="bg2"/>
                </a:solidFill>
              </a:defRPr>
            </a:lvl1pPr>
          </a:lstStyle>
          <a:p>
            <a:r>
              <a:rPr lang="en-US" dirty="0"/>
              <a:t>Enter unique title of slide for accessibility</a:t>
            </a:r>
          </a:p>
        </p:txBody>
      </p:sp>
      <p:pic>
        <p:nvPicPr>
          <p:cNvPr id="3" name="Picture 2">
            <a:extLst>
              <a:ext uri="{FF2B5EF4-FFF2-40B4-BE49-F238E27FC236}">
                <a16:creationId xmlns:a16="http://schemas.microsoft.com/office/drawing/2014/main" id="{82113998-AB79-8EE1-EA4C-0BD2BD229F0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8096" cy="6865004"/>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b="1" dirty="0">
                <a:solidFill>
                  <a:schemeClr val="tx1"/>
                </a:solidFill>
                <a:latin typeface="+mj-lt"/>
              </a:rPr>
              <a:t>Thank you!</a:t>
            </a:r>
          </a:p>
        </p:txBody>
      </p:sp>
      <p:sp>
        <p:nvSpPr>
          <p:cNvPr id="2" name="Text Placeholder 7">
            <a:extLst>
              <a:ext uri="{FF2B5EF4-FFF2-40B4-BE49-F238E27FC236}">
                <a16:creationId xmlns:a16="http://schemas.microsoft.com/office/drawing/2014/main" id="{9DC210FC-8935-F93F-8F45-9398BD87C7DC}"/>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4" name="Text Placeholder 9">
            <a:extLst>
              <a:ext uri="{FF2B5EF4-FFF2-40B4-BE49-F238E27FC236}">
                <a16:creationId xmlns:a16="http://schemas.microsoft.com/office/drawing/2014/main" id="{BEC726D9-B12A-797C-F07F-CC0F70A40449}"/>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5" name="Text Placeholder 7">
            <a:extLst>
              <a:ext uri="{FF2B5EF4-FFF2-40B4-BE49-F238E27FC236}">
                <a16:creationId xmlns:a16="http://schemas.microsoft.com/office/drawing/2014/main" id="{7302B95B-4954-E88E-17FC-856589445F76}"/>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6" name="Text Placeholder 9">
            <a:extLst>
              <a:ext uri="{FF2B5EF4-FFF2-40B4-BE49-F238E27FC236}">
                <a16:creationId xmlns:a16="http://schemas.microsoft.com/office/drawing/2014/main" id="{DAF50E7D-FBE0-C20C-882F-C3FBA23E101E}"/>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1" name="TextBox 10">
            <a:extLst>
              <a:ext uri="{FF2B5EF4-FFF2-40B4-BE49-F238E27FC236}">
                <a16:creationId xmlns:a16="http://schemas.microsoft.com/office/drawing/2014/main" id="{ABF79B12-BFFD-4A47-9850-B63490CC2FA5}"/>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C9305E1C-00C6-7741-A376-0D18F41A32E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8" name="Picture 7">
            <a:extLst>
              <a:ext uri="{FF2B5EF4-FFF2-40B4-BE49-F238E27FC236}">
                <a16:creationId xmlns:a16="http://schemas.microsoft.com/office/drawing/2014/main" id="{F542496C-FAE1-03D0-3C76-75306530D3D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703965"/>
            <a:ext cx="1003173" cy="599904"/>
          </a:xfrm>
          <a:prstGeom prst="rect">
            <a:avLst/>
          </a:prstGeom>
        </p:spPr>
      </p:pic>
    </p:spTree>
    <p:extLst>
      <p:ext uri="{BB962C8B-B14F-4D97-AF65-F5344CB8AC3E}">
        <p14:creationId xmlns:p14="http://schemas.microsoft.com/office/powerpoint/2010/main" val="110227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ank You - Color set 2 - block comp 1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E1907BA-CA4A-4F40-9218-FDE4F6DACD79}"/>
              </a:ext>
            </a:extLst>
          </p:cNvPr>
          <p:cNvSpPr>
            <a:spLocks noGrp="1"/>
          </p:cNvSpPr>
          <p:nvPr>
            <p:ph type="title" hasCustomPrompt="1"/>
          </p:nvPr>
        </p:nvSpPr>
        <p:spPr>
          <a:xfrm>
            <a:off x="609600" y="-619677"/>
            <a:ext cx="10972800" cy="535531"/>
          </a:xfrm>
        </p:spPr>
        <p:txBody>
          <a:bodyPr/>
          <a:lstStyle>
            <a:lvl1pPr>
              <a:defRPr>
                <a:solidFill>
                  <a:schemeClr val="bg2"/>
                </a:solidFill>
              </a:defRPr>
            </a:lvl1pPr>
          </a:lstStyle>
          <a:p>
            <a:r>
              <a:rPr lang="en-US" dirty="0"/>
              <a:t>Enter unique title of slide for accessibility</a:t>
            </a:r>
          </a:p>
        </p:txBody>
      </p:sp>
      <p:pic>
        <p:nvPicPr>
          <p:cNvPr id="2" name="Picture 1">
            <a:extLst>
              <a:ext uri="{FF2B5EF4-FFF2-40B4-BE49-F238E27FC236}">
                <a16:creationId xmlns:a16="http://schemas.microsoft.com/office/drawing/2014/main" id="{596CBEC4-568F-B29A-2D95-719AF8F2C02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2" y="0"/>
            <a:ext cx="12198096" cy="6868584"/>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b="1" dirty="0">
                <a:solidFill>
                  <a:schemeClr val="tx1"/>
                </a:solidFill>
                <a:latin typeface="+mj-lt"/>
              </a:rPr>
              <a:t>Thank you!</a:t>
            </a:r>
          </a:p>
        </p:txBody>
      </p:sp>
      <p:sp>
        <p:nvSpPr>
          <p:cNvPr id="3" name="Text Placeholder 7">
            <a:extLst>
              <a:ext uri="{FF2B5EF4-FFF2-40B4-BE49-F238E27FC236}">
                <a16:creationId xmlns:a16="http://schemas.microsoft.com/office/drawing/2014/main" id="{E30CF86F-E386-1B72-2183-C64C6AFEAB45}"/>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4" name="Text Placeholder 9">
            <a:extLst>
              <a:ext uri="{FF2B5EF4-FFF2-40B4-BE49-F238E27FC236}">
                <a16:creationId xmlns:a16="http://schemas.microsoft.com/office/drawing/2014/main" id="{A9347DDF-0EAC-4304-9EA9-91AF7A13EFCF}"/>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5" name="Text Placeholder 7">
            <a:extLst>
              <a:ext uri="{FF2B5EF4-FFF2-40B4-BE49-F238E27FC236}">
                <a16:creationId xmlns:a16="http://schemas.microsoft.com/office/drawing/2014/main" id="{F941D624-F6E4-9B5F-571B-4EE65D3E4A7C}"/>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6" name="Text Placeholder 9">
            <a:extLst>
              <a:ext uri="{FF2B5EF4-FFF2-40B4-BE49-F238E27FC236}">
                <a16:creationId xmlns:a16="http://schemas.microsoft.com/office/drawing/2014/main" id="{109AB017-3F57-0A13-F6F7-14F5353793DE}"/>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1" name="TextBox 10">
            <a:extLst>
              <a:ext uri="{FF2B5EF4-FFF2-40B4-BE49-F238E27FC236}">
                <a16:creationId xmlns:a16="http://schemas.microsoft.com/office/drawing/2014/main" id="{1792F863-9E7C-45CB-8EC4-2BA65D80C2E9}"/>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C9305E1C-00C6-7741-A376-0D18F41A32E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8" name="Picture 7">
            <a:extLst>
              <a:ext uri="{FF2B5EF4-FFF2-40B4-BE49-F238E27FC236}">
                <a16:creationId xmlns:a16="http://schemas.microsoft.com/office/drawing/2014/main" id="{DC34C318-2095-37B5-E7EE-840A995A2D6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703965"/>
            <a:ext cx="1003173" cy="599904"/>
          </a:xfrm>
          <a:prstGeom prst="rect">
            <a:avLst/>
          </a:prstGeom>
        </p:spPr>
      </p:pic>
    </p:spTree>
    <p:extLst>
      <p:ext uri="{BB962C8B-B14F-4D97-AF65-F5344CB8AC3E}">
        <p14:creationId xmlns:p14="http://schemas.microsoft.com/office/powerpoint/2010/main" val="134037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Color set 2 - block comp 1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DD098-1948-AEE8-9789-45887A0FAE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8096" cy="6865005"/>
          </a:xfrm>
          <a:prstGeom prst="rect">
            <a:avLst/>
          </a:prstGeom>
        </p:spPr>
      </p:pic>
      <p:sp>
        <p:nvSpPr>
          <p:cNvPr id="14" name="Title 1">
            <a:extLst>
              <a:ext uri="{FF2B5EF4-FFF2-40B4-BE49-F238E27FC236}">
                <a16:creationId xmlns:a16="http://schemas.microsoft.com/office/drawing/2014/main" id="{9B8DE4AC-AB45-8A42-A9DB-9A2F5C33BEF7}"/>
              </a:ext>
            </a:extLst>
          </p:cNvPr>
          <p:cNvSpPr>
            <a:spLocks noGrp="1"/>
          </p:cNvSpPr>
          <p:nvPr>
            <p:ph type="ctrTitle" hasCustomPrompt="1"/>
          </p:nvPr>
        </p:nvSpPr>
        <p:spPr>
          <a:xfrm>
            <a:off x="609598" y="2126159"/>
            <a:ext cx="4459359" cy="757130"/>
          </a:xfrm>
        </p:spPr>
        <p:txBody>
          <a:bodyPr wrap="square" anchor="t" anchorCtr="0"/>
          <a:lstStyle>
            <a:lvl1pPr algn="l">
              <a:defRPr sz="48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C5D3C39E-991A-7C43-B950-F707ACD43B61}"/>
              </a:ext>
            </a:extLst>
          </p:cNvPr>
          <p:cNvSpPr>
            <a:spLocks noGrp="1"/>
          </p:cNvSpPr>
          <p:nvPr>
            <p:ph type="subTitle" idx="1" hasCustomPrompt="1"/>
          </p:nvPr>
        </p:nvSpPr>
        <p:spPr>
          <a:xfrm>
            <a:off x="609598" y="2906719"/>
            <a:ext cx="445935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tx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tx1"/>
                </a:solidFill>
              </a:defRPr>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2C77BEBC-AB25-4F9A-B628-D9D825C6192A}"/>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E59B6FD5-3D56-C643-A5C0-5E9DC034BBB5}" type="datetimeyyyy">
              <a:rPr lang="en-US" sz="600" smtClean="0">
                <a:solidFill>
                  <a:schemeClr val="tx1"/>
                </a:solidFill>
              </a:rPr>
              <a:t>2025</a:t>
            </a:fld>
            <a:r>
              <a:rPr lang="en-US" sz="600" dirty="0">
                <a:solidFill>
                  <a:schemeClr val="tx1"/>
                </a:solidFill>
              </a:rPr>
              <a:t>, Amazon Web Services, Inc. or its affiliates. All rights reserved. </a:t>
            </a:r>
          </a:p>
        </p:txBody>
      </p:sp>
      <p:sp>
        <p:nvSpPr>
          <p:cNvPr id="4" name="Text Placeholder 7">
            <a:extLst>
              <a:ext uri="{FF2B5EF4-FFF2-40B4-BE49-F238E27FC236}">
                <a16:creationId xmlns:a16="http://schemas.microsoft.com/office/drawing/2014/main" id="{4B3594D8-4080-EBF1-8F68-8D585D671D54}"/>
              </a:ext>
            </a:extLst>
          </p:cNvPr>
          <p:cNvSpPr>
            <a:spLocks noGrp="1"/>
          </p:cNvSpPr>
          <p:nvPr>
            <p:ph type="body" sz="quarter" idx="13" hasCustomPrompt="1"/>
          </p:nvPr>
        </p:nvSpPr>
        <p:spPr>
          <a:xfrm>
            <a:off x="609599" y="1729418"/>
            <a:ext cx="3797301" cy="361335"/>
          </a:xfrm>
        </p:spPr>
        <p:txBody>
          <a:bodyPr wrap="square"/>
          <a:lstStyle>
            <a:lvl1pPr marL="0" indent="0">
              <a:spcAft>
                <a:spcPts val="0"/>
              </a:spcAft>
              <a:buNone/>
              <a:defRPr sz="1900" b="1" i="0" cap="all" spc="300" baseline="0">
                <a:solidFill>
                  <a:srgbClr val="7CE8F4"/>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a:t>
            </a:r>
          </a:p>
        </p:txBody>
      </p:sp>
      <p:pic>
        <p:nvPicPr>
          <p:cNvPr id="2" name="Picture 1">
            <a:extLst>
              <a:ext uri="{FF2B5EF4-FFF2-40B4-BE49-F238E27FC236}">
                <a16:creationId xmlns:a16="http://schemas.microsoft.com/office/drawing/2014/main" id="{C31156CE-A95C-6F11-7F0B-18E3752E983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5602" y="551565"/>
            <a:ext cx="1003173" cy="599904"/>
          </a:xfrm>
          <a:prstGeom prst="rect">
            <a:avLst/>
          </a:prstGeom>
        </p:spPr>
      </p:pic>
    </p:spTree>
    <p:extLst>
      <p:ext uri="{BB962C8B-B14F-4D97-AF65-F5344CB8AC3E}">
        <p14:creationId xmlns:p14="http://schemas.microsoft.com/office/powerpoint/2010/main" val="350506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ank You - Color set 2 - block comp 2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BB4EF04-9949-4DFA-B25F-40418B8B4C23}"/>
              </a:ext>
            </a:extLst>
          </p:cNvPr>
          <p:cNvSpPr>
            <a:spLocks noGrp="1"/>
          </p:cNvSpPr>
          <p:nvPr>
            <p:ph type="title" hasCustomPrompt="1"/>
          </p:nvPr>
        </p:nvSpPr>
        <p:spPr>
          <a:xfrm>
            <a:off x="609600" y="-619677"/>
            <a:ext cx="10972800" cy="535531"/>
          </a:xfrm>
        </p:spPr>
        <p:txBody>
          <a:bodyPr/>
          <a:lstStyle>
            <a:lvl1pPr>
              <a:defRPr>
                <a:solidFill>
                  <a:schemeClr val="bg2"/>
                </a:solidFill>
              </a:defRPr>
            </a:lvl1pPr>
          </a:lstStyle>
          <a:p>
            <a:r>
              <a:rPr lang="en-US" dirty="0"/>
              <a:t>Enter unique title of slide for accessibility</a:t>
            </a:r>
          </a:p>
        </p:txBody>
      </p:sp>
      <p:pic>
        <p:nvPicPr>
          <p:cNvPr id="3" name="Picture 2">
            <a:extLst>
              <a:ext uri="{FF2B5EF4-FFF2-40B4-BE49-F238E27FC236}">
                <a16:creationId xmlns:a16="http://schemas.microsoft.com/office/drawing/2014/main" id="{88D7D374-7649-3949-2559-62CBAFB1E53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
            <a:ext cx="12198096" cy="6865004"/>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b="1" dirty="0">
                <a:solidFill>
                  <a:schemeClr val="tx1"/>
                </a:solidFill>
                <a:latin typeface="+mj-lt"/>
              </a:rPr>
              <a:t>Thank you!</a:t>
            </a:r>
          </a:p>
        </p:txBody>
      </p:sp>
      <p:sp>
        <p:nvSpPr>
          <p:cNvPr id="2" name="Text Placeholder 7">
            <a:extLst>
              <a:ext uri="{FF2B5EF4-FFF2-40B4-BE49-F238E27FC236}">
                <a16:creationId xmlns:a16="http://schemas.microsoft.com/office/drawing/2014/main" id="{4D55B3F6-132B-A219-4B1B-ACB7E5E68F85}"/>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4" name="Text Placeholder 9">
            <a:extLst>
              <a:ext uri="{FF2B5EF4-FFF2-40B4-BE49-F238E27FC236}">
                <a16:creationId xmlns:a16="http://schemas.microsoft.com/office/drawing/2014/main" id="{CDED3D02-804E-DFDE-CC92-B597FCC26240}"/>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5" name="Text Placeholder 7">
            <a:extLst>
              <a:ext uri="{FF2B5EF4-FFF2-40B4-BE49-F238E27FC236}">
                <a16:creationId xmlns:a16="http://schemas.microsoft.com/office/drawing/2014/main" id="{7A8C3087-A348-9941-6EE9-F79E599E22F5}"/>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6" name="Text Placeholder 9">
            <a:extLst>
              <a:ext uri="{FF2B5EF4-FFF2-40B4-BE49-F238E27FC236}">
                <a16:creationId xmlns:a16="http://schemas.microsoft.com/office/drawing/2014/main" id="{9948BCE0-0B41-472D-3A59-3841C7286A81}"/>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1" name="TextBox 10">
            <a:extLst>
              <a:ext uri="{FF2B5EF4-FFF2-40B4-BE49-F238E27FC236}">
                <a16:creationId xmlns:a16="http://schemas.microsoft.com/office/drawing/2014/main" id="{D12A92D8-F42E-4079-8C91-ECBB573B7291}"/>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C9305E1C-00C6-7741-A376-0D18F41A32E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8" name="Picture 7">
            <a:extLst>
              <a:ext uri="{FF2B5EF4-FFF2-40B4-BE49-F238E27FC236}">
                <a16:creationId xmlns:a16="http://schemas.microsoft.com/office/drawing/2014/main" id="{E61BF7FF-06F9-3B52-B129-08D56FD213B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703965"/>
            <a:ext cx="1003173" cy="599904"/>
          </a:xfrm>
          <a:prstGeom prst="rect">
            <a:avLst/>
          </a:prstGeom>
        </p:spPr>
      </p:pic>
    </p:spTree>
    <p:extLst>
      <p:ext uri="{BB962C8B-B14F-4D97-AF65-F5344CB8AC3E}">
        <p14:creationId xmlns:p14="http://schemas.microsoft.com/office/powerpoint/2010/main" val="21570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 - Color set 2 - block comp 2h">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0DF5353-6833-42A2-8308-5B883D3275C2}"/>
              </a:ext>
            </a:extLst>
          </p:cNvPr>
          <p:cNvSpPr>
            <a:spLocks noGrp="1"/>
          </p:cNvSpPr>
          <p:nvPr>
            <p:ph type="title" hasCustomPrompt="1"/>
          </p:nvPr>
        </p:nvSpPr>
        <p:spPr>
          <a:xfrm>
            <a:off x="609600" y="-619677"/>
            <a:ext cx="10972800" cy="535531"/>
          </a:xfrm>
        </p:spPr>
        <p:txBody>
          <a:bodyPr/>
          <a:lstStyle>
            <a:lvl1pPr>
              <a:defRPr>
                <a:solidFill>
                  <a:schemeClr val="bg2"/>
                </a:solidFill>
              </a:defRPr>
            </a:lvl1pPr>
          </a:lstStyle>
          <a:p>
            <a:r>
              <a:rPr lang="en-US" dirty="0"/>
              <a:t>Enter unique title of slide for accessibility</a:t>
            </a:r>
          </a:p>
        </p:txBody>
      </p:sp>
      <p:pic>
        <p:nvPicPr>
          <p:cNvPr id="2" name="Picture 1">
            <a:extLst>
              <a:ext uri="{FF2B5EF4-FFF2-40B4-BE49-F238E27FC236}">
                <a16:creationId xmlns:a16="http://schemas.microsoft.com/office/drawing/2014/main" id="{3427A183-AA2F-3AAC-80C8-B6B57DBA394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3" y="-1"/>
            <a:ext cx="12198096" cy="6868584"/>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b="1" dirty="0">
                <a:solidFill>
                  <a:schemeClr val="tx1"/>
                </a:solidFill>
                <a:latin typeface="+mj-lt"/>
              </a:rPr>
              <a:t>Thank you!</a:t>
            </a:r>
          </a:p>
        </p:txBody>
      </p:sp>
      <p:sp>
        <p:nvSpPr>
          <p:cNvPr id="3" name="Text Placeholder 7">
            <a:extLst>
              <a:ext uri="{FF2B5EF4-FFF2-40B4-BE49-F238E27FC236}">
                <a16:creationId xmlns:a16="http://schemas.microsoft.com/office/drawing/2014/main" id="{6E6AF676-014D-1B60-AC4F-9015C933F3FF}"/>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4" name="Text Placeholder 9">
            <a:extLst>
              <a:ext uri="{FF2B5EF4-FFF2-40B4-BE49-F238E27FC236}">
                <a16:creationId xmlns:a16="http://schemas.microsoft.com/office/drawing/2014/main" id="{E6B1C9B4-279C-FD6C-EFDA-75841C733FFA}"/>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5" name="Text Placeholder 7">
            <a:extLst>
              <a:ext uri="{FF2B5EF4-FFF2-40B4-BE49-F238E27FC236}">
                <a16:creationId xmlns:a16="http://schemas.microsoft.com/office/drawing/2014/main" id="{F2F1A5A0-13B2-7B9E-0E42-D2949AD3CB53}"/>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6" name="Text Placeholder 9">
            <a:extLst>
              <a:ext uri="{FF2B5EF4-FFF2-40B4-BE49-F238E27FC236}">
                <a16:creationId xmlns:a16="http://schemas.microsoft.com/office/drawing/2014/main" id="{8E8B75EA-F554-F7F8-F5CE-DB6F20590E96}"/>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1" name="TextBox 10">
            <a:extLst>
              <a:ext uri="{FF2B5EF4-FFF2-40B4-BE49-F238E27FC236}">
                <a16:creationId xmlns:a16="http://schemas.microsoft.com/office/drawing/2014/main" id="{89C16EB4-014C-48E5-B1FB-AA592B7386D2}"/>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C9305E1C-00C6-7741-A376-0D18F41A32E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8" name="Picture 7">
            <a:extLst>
              <a:ext uri="{FF2B5EF4-FFF2-40B4-BE49-F238E27FC236}">
                <a16:creationId xmlns:a16="http://schemas.microsoft.com/office/drawing/2014/main" id="{0E3E1651-A714-F906-DD3B-0E5E2CBB4D0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703965"/>
            <a:ext cx="1003173" cy="599904"/>
          </a:xfrm>
          <a:prstGeom prst="rect">
            <a:avLst/>
          </a:prstGeom>
        </p:spPr>
      </p:pic>
    </p:spTree>
    <p:extLst>
      <p:ext uri="{BB962C8B-B14F-4D97-AF65-F5344CB8AC3E}">
        <p14:creationId xmlns:p14="http://schemas.microsoft.com/office/powerpoint/2010/main" val="368403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 Color set 2 - block comp 2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BDE89BA-FF49-493F-9D48-2822C0B5C84C}"/>
              </a:ext>
            </a:extLst>
          </p:cNvPr>
          <p:cNvSpPr>
            <a:spLocks noGrp="1"/>
          </p:cNvSpPr>
          <p:nvPr>
            <p:ph type="title" hasCustomPrompt="1"/>
          </p:nvPr>
        </p:nvSpPr>
        <p:spPr>
          <a:xfrm>
            <a:off x="609600" y="-619677"/>
            <a:ext cx="10972800" cy="535531"/>
          </a:xfrm>
        </p:spPr>
        <p:txBody>
          <a:bodyPr/>
          <a:lstStyle>
            <a:lvl1pPr>
              <a:defRPr>
                <a:solidFill>
                  <a:schemeClr val="bg2"/>
                </a:solidFill>
              </a:defRPr>
            </a:lvl1pPr>
          </a:lstStyle>
          <a:p>
            <a:r>
              <a:rPr lang="en-US" dirty="0"/>
              <a:t>Enter unique title of slide for accessibility</a:t>
            </a:r>
          </a:p>
        </p:txBody>
      </p:sp>
      <p:pic>
        <p:nvPicPr>
          <p:cNvPr id="3" name="Picture 2">
            <a:extLst>
              <a:ext uri="{FF2B5EF4-FFF2-40B4-BE49-F238E27FC236}">
                <a16:creationId xmlns:a16="http://schemas.microsoft.com/office/drawing/2014/main" id="{553A28AD-413C-3139-4889-ED77E618F57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8096" cy="6865004"/>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b="1" dirty="0">
                <a:solidFill>
                  <a:schemeClr val="tx1"/>
                </a:solidFill>
                <a:latin typeface="+mj-lt"/>
              </a:rPr>
              <a:t>Thank you!</a:t>
            </a:r>
          </a:p>
        </p:txBody>
      </p:sp>
      <p:sp>
        <p:nvSpPr>
          <p:cNvPr id="2" name="Text Placeholder 7">
            <a:extLst>
              <a:ext uri="{FF2B5EF4-FFF2-40B4-BE49-F238E27FC236}">
                <a16:creationId xmlns:a16="http://schemas.microsoft.com/office/drawing/2014/main" id="{18A2728F-5C53-FF5F-63A7-EE5F380C283D}"/>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4" name="Text Placeholder 9">
            <a:extLst>
              <a:ext uri="{FF2B5EF4-FFF2-40B4-BE49-F238E27FC236}">
                <a16:creationId xmlns:a16="http://schemas.microsoft.com/office/drawing/2014/main" id="{284E6D40-E6F1-092A-BE7B-6D9FB8EC082E}"/>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5" name="Text Placeholder 7">
            <a:extLst>
              <a:ext uri="{FF2B5EF4-FFF2-40B4-BE49-F238E27FC236}">
                <a16:creationId xmlns:a16="http://schemas.microsoft.com/office/drawing/2014/main" id="{0817646F-9BAF-91AE-AFD7-7167271CC4D1}"/>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6" name="Text Placeholder 9">
            <a:extLst>
              <a:ext uri="{FF2B5EF4-FFF2-40B4-BE49-F238E27FC236}">
                <a16:creationId xmlns:a16="http://schemas.microsoft.com/office/drawing/2014/main" id="{FF8924DC-753B-F94A-3FD9-0101F68C59C1}"/>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1" name="TextBox 10">
            <a:extLst>
              <a:ext uri="{FF2B5EF4-FFF2-40B4-BE49-F238E27FC236}">
                <a16:creationId xmlns:a16="http://schemas.microsoft.com/office/drawing/2014/main" id="{D9F8EEA2-BF4E-474E-A0F3-90C2AD68A5E5}"/>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C9305E1C-00C6-7741-A376-0D18F41A32E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8" name="Picture 7">
            <a:extLst>
              <a:ext uri="{FF2B5EF4-FFF2-40B4-BE49-F238E27FC236}">
                <a16:creationId xmlns:a16="http://schemas.microsoft.com/office/drawing/2014/main" id="{B9AD0420-7886-0083-6FAD-D79066106A6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703965"/>
            <a:ext cx="1003173" cy="599904"/>
          </a:xfrm>
          <a:prstGeom prst="rect">
            <a:avLst/>
          </a:prstGeom>
        </p:spPr>
      </p:pic>
    </p:spTree>
    <p:extLst>
      <p:ext uri="{BB962C8B-B14F-4D97-AF65-F5344CB8AC3E}">
        <p14:creationId xmlns:p14="http://schemas.microsoft.com/office/powerpoint/2010/main" val="115292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ank You - Color set 2 - block comp 3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92F2A84-A322-437A-82BC-A4B4DAC7BAF0}"/>
              </a:ext>
            </a:extLst>
          </p:cNvPr>
          <p:cNvSpPr>
            <a:spLocks noGrp="1"/>
          </p:cNvSpPr>
          <p:nvPr>
            <p:ph type="title" hasCustomPrompt="1"/>
          </p:nvPr>
        </p:nvSpPr>
        <p:spPr>
          <a:xfrm>
            <a:off x="609600" y="-619677"/>
            <a:ext cx="10972800" cy="535531"/>
          </a:xfrm>
        </p:spPr>
        <p:txBody>
          <a:bodyPr/>
          <a:lstStyle>
            <a:lvl1pPr>
              <a:defRPr>
                <a:solidFill>
                  <a:schemeClr val="bg2"/>
                </a:solidFill>
              </a:defRPr>
            </a:lvl1pPr>
          </a:lstStyle>
          <a:p>
            <a:r>
              <a:rPr lang="en-US" dirty="0"/>
              <a:t>Enter unique title of slide for accessibility</a:t>
            </a:r>
          </a:p>
        </p:txBody>
      </p:sp>
      <p:pic>
        <p:nvPicPr>
          <p:cNvPr id="2" name="Picture 1">
            <a:extLst>
              <a:ext uri="{FF2B5EF4-FFF2-40B4-BE49-F238E27FC236}">
                <a16:creationId xmlns:a16="http://schemas.microsoft.com/office/drawing/2014/main" id="{E0D89C87-20C6-3297-9911-E5FE91BBE8B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4" y="0"/>
            <a:ext cx="12198096" cy="6868584"/>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b="1" dirty="0">
                <a:solidFill>
                  <a:schemeClr val="tx1"/>
                </a:solidFill>
                <a:latin typeface="+mj-lt"/>
              </a:rPr>
              <a:t>Thank you!</a:t>
            </a:r>
          </a:p>
        </p:txBody>
      </p:sp>
      <p:sp>
        <p:nvSpPr>
          <p:cNvPr id="3" name="Text Placeholder 7">
            <a:extLst>
              <a:ext uri="{FF2B5EF4-FFF2-40B4-BE49-F238E27FC236}">
                <a16:creationId xmlns:a16="http://schemas.microsoft.com/office/drawing/2014/main" id="{894A3904-D45F-2F89-FA46-886258ECD62C}"/>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4" name="Text Placeholder 9">
            <a:extLst>
              <a:ext uri="{FF2B5EF4-FFF2-40B4-BE49-F238E27FC236}">
                <a16:creationId xmlns:a16="http://schemas.microsoft.com/office/drawing/2014/main" id="{EE78BB1E-548F-9B11-E771-AA0C77857129}"/>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5" name="Text Placeholder 7">
            <a:extLst>
              <a:ext uri="{FF2B5EF4-FFF2-40B4-BE49-F238E27FC236}">
                <a16:creationId xmlns:a16="http://schemas.microsoft.com/office/drawing/2014/main" id="{AEBB2EE3-413B-F050-9B6F-669E228EA533}"/>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6" name="Text Placeholder 9">
            <a:extLst>
              <a:ext uri="{FF2B5EF4-FFF2-40B4-BE49-F238E27FC236}">
                <a16:creationId xmlns:a16="http://schemas.microsoft.com/office/drawing/2014/main" id="{41B24C31-6E4D-8EBF-A1F7-31324BB7E79D}"/>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1" name="TextBox 10">
            <a:extLst>
              <a:ext uri="{FF2B5EF4-FFF2-40B4-BE49-F238E27FC236}">
                <a16:creationId xmlns:a16="http://schemas.microsoft.com/office/drawing/2014/main" id="{0DC51E9C-E9E5-4E28-B2DB-CA585656422E}"/>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C9305E1C-00C6-7741-A376-0D18F41A32E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8" name="Picture 7">
            <a:extLst>
              <a:ext uri="{FF2B5EF4-FFF2-40B4-BE49-F238E27FC236}">
                <a16:creationId xmlns:a16="http://schemas.microsoft.com/office/drawing/2014/main" id="{06D595F9-696A-A9F9-3CF6-D24B3B30239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703965"/>
            <a:ext cx="1003173" cy="599904"/>
          </a:xfrm>
          <a:prstGeom prst="rect">
            <a:avLst/>
          </a:prstGeom>
        </p:spPr>
      </p:pic>
    </p:spTree>
    <p:extLst>
      <p:ext uri="{BB962C8B-B14F-4D97-AF65-F5344CB8AC3E}">
        <p14:creationId xmlns:p14="http://schemas.microsoft.com/office/powerpoint/2010/main" val="383127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ank You - Color set 2 - block comp 3h">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E565E4A-FB03-47E3-BCB1-972BF5C3B991}"/>
              </a:ext>
            </a:extLst>
          </p:cNvPr>
          <p:cNvSpPr>
            <a:spLocks noGrp="1"/>
          </p:cNvSpPr>
          <p:nvPr>
            <p:ph type="title" hasCustomPrompt="1"/>
          </p:nvPr>
        </p:nvSpPr>
        <p:spPr>
          <a:xfrm>
            <a:off x="609600" y="-619677"/>
            <a:ext cx="10972800" cy="535531"/>
          </a:xfrm>
        </p:spPr>
        <p:txBody>
          <a:bodyPr/>
          <a:lstStyle>
            <a:lvl1pPr>
              <a:defRPr>
                <a:solidFill>
                  <a:schemeClr val="bg2"/>
                </a:solidFill>
              </a:defRPr>
            </a:lvl1pPr>
          </a:lstStyle>
          <a:p>
            <a:r>
              <a:rPr lang="en-US" dirty="0"/>
              <a:t>Enter unique title of slide for accessibility</a:t>
            </a:r>
          </a:p>
        </p:txBody>
      </p:sp>
      <p:pic>
        <p:nvPicPr>
          <p:cNvPr id="3" name="Picture 2">
            <a:extLst>
              <a:ext uri="{FF2B5EF4-FFF2-40B4-BE49-F238E27FC236}">
                <a16:creationId xmlns:a16="http://schemas.microsoft.com/office/drawing/2014/main" id="{280C7F6A-CF54-577A-07A4-1E9D4672FA9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8096" cy="6865003"/>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b="1" dirty="0">
                <a:solidFill>
                  <a:schemeClr val="tx1"/>
                </a:solidFill>
                <a:latin typeface="+mj-lt"/>
              </a:rPr>
              <a:t>Thank you!</a:t>
            </a:r>
          </a:p>
        </p:txBody>
      </p:sp>
      <p:sp>
        <p:nvSpPr>
          <p:cNvPr id="2" name="Text Placeholder 7">
            <a:extLst>
              <a:ext uri="{FF2B5EF4-FFF2-40B4-BE49-F238E27FC236}">
                <a16:creationId xmlns:a16="http://schemas.microsoft.com/office/drawing/2014/main" id="{DF1AEE74-675B-72F2-999C-65F2649A8D6F}"/>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4" name="Text Placeholder 9">
            <a:extLst>
              <a:ext uri="{FF2B5EF4-FFF2-40B4-BE49-F238E27FC236}">
                <a16:creationId xmlns:a16="http://schemas.microsoft.com/office/drawing/2014/main" id="{0C417953-B77C-6417-76E7-D6E1A8E43EDC}"/>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5" name="Text Placeholder 7">
            <a:extLst>
              <a:ext uri="{FF2B5EF4-FFF2-40B4-BE49-F238E27FC236}">
                <a16:creationId xmlns:a16="http://schemas.microsoft.com/office/drawing/2014/main" id="{292D0089-38A2-708D-3E60-05519B4401DB}"/>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6" name="Text Placeholder 9">
            <a:extLst>
              <a:ext uri="{FF2B5EF4-FFF2-40B4-BE49-F238E27FC236}">
                <a16:creationId xmlns:a16="http://schemas.microsoft.com/office/drawing/2014/main" id="{AF247F87-6B66-D38D-41B1-4132CC78B2EA}"/>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1" name="TextBox 10">
            <a:extLst>
              <a:ext uri="{FF2B5EF4-FFF2-40B4-BE49-F238E27FC236}">
                <a16:creationId xmlns:a16="http://schemas.microsoft.com/office/drawing/2014/main" id="{C4112FAB-D17A-48D1-AED3-A8DD90AD7B2B}"/>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C9305E1C-00C6-7741-A376-0D18F41A32E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8" name="Picture 7">
            <a:extLst>
              <a:ext uri="{FF2B5EF4-FFF2-40B4-BE49-F238E27FC236}">
                <a16:creationId xmlns:a16="http://schemas.microsoft.com/office/drawing/2014/main" id="{059FD31D-EBA3-2025-98EB-914050683FD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703965"/>
            <a:ext cx="1003173" cy="599904"/>
          </a:xfrm>
          <a:prstGeom prst="rect">
            <a:avLst/>
          </a:prstGeom>
        </p:spPr>
      </p:pic>
    </p:spTree>
    <p:extLst>
      <p:ext uri="{BB962C8B-B14F-4D97-AF65-F5344CB8AC3E}">
        <p14:creationId xmlns:p14="http://schemas.microsoft.com/office/powerpoint/2010/main" val="198406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ank You - Color set 2 - block comp 3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A09FAE0-A7E6-4C2B-9869-28C190444CFF}"/>
              </a:ext>
            </a:extLst>
          </p:cNvPr>
          <p:cNvSpPr>
            <a:spLocks noGrp="1"/>
          </p:cNvSpPr>
          <p:nvPr>
            <p:ph type="title" hasCustomPrompt="1"/>
          </p:nvPr>
        </p:nvSpPr>
        <p:spPr>
          <a:xfrm>
            <a:off x="609600" y="-619677"/>
            <a:ext cx="10972800" cy="535531"/>
          </a:xfrm>
        </p:spPr>
        <p:txBody>
          <a:bodyPr/>
          <a:lstStyle>
            <a:lvl1pPr>
              <a:defRPr>
                <a:solidFill>
                  <a:schemeClr val="bg2"/>
                </a:solidFill>
              </a:defRPr>
            </a:lvl1pPr>
          </a:lstStyle>
          <a:p>
            <a:r>
              <a:rPr lang="en-US" dirty="0"/>
              <a:t>Enter unique title of slide for accessibility</a:t>
            </a:r>
          </a:p>
        </p:txBody>
      </p:sp>
      <p:pic>
        <p:nvPicPr>
          <p:cNvPr id="2" name="Picture 1">
            <a:extLst>
              <a:ext uri="{FF2B5EF4-FFF2-40B4-BE49-F238E27FC236}">
                <a16:creationId xmlns:a16="http://schemas.microsoft.com/office/drawing/2014/main" id="{DC8BE8C4-6114-A044-05D5-6D322200828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5" y="-1"/>
            <a:ext cx="12198096" cy="6868584"/>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b="1" dirty="0">
                <a:solidFill>
                  <a:schemeClr val="tx1"/>
                </a:solidFill>
                <a:latin typeface="+mj-lt"/>
              </a:rPr>
              <a:t>Thank you!</a:t>
            </a:r>
          </a:p>
        </p:txBody>
      </p:sp>
      <p:sp>
        <p:nvSpPr>
          <p:cNvPr id="3" name="Text Placeholder 7">
            <a:extLst>
              <a:ext uri="{FF2B5EF4-FFF2-40B4-BE49-F238E27FC236}">
                <a16:creationId xmlns:a16="http://schemas.microsoft.com/office/drawing/2014/main" id="{7EB73ED3-D7A0-BB69-2AAA-1048CC08DFF2}"/>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4" name="Text Placeholder 9">
            <a:extLst>
              <a:ext uri="{FF2B5EF4-FFF2-40B4-BE49-F238E27FC236}">
                <a16:creationId xmlns:a16="http://schemas.microsoft.com/office/drawing/2014/main" id="{B251AC90-5785-9E72-3F5A-E5576E12D543}"/>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5" name="Text Placeholder 7">
            <a:extLst>
              <a:ext uri="{FF2B5EF4-FFF2-40B4-BE49-F238E27FC236}">
                <a16:creationId xmlns:a16="http://schemas.microsoft.com/office/drawing/2014/main" id="{ED9AD41B-A8B4-1D9B-CAA6-72962EA70767}"/>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a:solidFill>
                  <a:schemeClr val="tx1"/>
                </a:solidFill>
              </a:defRPr>
            </a:lvl1pPr>
          </a:lstStyle>
          <a:p>
            <a:pPr lvl="0"/>
            <a:r>
              <a:rPr lang="en-US" dirty="0"/>
              <a:t>Speaker name</a:t>
            </a:r>
          </a:p>
        </p:txBody>
      </p:sp>
      <p:sp>
        <p:nvSpPr>
          <p:cNvPr id="6" name="Text Placeholder 9">
            <a:extLst>
              <a:ext uri="{FF2B5EF4-FFF2-40B4-BE49-F238E27FC236}">
                <a16:creationId xmlns:a16="http://schemas.microsoft.com/office/drawing/2014/main" id="{14733709-A44E-A058-D885-14143CF0DF74}"/>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a:solidFill>
                  <a:schemeClr val="tx1"/>
                </a:solidFill>
              </a:defRPr>
            </a:lvl1pPr>
          </a:lstStyle>
          <a:p>
            <a:pPr lvl="0"/>
            <a:r>
              <a:rPr lang="en-US" dirty="0"/>
              <a:t>Speaker contact info (email or socials)</a:t>
            </a:r>
          </a:p>
        </p:txBody>
      </p:sp>
      <p:sp>
        <p:nvSpPr>
          <p:cNvPr id="11" name="TextBox 10">
            <a:extLst>
              <a:ext uri="{FF2B5EF4-FFF2-40B4-BE49-F238E27FC236}">
                <a16:creationId xmlns:a16="http://schemas.microsoft.com/office/drawing/2014/main" id="{EA2063AE-15FC-4B3F-B2CF-F32C465A7B55}"/>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C9305E1C-00C6-7741-A376-0D18F41A32E6}" type="datetimeyyyy">
              <a:rPr lang="en-US" sz="600" smtClean="0">
                <a:solidFill>
                  <a:schemeClr val="tx1"/>
                </a:solidFill>
              </a:rPr>
              <a:t>2025</a:t>
            </a:fld>
            <a:r>
              <a:rPr lang="en-US" sz="600" dirty="0">
                <a:solidFill>
                  <a:schemeClr val="tx1"/>
                </a:solidFill>
              </a:rPr>
              <a:t>, Amazon Web Services, Inc. or its affiliates. All rights reserved. </a:t>
            </a:r>
          </a:p>
        </p:txBody>
      </p:sp>
      <p:pic>
        <p:nvPicPr>
          <p:cNvPr id="8" name="Picture 7">
            <a:extLst>
              <a:ext uri="{FF2B5EF4-FFF2-40B4-BE49-F238E27FC236}">
                <a16:creationId xmlns:a16="http://schemas.microsoft.com/office/drawing/2014/main" id="{5CC8A71B-7C32-D24E-039C-4444AA5F52D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703965"/>
            <a:ext cx="1003173" cy="599904"/>
          </a:xfrm>
          <a:prstGeom prst="rect">
            <a:avLst/>
          </a:prstGeom>
        </p:spPr>
      </p:pic>
    </p:spTree>
    <p:extLst>
      <p:ext uri="{BB962C8B-B14F-4D97-AF65-F5344CB8AC3E}">
        <p14:creationId xmlns:p14="http://schemas.microsoft.com/office/powerpoint/2010/main" val="248581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A33D-5535-4C9A-8FE3-B37ABA63B4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93D77A-024C-472F-B312-4E06A5BAE0BA}"/>
              </a:ext>
            </a:extLst>
          </p:cNvPr>
          <p:cNvSpPr>
            <a:spLocks noGrp="1"/>
          </p:cNvSpPr>
          <p:nvPr>
            <p:ph type="body" orient="vert" idx="1"/>
          </p:nvPr>
        </p:nvSpPr>
        <p:spPr>
          <a:xfrm>
            <a:off x="609600" y="1718982"/>
            <a:ext cx="10972800" cy="44913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10D4DAD-D906-4444-864A-7CED33CEDEB5}"/>
              </a:ext>
            </a:extLst>
          </p:cNvPr>
          <p:cNvSpPr>
            <a:spLocks noGrp="1"/>
          </p:cNvSpPr>
          <p:nvPr>
            <p:ph type="sldNum" sz="quarter" idx="12"/>
          </p:nvPr>
        </p:nvSpPr>
        <p:spPr/>
        <p:txBody>
          <a:bodyPr/>
          <a:lstStyle/>
          <a:p>
            <a:fld id="{625061DB-7406-41C8-A121-52D8D4484FD1}" type="slidenum">
              <a:rPr lang="en-US" smtClean="0"/>
              <a:t>‹#›</a:t>
            </a:fld>
            <a:endParaRPr lang="en-US"/>
          </a:p>
        </p:txBody>
      </p:sp>
    </p:spTree>
    <p:extLst>
      <p:ext uri="{BB962C8B-B14F-4D97-AF65-F5344CB8AC3E}">
        <p14:creationId xmlns:p14="http://schemas.microsoft.com/office/powerpoint/2010/main" val="263111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2CA4B-F100-498A-9F95-D1048E98B369}"/>
              </a:ext>
            </a:extLst>
          </p:cNvPr>
          <p:cNvSpPr>
            <a:spLocks noGrp="1"/>
          </p:cNvSpPr>
          <p:nvPr>
            <p:ph type="title" orient="vert"/>
          </p:nvPr>
        </p:nvSpPr>
        <p:spPr>
          <a:xfrm>
            <a:off x="8724900" y="914399"/>
            <a:ext cx="2857500" cy="52959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442DEB-18AA-41C3-A034-B81C2006971D}"/>
              </a:ext>
            </a:extLst>
          </p:cNvPr>
          <p:cNvSpPr>
            <a:spLocks noGrp="1"/>
          </p:cNvSpPr>
          <p:nvPr>
            <p:ph type="body" orient="vert" idx="1"/>
          </p:nvPr>
        </p:nvSpPr>
        <p:spPr>
          <a:xfrm>
            <a:off x="609600" y="914399"/>
            <a:ext cx="7962900" cy="52959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AA1474-147C-4D4E-B55D-24F747B205EB}"/>
              </a:ext>
            </a:extLst>
          </p:cNvPr>
          <p:cNvSpPr>
            <a:spLocks noGrp="1"/>
          </p:cNvSpPr>
          <p:nvPr>
            <p:ph type="sldNum" sz="quarter" idx="12"/>
          </p:nvPr>
        </p:nvSpPr>
        <p:spPr/>
        <p:txBody>
          <a:bodyPr/>
          <a:lstStyle/>
          <a:p>
            <a:fld id="{625061DB-7406-41C8-A121-52D8D4484FD1}" type="slidenum">
              <a:rPr lang="en-US" smtClean="0"/>
              <a:t>‹#›</a:t>
            </a:fld>
            <a:endParaRPr lang="en-US"/>
          </a:p>
        </p:txBody>
      </p:sp>
    </p:spTree>
    <p:extLst>
      <p:ext uri="{BB962C8B-B14F-4D97-AF65-F5344CB8AC3E}">
        <p14:creationId xmlns:p14="http://schemas.microsoft.com/office/powerpoint/2010/main" val="257571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o Not Us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4731D4-24B7-407D-A119-09109E0E0D80}"/>
              </a:ext>
            </a:extLst>
          </p:cNvPr>
          <p:cNvSpPr txBox="1"/>
          <p:nvPr userDrawn="1"/>
        </p:nvSpPr>
        <p:spPr>
          <a:xfrm>
            <a:off x="3486150" y="2512370"/>
            <a:ext cx="7353300" cy="1874103"/>
          </a:xfrm>
          <a:prstGeom prst="rect">
            <a:avLst/>
          </a:prstGeom>
          <a:noFill/>
        </p:spPr>
        <p:txBody>
          <a:bodyPr wrap="square" rtlCol="0">
            <a:spAutoFit/>
          </a:bodyPr>
          <a:lstStyle/>
          <a:p>
            <a:pPr algn="l">
              <a:lnSpc>
                <a:spcPct val="80000"/>
              </a:lnSpc>
            </a:pPr>
            <a:r>
              <a:rPr lang="en-US" sz="6000" dirty="0">
                <a:latin typeface="+mj-lt"/>
              </a:rPr>
              <a:t>Do not use layouts after this slide.</a:t>
            </a:r>
            <a:br>
              <a:rPr lang="en-US" sz="6000" dirty="0">
                <a:latin typeface="+mj-lt"/>
              </a:rPr>
            </a:br>
            <a:r>
              <a:rPr lang="en-US" sz="2000" dirty="0">
                <a:latin typeface="+mj-lt"/>
              </a:rPr>
              <a:t>They are not part of the official template.</a:t>
            </a:r>
            <a:endParaRPr lang="en-US" sz="6000" dirty="0">
              <a:latin typeface="+mj-lt"/>
            </a:endParaRPr>
          </a:p>
        </p:txBody>
      </p:sp>
      <p:pic>
        <p:nvPicPr>
          <p:cNvPr id="7" name="Graphic 6" descr="Stop sign">
            <a:extLst>
              <a:ext uri="{FF2B5EF4-FFF2-40B4-BE49-F238E27FC236}">
                <a16:creationId xmlns:a16="http://schemas.microsoft.com/office/drawing/2014/main" id="{2E1D490C-0B7A-44B5-A2CC-97504831122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250" y="2114549"/>
            <a:ext cx="2628900" cy="2628900"/>
          </a:xfrm>
          <a:prstGeom prst="rect">
            <a:avLst/>
          </a:prstGeom>
        </p:spPr>
      </p:pic>
      <p:sp>
        <p:nvSpPr>
          <p:cNvPr id="8" name="Rectangle 7">
            <a:extLst>
              <a:ext uri="{FF2B5EF4-FFF2-40B4-BE49-F238E27FC236}">
                <a16:creationId xmlns:a16="http://schemas.microsoft.com/office/drawing/2014/main" id="{A56A91D7-A142-41A9-9775-90FA8A0EC8F4}"/>
              </a:ext>
            </a:extLst>
          </p:cNvPr>
          <p:cNvSpPr/>
          <p:nvPr userDrawn="1"/>
        </p:nvSpPr>
        <p:spPr>
          <a:xfrm>
            <a:off x="380999" y="6337300"/>
            <a:ext cx="4943475" cy="5207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4A252AA-410C-4410-AE45-9D483892FCD8}"/>
              </a:ext>
            </a:extLst>
          </p:cNvPr>
          <p:cNvSpPr/>
          <p:nvPr userDrawn="1"/>
        </p:nvSpPr>
        <p:spPr>
          <a:xfrm>
            <a:off x="380999" y="163722"/>
            <a:ext cx="4943475" cy="5207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627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fld id="{50CF4B3B-4C5C-447D-AD66-985B1625BB7D}" type="datetime1">
              <a:rPr lang="en-US" smtClean="0"/>
              <a:t>9/24/25</a:t>
            </a:fld>
            <a:endParaRPr lang="en-US" dirty="0"/>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00692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Color set 2 - block comp 2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DD098-1948-AEE8-9789-45887A0FAE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8096" cy="6865005"/>
          </a:xfrm>
          <a:prstGeom prst="rect">
            <a:avLst/>
          </a:prstGeom>
        </p:spPr>
      </p:pic>
      <p:sp>
        <p:nvSpPr>
          <p:cNvPr id="14" name="Title 1">
            <a:extLst>
              <a:ext uri="{FF2B5EF4-FFF2-40B4-BE49-F238E27FC236}">
                <a16:creationId xmlns:a16="http://schemas.microsoft.com/office/drawing/2014/main" id="{9B8DE4AC-AB45-8A42-A9DB-9A2F5C33BEF7}"/>
              </a:ext>
            </a:extLst>
          </p:cNvPr>
          <p:cNvSpPr>
            <a:spLocks noGrp="1"/>
          </p:cNvSpPr>
          <p:nvPr>
            <p:ph type="ctrTitle" hasCustomPrompt="1"/>
          </p:nvPr>
        </p:nvSpPr>
        <p:spPr>
          <a:xfrm>
            <a:off x="609599" y="2126159"/>
            <a:ext cx="6337854" cy="757130"/>
          </a:xfrm>
        </p:spPr>
        <p:txBody>
          <a:bodyPr wrap="square" anchor="t" anchorCtr="0"/>
          <a:lstStyle>
            <a:lvl1pPr algn="l">
              <a:defRPr sz="48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C5D3C39E-991A-7C43-B950-F707ACD43B61}"/>
              </a:ext>
            </a:extLst>
          </p:cNvPr>
          <p:cNvSpPr>
            <a:spLocks noGrp="1"/>
          </p:cNvSpPr>
          <p:nvPr>
            <p:ph type="subTitle" idx="1" hasCustomPrompt="1"/>
          </p:nvPr>
        </p:nvSpPr>
        <p:spPr>
          <a:xfrm>
            <a:off x="609598" y="2906719"/>
            <a:ext cx="6337853"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solidFill>
                  <a:schemeClr val="tx1"/>
                </a:solidFill>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solidFill>
                  <a:schemeClr val="tx1"/>
                </a:solidFill>
              </a:defRPr>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490BBDF1-FA8D-45DF-941F-5314B96451C6}"/>
              </a:ext>
            </a:extLst>
          </p:cNvPr>
          <p:cNvSpPr txBox="1"/>
          <p:nvPr userDrawn="1"/>
        </p:nvSpPr>
        <p:spPr>
          <a:xfrm>
            <a:off x="504476" y="6389813"/>
            <a:ext cx="2642070" cy="184666"/>
          </a:xfrm>
          <a:prstGeom prst="rect">
            <a:avLst/>
          </a:prstGeom>
          <a:noFill/>
        </p:spPr>
        <p:txBody>
          <a:bodyPr wrap="none" rtlCol="0">
            <a:spAutoFit/>
          </a:bodyPr>
          <a:lstStyle/>
          <a:p>
            <a:pPr algn="l"/>
            <a:r>
              <a:rPr lang="en-US" sz="600" dirty="0">
                <a:solidFill>
                  <a:schemeClr val="tx1"/>
                </a:solidFill>
              </a:rPr>
              <a:t>© </a:t>
            </a:r>
            <a:fld id="{E59B6FD5-3D56-C643-A5C0-5E9DC034BBB5}" type="datetimeyyyy">
              <a:rPr lang="en-US" sz="600" smtClean="0">
                <a:solidFill>
                  <a:schemeClr val="tx1"/>
                </a:solidFill>
              </a:rPr>
              <a:t>2025</a:t>
            </a:fld>
            <a:r>
              <a:rPr lang="en-US" sz="600" dirty="0">
                <a:solidFill>
                  <a:schemeClr val="tx1"/>
                </a:solidFill>
              </a:rPr>
              <a:t>, Amazon Web Services, Inc. or its affiliates. All rights reserved. </a:t>
            </a:r>
          </a:p>
        </p:txBody>
      </p:sp>
      <p:sp>
        <p:nvSpPr>
          <p:cNvPr id="4" name="Text Placeholder 7">
            <a:extLst>
              <a:ext uri="{FF2B5EF4-FFF2-40B4-BE49-F238E27FC236}">
                <a16:creationId xmlns:a16="http://schemas.microsoft.com/office/drawing/2014/main" id="{FD618B04-CF31-8D1F-CE8C-7406507FD888}"/>
              </a:ext>
            </a:extLst>
          </p:cNvPr>
          <p:cNvSpPr>
            <a:spLocks noGrp="1"/>
          </p:cNvSpPr>
          <p:nvPr>
            <p:ph type="body" sz="quarter" idx="13" hasCustomPrompt="1"/>
          </p:nvPr>
        </p:nvSpPr>
        <p:spPr>
          <a:xfrm>
            <a:off x="609599" y="1729418"/>
            <a:ext cx="3797301" cy="361335"/>
          </a:xfrm>
        </p:spPr>
        <p:txBody>
          <a:bodyPr wrap="square"/>
          <a:lstStyle>
            <a:lvl1pPr marL="0" indent="0">
              <a:spcAft>
                <a:spcPts val="0"/>
              </a:spcAft>
              <a:buNone/>
              <a:defRPr sz="1900" b="1" i="0" cap="all" spc="300" baseline="0">
                <a:solidFill>
                  <a:srgbClr val="7CE8F4"/>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a:t>
            </a:r>
          </a:p>
        </p:txBody>
      </p:sp>
      <p:pic>
        <p:nvPicPr>
          <p:cNvPr id="2" name="Picture 1">
            <a:extLst>
              <a:ext uri="{FF2B5EF4-FFF2-40B4-BE49-F238E27FC236}">
                <a16:creationId xmlns:a16="http://schemas.microsoft.com/office/drawing/2014/main" id="{A9B02ED3-68AA-4D0E-30C0-4B5DDC90CD2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5602" y="551565"/>
            <a:ext cx="1003173" cy="599904"/>
          </a:xfrm>
          <a:prstGeom prst="rect">
            <a:avLst/>
          </a:prstGeom>
        </p:spPr>
      </p:pic>
    </p:spTree>
    <p:extLst>
      <p:ext uri="{BB962C8B-B14F-4D97-AF65-F5344CB8AC3E}">
        <p14:creationId xmlns:p14="http://schemas.microsoft.com/office/powerpoint/2010/main" val="40358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Walk-I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A41CAC-3054-46AD-B584-76CE365AA4B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2E51BFFB-1DC4-424E-A87C-35EB62E789AF}"/>
              </a:ext>
            </a:extLst>
          </p:cNvPr>
          <p:cNvSpPr>
            <a:spLocks noGrp="1"/>
          </p:cNvSpPr>
          <p:nvPr>
            <p:ph type="body" sz="quarter" idx="10" hasCustomPrompt="1"/>
          </p:nvPr>
        </p:nvSpPr>
        <p:spPr>
          <a:xfrm>
            <a:off x="612646" y="3811366"/>
            <a:ext cx="4689476" cy="207301"/>
          </a:xfrm>
        </p:spPr>
        <p:txBody>
          <a:bodyPr anchor="ctr"/>
          <a:lstStyle>
            <a:lvl1pPr marL="0" indent="0">
              <a:buNone/>
              <a:defRPr sz="830" b="0" cap="all" spc="356" baseline="0"/>
            </a:lvl1pPr>
            <a:lvl2pPr marL="135472" indent="0">
              <a:buNone/>
              <a:defRPr/>
            </a:lvl2pPr>
            <a:lvl3pPr marL="270943" indent="0">
              <a:buNone/>
              <a:defRPr/>
            </a:lvl3pPr>
            <a:lvl4pPr marL="406415" indent="0">
              <a:buNone/>
              <a:defRPr/>
            </a:lvl4pPr>
            <a:lvl5pPr marL="406415" indent="0">
              <a:buNone/>
              <a:defRPr/>
            </a:lvl5pPr>
          </a:lstStyle>
          <a:p>
            <a:pPr lvl="0"/>
            <a:r>
              <a:rPr lang="en-US" dirty="0"/>
              <a:t>LOCATION | MONTH DD, YYYY</a:t>
            </a:r>
          </a:p>
        </p:txBody>
      </p:sp>
    </p:spTree>
    <p:extLst>
      <p:ext uri="{BB962C8B-B14F-4D97-AF65-F5344CB8AC3E}">
        <p14:creationId xmlns:p14="http://schemas.microsoft.com/office/powerpoint/2010/main" val="2795227050"/>
      </p:ext>
    </p:extLst>
  </p:cSld>
  <p:clrMapOvr>
    <a:masterClrMapping/>
  </p:clrMapOvr>
  <p:transition>
    <p:fade/>
  </p:transition>
  <p:extLst>
    <p:ext uri="{DCECCB84-F9BA-43D5-87BE-67443E8EF086}">
      <p15:sldGuideLst xmlns:p15="http://schemas.microsoft.com/office/powerpoint/2012/main">
        <p15:guide id="1" orient="horz" pos="2376">
          <p15:clr>
            <a:srgbClr val="FBAE40"/>
          </p15:clr>
        </p15:guide>
        <p15:guide id="2" pos="38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slide gradient 1">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BD4D8D4-CAB7-30A9-E0D1-FF90E1042C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101" y="551423"/>
            <a:ext cx="1010270" cy="604149"/>
          </a:xfrm>
          <a:prstGeom prst="rect">
            <a:avLst/>
          </a:prstGeom>
        </p:spPr>
      </p:pic>
      <p:sp>
        <p:nvSpPr>
          <p:cNvPr id="34" name="Text Placeholder 11">
            <a:extLst>
              <a:ext uri="{FF2B5EF4-FFF2-40B4-BE49-F238E27FC236}">
                <a16:creationId xmlns:a16="http://schemas.microsoft.com/office/drawing/2014/main" id="{CC6394AE-9889-3497-D2CF-B3A13B83B639}"/>
              </a:ext>
            </a:extLst>
          </p:cNvPr>
          <p:cNvSpPr>
            <a:spLocks noGrp="1"/>
          </p:cNvSpPr>
          <p:nvPr>
            <p:ph type="body" sz="quarter" idx="14" hasCustomPrompt="1"/>
          </p:nvPr>
        </p:nvSpPr>
        <p:spPr>
          <a:xfrm>
            <a:off x="426595" y="4572926"/>
            <a:ext cx="3702329" cy="369332"/>
          </a:xfrm>
        </p:spPr>
        <p:txBody>
          <a:bodyPr/>
          <a:lstStyle>
            <a:lvl1pPr marL="0" indent="0">
              <a:buNone/>
              <a:defRPr sz="2000" b="1" cap="none" spc="0" baseline="0">
                <a:solidFill>
                  <a:schemeClr val="bg1"/>
                </a:solidFill>
              </a:defRPr>
            </a:lvl1pPr>
          </a:lstStyle>
          <a:p>
            <a:pPr lvl="0"/>
            <a:r>
              <a:rPr lang="en-US" dirty="0"/>
              <a:t>Speaker name (pronouns)</a:t>
            </a:r>
          </a:p>
        </p:txBody>
      </p:sp>
      <p:sp>
        <p:nvSpPr>
          <p:cNvPr id="35" name="Text Placeholder 15">
            <a:extLst>
              <a:ext uri="{FF2B5EF4-FFF2-40B4-BE49-F238E27FC236}">
                <a16:creationId xmlns:a16="http://schemas.microsoft.com/office/drawing/2014/main" id="{4558D9E7-4CE8-14F0-81B1-BC0FB89484F5}"/>
              </a:ext>
            </a:extLst>
          </p:cNvPr>
          <p:cNvSpPr>
            <a:spLocks noGrp="1"/>
          </p:cNvSpPr>
          <p:nvPr>
            <p:ph type="body" sz="quarter" idx="15" hasCustomPrompt="1"/>
          </p:nvPr>
        </p:nvSpPr>
        <p:spPr>
          <a:xfrm>
            <a:off x="426595" y="4946988"/>
            <a:ext cx="3702329" cy="535531"/>
          </a:xfrm>
        </p:spPr>
        <p:txBody>
          <a:bodyPr/>
          <a:lstStyle>
            <a:lvl1pPr marL="0" indent="0">
              <a:spcAft>
                <a:spcPts val="300"/>
              </a:spcAft>
              <a:buNone/>
              <a:defRPr sz="1600">
                <a:solidFill>
                  <a:schemeClr val="bg1"/>
                </a:solidFill>
              </a:defRPr>
            </a:lvl1pPr>
            <a:lvl2pPr marL="228600" indent="0">
              <a:buNone/>
              <a:defRPr/>
            </a:lvl2pPr>
            <a:lvl3pPr marL="457200" indent="0">
              <a:buNone/>
              <a:defRPr/>
            </a:lvl3pPr>
            <a:lvl4pPr marL="685800" indent="0">
              <a:buNone/>
              <a:defRPr/>
            </a:lvl4pPr>
            <a:lvl5pPr marL="685800" indent="0">
              <a:buNone/>
              <a:defRPr/>
            </a:lvl5pPr>
          </a:lstStyle>
          <a:p>
            <a:pPr lvl="0"/>
            <a:r>
              <a:rPr lang="en-US" dirty="0"/>
              <a:t>Speaker job title</a:t>
            </a:r>
            <a:br>
              <a:rPr lang="en-US" dirty="0"/>
            </a:br>
            <a:r>
              <a:rPr lang="en-US" dirty="0"/>
              <a:t>Speaker company</a:t>
            </a:r>
          </a:p>
        </p:txBody>
      </p:sp>
      <p:sp>
        <p:nvSpPr>
          <p:cNvPr id="2" name="TextBox 1">
            <a:extLst>
              <a:ext uri="{FF2B5EF4-FFF2-40B4-BE49-F238E27FC236}">
                <a16:creationId xmlns:a16="http://schemas.microsoft.com/office/drawing/2014/main" id="{AABDFDB3-98F4-4A70-E1E9-6DC287A939E1}"/>
              </a:ext>
            </a:extLst>
          </p:cNvPr>
          <p:cNvSpPr txBox="1"/>
          <p:nvPr userDrawn="1"/>
        </p:nvSpPr>
        <p:spPr>
          <a:xfrm>
            <a:off x="330617" y="6392988"/>
            <a:ext cx="2601994"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bg1"/>
                </a:solidFill>
                <a:effectLst/>
                <a:uLnTx/>
                <a:uFillTx/>
                <a:latin typeface="Amazon Ember Display"/>
                <a:ea typeface="+mn-ea"/>
                <a:cs typeface="+mn-cs"/>
              </a:rPr>
              <a:t>© 2024, Amazon Web Services, Inc. or its affiliates. All rights reserved</a:t>
            </a:r>
          </a:p>
        </p:txBody>
      </p:sp>
      <p:sp>
        <p:nvSpPr>
          <p:cNvPr id="13" name="Subtitle 2">
            <a:extLst>
              <a:ext uri="{FF2B5EF4-FFF2-40B4-BE49-F238E27FC236}">
                <a16:creationId xmlns:a16="http://schemas.microsoft.com/office/drawing/2014/main" id="{BA24688F-E4D3-455D-9B0B-AA55FFBE5DE2}"/>
              </a:ext>
            </a:extLst>
          </p:cNvPr>
          <p:cNvSpPr>
            <a:spLocks noGrp="1"/>
          </p:cNvSpPr>
          <p:nvPr>
            <p:ph type="subTitle" idx="1" hasCustomPrompt="1"/>
          </p:nvPr>
        </p:nvSpPr>
        <p:spPr>
          <a:xfrm>
            <a:off x="426595" y="3533486"/>
            <a:ext cx="6660005" cy="978729"/>
          </a:xfrm>
        </p:spPr>
        <p:txBody>
          <a:bodyPr wrap="square"/>
          <a:lstStyle>
            <a:lvl1pPr marL="0" indent="0" algn="l" defTabSz="914400" rtl="0" eaLnBrk="1" latinLnBrk="0" hangingPunct="1">
              <a:lnSpc>
                <a:spcPct val="90000"/>
              </a:lnSpc>
              <a:spcBef>
                <a:spcPts val="0"/>
              </a:spcBef>
              <a:spcAft>
                <a:spcPts val="0"/>
              </a:spcAft>
              <a:buClr>
                <a:schemeClr val="tx1"/>
              </a:buClr>
              <a:buSzPct val="90000"/>
              <a:buFont typeface="Arial" panose="020B0604020202020204" pitchFamily="34" charset="0"/>
              <a:buNone/>
              <a:tabLst/>
              <a:defRPr lang="en-US" sz="3200" b="0" i="0" kern="1200" cap="none" spc="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Customer outcome/approved PDP tagline</a:t>
            </a:r>
          </a:p>
        </p:txBody>
      </p:sp>
      <p:sp>
        <p:nvSpPr>
          <p:cNvPr id="17" name="Title 1">
            <a:extLst>
              <a:ext uri="{FF2B5EF4-FFF2-40B4-BE49-F238E27FC236}">
                <a16:creationId xmlns:a16="http://schemas.microsoft.com/office/drawing/2014/main" id="{79961D1F-6D82-4C7B-979E-00AB8FB74D9A}"/>
              </a:ext>
            </a:extLst>
          </p:cNvPr>
          <p:cNvSpPr>
            <a:spLocks noGrp="1"/>
          </p:cNvSpPr>
          <p:nvPr>
            <p:ph type="ctrTitle" hasCustomPrompt="1"/>
          </p:nvPr>
        </p:nvSpPr>
        <p:spPr>
          <a:xfrm>
            <a:off x="426596" y="2746988"/>
            <a:ext cx="6660004" cy="757130"/>
          </a:xfrm>
        </p:spPr>
        <p:txBody>
          <a:bodyPr wrap="square" anchor="t" anchorCtr="0"/>
          <a:lstStyle>
            <a:lvl1pPr algn="l">
              <a:defRPr sz="4800">
                <a:solidFill>
                  <a:schemeClr val="bg1"/>
                </a:solidFill>
                <a:latin typeface="+mj-lt"/>
              </a:defRPr>
            </a:lvl1pPr>
          </a:lstStyle>
          <a:p>
            <a:r>
              <a:rPr lang="en-US" dirty="0"/>
              <a:t>First-use service name</a:t>
            </a:r>
          </a:p>
        </p:txBody>
      </p:sp>
    </p:spTree>
    <p:extLst>
      <p:ext uri="{BB962C8B-B14F-4D97-AF65-F5344CB8AC3E}">
        <p14:creationId xmlns:p14="http://schemas.microsoft.com/office/powerpoint/2010/main" val="22850402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slide gradient 2">
    <p:spTree>
      <p:nvGrpSpPr>
        <p:cNvPr id="1" name=""/>
        <p:cNvGrpSpPr/>
        <p:nvPr/>
      </p:nvGrpSpPr>
      <p:grpSpPr>
        <a:xfrm>
          <a:off x="0" y="0"/>
          <a:ext cx="0" cy="0"/>
          <a:chOff x="0" y="0"/>
          <a:chExt cx="0" cy="0"/>
        </a:xfrm>
      </p:grpSpPr>
      <p:pic>
        <p:nvPicPr>
          <p:cNvPr id="3" name="Picture 2" descr="A blurry image of a colorful background&#10;&#10;Description automatically generated">
            <a:extLst>
              <a:ext uri="{FF2B5EF4-FFF2-40B4-BE49-F238E27FC236}">
                <a16:creationId xmlns:a16="http://schemas.microsoft.com/office/drawing/2014/main" id="{4B670B77-F474-EA8C-2FD8-D13C336DB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1" y="-1"/>
            <a:ext cx="12192000" cy="6858001"/>
          </a:xfrm>
          <a:prstGeom prst="rect">
            <a:avLst/>
          </a:prstGeom>
        </p:spPr>
      </p:pic>
      <p:pic>
        <p:nvPicPr>
          <p:cNvPr id="24" name="Graphic 23">
            <a:extLst>
              <a:ext uri="{FF2B5EF4-FFF2-40B4-BE49-F238E27FC236}">
                <a16:creationId xmlns:a16="http://schemas.microsoft.com/office/drawing/2014/main" id="{A132D961-6013-D997-E7FA-8B088EFC76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101" y="551423"/>
            <a:ext cx="1010270" cy="604149"/>
          </a:xfrm>
          <a:prstGeom prst="rect">
            <a:avLst/>
          </a:prstGeom>
        </p:spPr>
      </p:pic>
      <p:sp>
        <p:nvSpPr>
          <p:cNvPr id="2" name="TextBox 1">
            <a:extLst>
              <a:ext uri="{FF2B5EF4-FFF2-40B4-BE49-F238E27FC236}">
                <a16:creationId xmlns:a16="http://schemas.microsoft.com/office/drawing/2014/main" id="{A371873D-140F-FD12-96E5-EA3769A5633A}"/>
              </a:ext>
            </a:extLst>
          </p:cNvPr>
          <p:cNvSpPr txBox="1"/>
          <p:nvPr userDrawn="1"/>
        </p:nvSpPr>
        <p:spPr>
          <a:xfrm>
            <a:off x="330617" y="6392988"/>
            <a:ext cx="2601994"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bg1"/>
                </a:solidFill>
                <a:effectLst/>
                <a:uLnTx/>
                <a:uFillTx/>
                <a:latin typeface="Amazon Ember Display"/>
                <a:ea typeface="+mn-ea"/>
                <a:cs typeface="+mn-cs"/>
              </a:rPr>
              <a:t>© 2024, Amazon Web Services, Inc. or its affiliates. All rights reserved</a:t>
            </a:r>
          </a:p>
        </p:txBody>
      </p:sp>
      <p:sp>
        <p:nvSpPr>
          <p:cNvPr id="9" name="Text Placeholder 11">
            <a:extLst>
              <a:ext uri="{FF2B5EF4-FFF2-40B4-BE49-F238E27FC236}">
                <a16:creationId xmlns:a16="http://schemas.microsoft.com/office/drawing/2014/main" id="{75D9CB6F-A0EE-4054-99DA-3953E48C73BA}"/>
              </a:ext>
            </a:extLst>
          </p:cNvPr>
          <p:cNvSpPr>
            <a:spLocks noGrp="1"/>
          </p:cNvSpPr>
          <p:nvPr>
            <p:ph type="body" sz="quarter" idx="14" hasCustomPrompt="1"/>
          </p:nvPr>
        </p:nvSpPr>
        <p:spPr>
          <a:xfrm>
            <a:off x="426595" y="4572926"/>
            <a:ext cx="3702329" cy="369332"/>
          </a:xfrm>
        </p:spPr>
        <p:txBody>
          <a:bodyPr/>
          <a:lstStyle>
            <a:lvl1pPr marL="0" indent="0">
              <a:buNone/>
              <a:defRPr sz="2000" b="1" cap="none" spc="0" baseline="0">
                <a:solidFill>
                  <a:schemeClr val="bg1"/>
                </a:solidFill>
              </a:defRPr>
            </a:lvl1pPr>
          </a:lstStyle>
          <a:p>
            <a:pPr lvl="0"/>
            <a:r>
              <a:rPr lang="en-US" dirty="0"/>
              <a:t>Speaker name (pronouns)</a:t>
            </a:r>
          </a:p>
        </p:txBody>
      </p:sp>
      <p:sp>
        <p:nvSpPr>
          <p:cNvPr id="11" name="Text Placeholder 15">
            <a:extLst>
              <a:ext uri="{FF2B5EF4-FFF2-40B4-BE49-F238E27FC236}">
                <a16:creationId xmlns:a16="http://schemas.microsoft.com/office/drawing/2014/main" id="{873FB102-BFBC-4E6E-A041-FBB002BA4B5F}"/>
              </a:ext>
            </a:extLst>
          </p:cNvPr>
          <p:cNvSpPr>
            <a:spLocks noGrp="1"/>
          </p:cNvSpPr>
          <p:nvPr>
            <p:ph type="body" sz="quarter" idx="15" hasCustomPrompt="1"/>
          </p:nvPr>
        </p:nvSpPr>
        <p:spPr>
          <a:xfrm>
            <a:off x="426595" y="4946988"/>
            <a:ext cx="3702329" cy="535531"/>
          </a:xfrm>
        </p:spPr>
        <p:txBody>
          <a:bodyPr/>
          <a:lstStyle>
            <a:lvl1pPr marL="0" indent="0">
              <a:spcAft>
                <a:spcPts val="300"/>
              </a:spcAft>
              <a:buNone/>
              <a:defRPr sz="1600">
                <a:solidFill>
                  <a:schemeClr val="bg1"/>
                </a:solidFill>
              </a:defRPr>
            </a:lvl1pPr>
            <a:lvl2pPr marL="228600" indent="0">
              <a:buNone/>
              <a:defRPr/>
            </a:lvl2pPr>
            <a:lvl3pPr marL="457200" indent="0">
              <a:buNone/>
              <a:defRPr/>
            </a:lvl3pPr>
            <a:lvl4pPr marL="685800" indent="0">
              <a:buNone/>
              <a:defRPr/>
            </a:lvl4pPr>
            <a:lvl5pPr marL="685800" indent="0">
              <a:buNone/>
              <a:defRPr/>
            </a:lvl5pPr>
          </a:lstStyle>
          <a:p>
            <a:pPr lvl="0"/>
            <a:r>
              <a:rPr lang="en-US" dirty="0"/>
              <a:t>Speaker job title</a:t>
            </a:r>
            <a:br>
              <a:rPr lang="en-US" dirty="0"/>
            </a:br>
            <a:r>
              <a:rPr lang="en-US" dirty="0"/>
              <a:t>Speaker company</a:t>
            </a:r>
          </a:p>
        </p:txBody>
      </p:sp>
      <p:sp>
        <p:nvSpPr>
          <p:cNvPr id="12" name="Title 1">
            <a:extLst>
              <a:ext uri="{FF2B5EF4-FFF2-40B4-BE49-F238E27FC236}">
                <a16:creationId xmlns:a16="http://schemas.microsoft.com/office/drawing/2014/main" id="{9519B66F-8E51-49C9-BFFD-FA5E8934C29E}"/>
              </a:ext>
            </a:extLst>
          </p:cNvPr>
          <p:cNvSpPr>
            <a:spLocks noGrp="1"/>
          </p:cNvSpPr>
          <p:nvPr>
            <p:ph type="ctrTitle" hasCustomPrompt="1"/>
          </p:nvPr>
        </p:nvSpPr>
        <p:spPr>
          <a:xfrm>
            <a:off x="426596" y="2746988"/>
            <a:ext cx="6660004" cy="757130"/>
          </a:xfrm>
        </p:spPr>
        <p:txBody>
          <a:bodyPr wrap="square" anchor="t" anchorCtr="0"/>
          <a:lstStyle>
            <a:lvl1pPr algn="l">
              <a:defRPr sz="4800">
                <a:solidFill>
                  <a:schemeClr val="bg1"/>
                </a:solidFill>
                <a:latin typeface="+mj-lt"/>
              </a:defRPr>
            </a:lvl1pPr>
          </a:lstStyle>
          <a:p>
            <a:r>
              <a:rPr lang="en-US" dirty="0"/>
              <a:t>First-use service name</a:t>
            </a:r>
          </a:p>
        </p:txBody>
      </p:sp>
      <p:sp>
        <p:nvSpPr>
          <p:cNvPr id="13" name="Subtitle 2">
            <a:extLst>
              <a:ext uri="{FF2B5EF4-FFF2-40B4-BE49-F238E27FC236}">
                <a16:creationId xmlns:a16="http://schemas.microsoft.com/office/drawing/2014/main" id="{1CCA407B-D14D-4B7D-8136-FEEF4F712AD8}"/>
              </a:ext>
            </a:extLst>
          </p:cNvPr>
          <p:cNvSpPr>
            <a:spLocks noGrp="1"/>
          </p:cNvSpPr>
          <p:nvPr>
            <p:ph type="subTitle" idx="1" hasCustomPrompt="1"/>
          </p:nvPr>
        </p:nvSpPr>
        <p:spPr>
          <a:xfrm>
            <a:off x="426595" y="3533486"/>
            <a:ext cx="6660005" cy="978729"/>
          </a:xfrm>
        </p:spPr>
        <p:txBody>
          <a:bodyPr wrap="square"/>
          <a:lstStyle>
            <a:lvl1pPr marL="0" indent="0" algn="l" defTabSz="914400" rtl="0" eaLnBrk="1" latinLnBrk="0" hangingPunct="1">
              <a:lnSpc>
                <a:spcPct val="90000"/>
              </a:lnSpc>
              <a:spcBef>
                <a:spcPts val="0"/>
              </a:spcBef>
              <a:spcAft>
                <a:spcPts val="0"/>
              </a:spcAft>
              <a:buClr>
                <a:schemeClr val="tx1"/>
              </a:buClr>
              <a:buSzPct val="90000"/>
              <a:buFont typeface="Arial" panose="020B0604020202020204" pitchFamily="34" charset="0"/>
              <a:buNone/>
              <a:tabLst/>
              <a:defRPr lang="en-US" sz="3200" b="0" i="0" kern="1200" cap="none" spc="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Customer outcome/approved PDP tagline</a:t>
            </a:r>
          </a:p>
        </p:txBody>
      </p:sp>
    </p:spTree>
    <p:extLst>
      <p:ext uri="{BB962C8B-B14F-4D97-AF65-F5344CB8AC3E}">
        <p14:creationId xmlns:p14="http://schemas.microsoft.com/office/powerpoint/2010/main" val="641826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ver slide gradient 3">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A132D961-6013-D997-E7FA-8B088EFC76B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101" y="551423"/>
            <a:ext cx="1010270" cy="604149"/>
          </a:xfrm>
          <a:prstGeom prst="rect">
            <a:avLst/>
          </a:prstGeom>
        </p:spPr>
      </p:pic>
      <p:sp>
        <p:nvSpPr>
          <p:cNvPr id="2" name="TextBox 1">
            <a:extLst>
              <a:ext uri="{FF2B5EF4-FFF2-40B4-BE49-F238E27FC236}">
                <a16:creationId xmlns:a16="http://schemas.microsoft.com/office/drawing/2014/main" id="{ED9A09D1-FCAF-59C5-4E2E-599CA8F3C3B0}"/>
              </a:ext>
            </a:extLst>
          </p:cNvPr>
          <p:cNvSpPr txBox="1"/>
          <p:nvPr userDrawn="1"/>
        </p:nvSpPr>
        <p:spPr>
          <a:xfrm>
            <a:off x="330617" y="6392988"/>
            <a:ext cx="2601994"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bg1"/>
                </a:solidFill>
                <a:effectLst/>
                <a:uLnTx/>
                <a:uFillTx/>
                <a:latin typeface="Amazon Ember Display"/>
                <a:ea typeface="+mn-ea"/>
                <a:cs typeface="+mn-cs"/>
              </a:rPr>
              <a:t>© 2024, Amazon Web Services, Inc. or its affiliates. All rights reserved</a:t>
            </a:r>
          </a:p>
        </p:txBody>
      </p:sp>
      <p:sp>
        <p:nvSpPr>
          <p:cNvPr id="9" name="Text Placeholder 11">
            <a:extLst>
              <a:ext uri="{FF2B5EF4-FFF2-40B4-BE49-F238E27FC236}">
                <a16:creationId xmlns:a16="http://schemas.microsoft.com/office/drawing/2014/main" id="{934F628F-274B-453A-8328-B7BCA8FA3B40}"/>
              </a:ext>
            </a:extLst>
          </p:cNvPr>
          <p:cNvSpPr>
            <a:spLocks noGrp="1"/>
          </p:cNvSpPr>
          <p:nvPr>
            <p:ph type="body" sz="quarter" idx="14" hasCustomPrompt="1"/>
          </p:nvPr>
        </p:nvSpPr>
        <p:spPr>
          <a:xfrm>
            <a:off x="426595" y="4572926"/>
            <a:ext cx="3702329" cy="369332"/>
          </a:xfrm>
        </p:spPr>
        <p:txBody>
          <a:bodyPr/>
          <a:lstStyle>
            <a:lvl1pPr marL="0" indent="0">
              <a:buNone/>
              <a:defRPr sz="2000" b="1" cap="none" spc="0" baseline="0">
                <a:solidFill>
                  <a:schemeClr val="bg1"/>
                </a:solidFill>
              </a:defRPr>
            </a:lvl1pPr>
          </a:lstStyle>
          <a:p>
            <a:pPr lvl="0"/>
            <a:r>
              <a:rPr lang="en-US" dirty="0"/>
              <a:t>Speaker name (pronouns)</a:t>
            </a:r>
          </a:p>
        </p:txBody>
      </p:sp>
      <p:sp>
        <p:nvSpPr>
          <p:cNvPr id="11" name="Text Placeholder 15">
            <a:extLst>
              <a:ext uri="{FF2B5EF4-FFF2-40B4-BE49-F238E27FC236}">
                <a16:creationId xmlns:a16="http://schemas.microsoft.com/office/drawing/2014/main" id="{E082A4C1-D48F-4F5E-94DD-4780258ABACE}"/>
              </a:ext>
            </a:extLst>
          </p:cNvPr>
          <p:cNvSpPr>
            <a:spLocks noGrp="1"/>
          </p:cNvSpPr>
          <p:nvPr>
            <p:ph type="body" sz="quarter" idx="15" hasCustomPrompt="1"/>
          </p:nvPr>
        </p:nvSpPr>
        <p:spPr>
          <a:xfrm>
            <a:off x="426595" y="4946988"/>
            <a:ext cx="3702329" cy="535531"/>
          </a:xfrm>
        </p:spPr>
        <p:txBody>
          <a:bodyPr/>
          <a:lstStyle>
            <a:lvl1pPr marL="0" indent="0">
              <a:spcAft>
                <a:spcPts val="300"/>
              </a:spcAft>
              <a:buNone/>
              <a:defRPr sz="1600">
                <a:solidFill>
                  <a:schemeClr val="bg1"/>
                </a:solidFill>
              </a:defRPr>
            </a:lvl1pPr>
            <a:lvl2pPr marL="228600" indent="0">
              <a:buNone/>
              <a:defRPr/>
            </a:lvl2pPr>
            <a:lvl3pPr marL="457200" indent="0">
              <a:buNone/>
              <a:defRPr/>
            </a:lvl3pPr>
            <a:lvl4pPr marL="685800" indent="0">
              <a:buNone/>
              <a:defRPr/>
            </a:lvl4pPr>
            <a:lvl5pPr marL="685800" indent="0">
              <a:buNone/>
              <a:defRPr/>
            </a:lvl5pPr>
          </a:lstStyle>
          <a:p>
            <a:pPr lvl="0"/>
            <a:r>
              <a:rPr lang="en-US" dirty="0"/>
              <a:t>Speaker job title</a:t>
            </a:r>
            <a:br>
              <a:rPr lang="en-US" dirty="0"/>
            </a:br>
            <a:r>
              <a:rPr lang="en-US" dirty="0"/>
              <a:t>Speaker company</a:t>
            </a:r>
          </a:p>
        </p:txBody>
      </p:sp>
      <p:sp>
        <p:nvSpPr>
          <p:cNvPr id="12" name="Title 1">
            <a:extLst>
              <a:ext uri="{FF2B5EF4-FFF2-40B4-BE49-F238E27FC236}">
                <a16:creationId xmlns:a16="http://schemas.microsoft.com/office/drawing/2014/main" id="{49D5459A-A3F0-43A1-A353-20C1527EC2E6}"/>
              </a:ext>
            </a:extLst>
          </p:cNvPr>
          <p:cNvSpPr>
            <a:spLocks noGrp="1"/>
          </p:cNvSpPr>
          <p:nvPr>
            <p:ph type="ctrTitle" hasCustomPrompt="1"/>
          </p:nvPr>
        </p:nvSpPr>
        <p:spPr>
          <a:xfrm>
            <a:off x="426596" y="2746988"/>
            <a:ext cx="6660004" cy="757130"/>
          </a:xfrm>
        </p:spPr>
        <p:txBody>
          <a:bodyPr wrap="square" anchor="t" anchorCtr="0"/>
          <a:lstStyle>
            <a:lvl1pPr algn="l">
              <a:defRPr sz="4800">
                <a:solidFill>
                  <a:schemeClr val="bg1"/>
                </a:solidFill>
                <a:latin typeface="+mj-lt"/>
              </a:defRPr>
            </a:lvl1pPr>
          </a:lstStyle>
          <a:p>
            <a:r>
              <a:rPr lang="en-US" dirty="0"/>
              <a:t>First-use service name</a:t>
            </a:r>
          </a:p>
        </p:txBody>
      </p:sp>
      <p:sp>
        <p:nvSpPr>
          <p:cNvPr id="13" name="Subtitle 2">
            <a:extLst>
              <a:ext uri="{FF2B5EF4-FFF2-40B4-BE49-F238E27FC236}">
                <a16:creationId xmlns:a16="http://schemas.microsoft.com/office/drawing/2014/main" id="{FA895A05-431F-437C-B83D-07C7AD89A4B4}"/>
              </a:ext>
            </a:extLst>
          </p:cNvPr>
          <p:cNvSpPr>
            <a:spLocks noGrp="1"/>
          </p:cNvSpPr>
          <p:nvPr>
            <p:ph type="subTitle" idx="1" hasCustomPrompt="1"/>
          </p:nvPr>
        </p:nvSpPr>
        <p:spPr>
          <a:xfrm>
            <a:off x="426595" y="3533486"/>
            <a:ext cx="6660005" cy="978729"/>
          </a:xfrm>
        </p:spPr>
        <p:txBody>
          <a:bodyPr wrap="square"/>
          <a:lstStyle>
            <a:lvl1pPr marL="0" indent="0" algn="l" defTabSz="914400" rtl="0" eaLnBrk="1" latinLnBrk="0" hangingPunct="1">
              <a:lnSpc>
                <a:spcPct val="90000"/>
              </a:lnSpc>
              <a:spcBef>
                <a:spcPts val="0"/>
              </a:spcBef>
              <a:spcAft>
                <a:spcPts val="0"/>
              </a:spcAft>
              <a:buClr>
                <a:schemeClr val="tx1"/>
              </a:buClr>
              <a:buSzPct val="90000"/>
              <a:buFont typeface="Arial" panose="020B0604020202020204" pitchFamily="34" charset="0"/>
              <a:buNone/>
              <a:tabLst/>
              <a:defRPr lang="en-US" sz="3200" b="0" i="0" kern="1200" cap="none" spc="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Customer outcome/approved PDP tagline</a:t>
            </a:r>
          </a:p>
        </p:txBody>
      </p:sp>
    </p:spTree>
    <p:extLst>
      <p:ext uri="{BB962C8B-B14F-4D97-AF65-F5344CB8AC3E}">
        <p14:creationId xmlns:p14="http://schemas.microsoft.com/office/powerpoint/2010/main" val="261178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9E09F29F-FB70-4479-9632-85DE314617E2}"/>
              </a:ext>
            </a:extLst>
          </p:cNvPr>
          <p:cNvSpPr>
            <a:spLocks noGrp="1"/>
          </p:cNvSpPr>
          <p:nvPr>
            <p:ph type="body" sz="quarter" idx="10" hasCustomPrompt="1"/>
          </p:nvPr>
        </p:nvSpPr>
        <p:spPr>
          <a:xfrm>
            <a:off x="425038" y="1365662"/>
            <a:ext cx="11430000" cy="424732"/>
          </a:xfrm>
        </p:spPr>
        <p:txBody>
          <a:bodyPr vert="horz" wrap="square" lIns="0" tIns="45720" rIns="0" bIns="45720" rtlCol="0">
            <a:spAutoFit/>
          </a:bodyPr>
          <a:lstStyle>
            <a:lvl1pPr marL="0" indent="0">
              <a:spcAft>
                <a:spcPts val="3000"/>
              </a:spcAft>
              <a:buNone/>
              <a:defRPr lang="en-US" sz="2400" smtClean="0"/>
            </a:lvl1pPr>
            <a:lvl2pPr marL="0" indent="0">
              <a:spcAft>
                <a:spcPts val="3000"/>
              </a:spcAft>
              <a:buNone/>
              <a:defRPr lang="en-US" sz="2400" smtClean="0"/>
            </a:lvl2pPr>
            <a:lvl3pPr marL="0" indent="0">
              <a:spcAft>
                <a:spcPts val="3000"/>
              </a:spcAft>
              <a:buNone/>
              <a:defRPr lang="en-US" sz="2400" smtClean="0"/>
            </a:lvl3pPr>
            <a:lvl4pPr marL="0" indent="0">
              <a:spcAft>
                <a:spcPts val="3000"/>
              </a:spcAft>
              <a:buNone/>
              <a:defRPr lang="en-US" sz="2400" smtClean="0"/>
            </a:lvl4pPr>
            <a:lvl5pPr marL="0" indent="0">
              <a:spcAft>
                <a:spcPts val="3000"/>
              </a:spcAft>
              <a:buNone/>
              <a:defRPr lang="en-US" sz="2400"/>
            </a:lvl5pPr>
          </a:lstStyle>
          <a:p>
            <a:pPr marL="228600" lvl="0" indent="-228600">
              <a:spcAft>
                <a:spcPts val="3000"/>
              </a:spcAft>
              <a:buClr>
                <a:schemeClr val="tx1"/>
              </a:buClr>
            </a:pPr>
            <a:r>
              <a:rPr lang="en-US" dirty="0"/>
              <a:t>List high-level agenda items without bullets</a:t>
            </a:r>
          </a:p>
        </p:txBody>
      </p:sp>
      <p:sp>
        <p:nvSpPr>
          <p:cNvPr id="5" name="Title 1">
            <a:extLst>
              <a:ext uri="{FF2B5EF4-FFF2-40B4-BE49-F238E27FC236}">
                <a16:creationId xmlns:a16="http://schemas.microsoft.com/office/drawing/2014/main" id="{A175166B-DC8C-4D02-820A-E0D358716306}"/>
              </a:ext>
            </a:extLst>
          </p:cNvPr>
          <p:cNvSpPr>
            <a:spLocks noGrp="1"/>
          </p:cNvSpPr>
          <p:nvPr>
            <p:ph type="title" hasCustomPrompt="1"/>
          </p:nvPr>
        </p:nvSpPr>
        <p:spPr>
          <a:xfrm>
            <a:off x="425038" y="355377"/>
            <a:ext cx="11430000" cy="638175"/>
          </a:xfrm>
        </p:spPr>
        <p:txBody>
          <a:bodyPr/>
          <a:lstStyle>
            <a:lvl1pPr>
              <a:defRPr/>
            </a:lvl1pPr>
          </a:lstStyle>
          <a:p>
            <a:r>
              <a:rPr lang="en-US" dirty="0"/>
              <a:t>Agenda</a:t>
            </a:r>
          </a:p>
        </p:txBody>
      </p:sp>
    </p:spTree>
    <p:extLst>
      <p:ext uri="{BB962C8B-B14F-4D97-AF65-F5344CB8AC3E}">
        <p14:creationId xmlns:p14="http://schemas.microsoft.com/office/powerpoint/2010/main" val="420931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2C80C750-A3DA-DD57-9D7D-AE81CEF72200}"/>
              </a:ext>
            </a:extLst>
          </p:cNvPr>
          <p:cNvSpPr/>
          <p:nvPr userDrawn="1"/>
        </p:nvSpPr>
        <p:spPr>
          <a:xfrm>
            <a:off x="6096000" y="342900"/>
            <a:ext cx="5753100" cy="5867400"/>
          </a:xfrm>
          <a:prstGeom prst="roundRect">
            <a:avLst>
              <a:gd name="adj" fmla="val 416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 name="Text Placeholder 5">
            <a:extLst>
              <a:ext uri="{FF2B5EF4-FFF2-40B4-BE49-F238E27FC236}">
                <a16:creationId xmlns:a16="http://schemas.microsoft.com/office/drawing/2014/main" id="{9E09F29F-FB70-4479-9632-85DE314617E2}"/>
              </a:ext>
            </a:extLst>
          </p:cNvPr>
          <p:cNvSpPr>
            <a:spLocks noGrp="1"/>
          </p:cNvSpPr>
          <p:nvPr>
            <p:ph type="body" sz="quarter" idx="10" hasCustomPrompt="1"/>
          </p:nvPr>
        </p:nvSpPr>
        <p:spPr>
          <a:xfrm>
            <a:off x="6368415" y="582592"/>
            <a:ext cx="5246370" cy="5349916"/>
          </a:xfrm>
          <a:prstGeom prst="rect">
            <a:avLst/>
          </a:prstGeom>
          <a:noFill/>
        </p:spPr>
        <p:txBody>
          <a:bodyPr vert="horz" wrap="square" lIns="0" tIns="91440" rIns="0" bIns="274320" rtlCol="0">
            <a:normAutofit/>
          </a:bodyPr>
          <a:lstStyle>
            <a:lvl1pPr marL="0" indent="0">
              <a:spcAft>
                <a:spcPts val="3000"/>
              </a:spcAft>
              <a:buNone/>
              <a:defRPr lang="en-US" sz="2400" smtClean="0"/>
            </a:lvl1pPr>
            <a:lvl2pPr marL="0" indent="0">
              <a:spcAft>
                <a:spcPts val="3000"/>
              </a:spcAft>
              <a:buNone/>
              <a:defRPr lang="en-US" sz="2400" smtClean="0"/>
            </a:lvl2pPr>
            <a:lvl3pPr marL="0" indent="0">
              <a:spcAft>
                <a:spcPts val="3000"/>
              </a:spcAft>
              <a:buNone/>
              <a:defRPr lang="en-US" sz="2400" smtClean="0"/>
            </a:lvl3pPr>
            <a:lvl4pPr marL="0" indent="0">
              <a:spcAft>
                <a:spcPts val="3000"/>
              </a:spcAft>
              <a:buNone/>
              <a:defRPr lang="en-US" sz="2400" smtClean="0"/>
            </a:lvl4pPr>
            <a:lvl5pPr marL="0" indent="0">
              <a:spcAft>
                <a:spcPts val="3000"/>
              </a:spcAft>
              <a:buNone/>
              <a:defRPr lang="en-US" sz="2400"/>
            </a:lvl5pPr>
          </a:lstStyle>
          <a:p>
            <a:pPr marL="228600" lvl="0" indent="-228600">
              <a:spcAft>
                <a:spcPts val="3000"/>
              </a:spcAft>
              <a:buClr>
                <a:schemeClr val="tx1"/>
              </a:buClr>
            </a:pPr>
            <a:r>
              <a:rPr lang="en-US" dirty="0"/>
              <a:t>List high-level agenda items without bullets</a:t>
            </a:r>
          </a:p>
        </p:txBody>
      </p:sp>
      <p:sp>
        <p:nvSpPr>
          <p:cNvPr id="6" name="Title 1">
            <a:extLst>
              <a:ext uri="{FF2B5EF4-FFF2-40B4-BE49-F238E27FC236}">
                <a16:creationId xmlns:a16="http://schemas.microsoft.com/office/drawing/2014/main" id="{CC3DF3CF-43E4-4E15-A5F1-E550729CA285}"/>
              </a:ext>
            </a:extLst>
          </p:cNvPr>
          <p:cNvSpPr>
            <a:spLocks noGrp="1"/>
          </p:cNvSpPr>
          <p:nvPr>
            <p:ph type="title" hasCustomPrompt="1"/>
          </p:nvPr>
        </p:nvSpPr>
        <p:spPr>
          <a:xfrm>
            <a:off x="1295400" y="2938462"/>
            <a:ext cx="4349338" cy="638175"/>
          </a:xfrm>
        </p:spPr>
        <p:txBody>
          <a:bodyPr anchor="ctr"/>
          <a:lstStyle>
            <a:lvl1pPr>
              <a:defRPr sz="4000"/>
            </a:lvl1pPr>
          </a:lstStyle>
          <a:p>
            <a:r>
              <a:rPr lang="en-US" dirty="0"/>
              <a:t>Agenda</a:t>
            </a:r>
          </a:p>
        </p:txBody>
      </p:sp>
    </p:spTree>
    <p:extLst>
      <p:ext uri="{BB962C8B-B14F-4D97-AF65-F5344CB8AC3E}">
        <p14:creationId xmlns:p14="http://schemas.microsoft.com/office/powerpoint/2010/main" val="128501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genda_3">
    <p:spTree>
      <p:nvGrpSpPr>
        <p:cNvPr id="1" name=""/>
        <p:cNvGrpSpPr/>
        <p:nvPr/>
      </p:nvGrpSpPr>
      <p:grpSpPr>
        <a:xfrm>
          <a:off x="0" y="0"/>
          <a:ext cx="0" cy="0"/>
          <a:chOff x="0" y="0"/>
          <a:chExt cx="0" cy="0"/>
        </a:xfrm>
      </p:grpSpPr>
      <p:sp>
        <p:nvSpPr>
          <p:cNvPr id="59" name="Rectangle: Rounded Corners 14">
            <a:extLst>
              <a:ext uri="{FF2B5EF4-FFF2-40B4-BE49-F238E27FC236}">
                <a16:creationId xmlns:a16="http://schemas.microsoft.com/office/drawing/2014/main" id="{90CAB64E-C3D8-D3B4-BDBE-B1CFA3F66B17}"/>
              </a:ext>
            </a:extLst>
          </p:cNvPr>
          <p:cNvSpPr/>
          <p:nvPr userDrawn="1"/>
        </p:nvSpPr>
        <p:spPr>
          <a:xfrm>
            <a:off x="421483" y="4085415"/>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9" name="Rectangle: Rounded Corners 14">
            <a:extLst>
              <a:ext uri="{FF2B5EF4-FFF2-40B4-BE49-F238E27FC236}">
                <a16:creationId xmlns:a16="http://schemas.microsoft.com/office/drawing/2014/main" id="{AC58A4AF-5F75-90B5-E2D5-B6AD307D8E47}"/>
              </a:ext>
            </a:extLst>
          </p:cNvPr>
          <p:cNvSpPr/>
          <p:nvPr userDrawn="1"/>
        </p:nvSpPr>
        <p:spPr>
          <a:xfrm>
            <a:off x="421483" y="1954198"/>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38" name="Text Placeholder 37">
            <a:extLst>
              <a:ext uri="{FF2B5EF4-FFF2-40B4-BE49-F238E27FC236}">
                <a16:creationId xmlns:a16="http://schemas.microsoft.com/office/drawing/2014/main" id="{2059F353-311B-F409-C62D-0FFAB22CC7EC}"/>
              </a:ext>
            </a:extLst>
          </p:cNvPr>
          <p:cNvSpPr>
            <a:spLocks noGrp="1"/>
          </p:cNvSpPr>
          <p:nvPr>
            <p:ph type="body" sz="quarter" idx="12" hasCustomPrompt="1"/>
          </p:nvPr>
        </p:nvSpPr>
        <p:spPr>
          <a:xfrm>
            <a:off x="1702543" y="2486421"/>
            <a:ext cx="1884680" cy="707886"/>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High-level agenda item</a:t>
            </a:r>
          </a:p>
        </p:txBody>
      </p:sp>
      <p:sp>
        <p:nvSpPr>
          <p:cNvPr id="39" name="Text Placeholder 37">
            <a:extLst>
              <a:ext uri="{FF2B5EF4-FFF2-40B4-BE49-F238E27FC236}">
                <a16:creationId xmlns:a16="http://schemas.microsoft.com/office/drawing/2014/main" id="{F7711304-137D-F984-FCB7-ABDFAF726FBF}"/>
              </a:ext>
            </a:extLst>
          </p:cNvPr>
          <p:cNvSpPr>
            <a:spLocks noGrp="1"/>
          </p:cNvSpPr>
          <p:nvPr>
            <p:ph type="body" sz="quarter" idx="13" hasCustomPrompt="1"/>
          </p:nvPr>
        </p:nvSpPr>
        <p:spPr>
          <a:xfrm>
            <a:off x="570756" y="2388859"/>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01</a:t>
            </a:r>
          </a:p>
        </p:txBody>
      </p:sp>
      <p:sp>
        <p:nvSpPr>
          <p:cNvPr id="47" name="Text Placeholder 37">
            <a:extLst>
              <a:ext uri="{FF2B5EF4-FFF2-40B4-BE49-F238E27FC236}">
                <a16:creationId xmlns:a16="http://schemas.microsoft.com/office/drawing/2014/main" id="{953B5177-9BDA-5DF1-2654-40F84CED969A}"/>
              </a:ext>
            </a:extLst>
          </p:cNvPr>
          <p:cNvSpPr>
            <a:spLocks noGrp="1"/>
          </p:cNvSpPr>
          <p:nvPr>
            <p:ph type="body" sz="quarter" idx="18" hasCustomPrompt="1"/>
          </p:nvPr>
        </p:nvSpPr>
        <p:spPr>
          <a:xfrm>
            <a:off x="1702543" y="4617638"/>
            <a:ext cx="1884680" cy="707886"/>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High-level agenda item</a:t>
            </a:r>
          </a:p>
        </p:txBody>
      </p:sp>
      <p:sp>
        <p:nvSpPr>
          <p:cNvPr id="48" name="Text Placeholder 37">
            <a:extLst>
              <a:ext uri="{FF2B5EF4-FFF2-40B4-BE49-F238E27FC236}">
                <a16:creationId xmlns:a16="http://schemas.microsoft.com/office/drawing/2014/main" id="{7BC2DADC-7A2D-0BE5-97F0-FB06ADCD454D}"/>
              </a:ext>
            </a:extLst>
          </p:cNvPr>
          <p:cNvSpPr>
            <a:spLocks noGrp="1"/>
          </p:cNvSpPr>
          <p:nvPr>
            <p:ph type="body" sz="quarter" idx="19" hasCustomPrompt="1"/>
          </p:nvPr>
        </p:nvSpPr>
        <p:spPr>
          <a:xfrm>
            <a:off x="570756" y="4520076"/>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04</a:t>
            </a:r>
          </a:p>
        </p:txBody>
      </p:sp>
      <p:sp>
        <p:nvSpPr>
          <p:cNvPr id="2" name="Title 1">
            <a:extLst>
              <a:ext uri="{FF2B5EF4-FFF2-40B4-BE49-F238E27FC236}">
                <a16:creationId xmlns:a16="http://schemas.microsoft.com/office/drawing/2014/main" id="{EA4D24A8-EBF2-4C49-BC69-1DFF588B45A9}"/>
              </a:ext>
            </a:extLst>
          </p:cNvPr>
          <p:cNvSpPr>
            <a:spLocks noGrp="1"/>
          </p:cNvSpPr>
          <p:nvPr>
            <p:ph type="title" hasCustomPrompt="1"/>
          </p:nvPr>
        </p:nvSpPr>
        <p:spPr>
          <a:xfrm>
            <a:off x="419100" y="361315"/>
            <a:ext cx="11430000" cy="638175"/>
          </a:xfrm>
        </p:spPr>
        <p:txBody>
          <a:bodyPr/>
          <a:lstStyle>
            <a:lvl1pPr>
              <a:defRPr/>
            </a:lvl1pPr>
          </a:lstStyle>
          <a:p>
            <a:r>
              <a:rPr lang="en-US" dirty="0"/>
              <a:t>Agenda</a:t>
            </a:r>
          </a:p>
        </p:txBody>
      </p:sp>
      <p:sp>
        <p:nvSpPr>
          <p:cNvPr id="3" name="Rectangle: Rounded Corners 14">
            <a:extLst>
              <a:ext uri="{FF2B5EF4-FFF2-40B4-BE49-F238E27FC236}">
                <a16:creationId xmlns:a16="http://schemas.microsoft.com/office/drawing/2014/main" id="{A5B475CB-72C2-5DA6-7F4B-A11AA9DCF4BD}"/>
              </a:ext>
            </a:extLst>
          </p:cNvPr>
          <p:cNvSpPr/>
          <p:nvPr userDrawn="1"/>
        </p:nvSpPr>
        <p:spPr>
          <a:xfrm>
            <a:off x="8248904" y="1954198"/>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4" name="Text Placeholder 37">
            <a:extLst>
              <a:ext uri="{FF2B5EF4-FFF2-40B4-BE49-F238E27FC236}">
                <a16:creationId xmlns:a16="http://schemas.microsoft.com/office/drawing/2014/main" id="{98BA58F2-33BE-123D-9CEF-7FFCF6EB2A59}"/>
              </a:ext>
            </a:extLst>
          </p:cNvPr>
          <p:cNvSpPr>
            <a:spLocks noGrp="1"/>
          </p:cNvSpPr>
          <p:nvPr>
            <p:ph type="body" sz="quarter" idx="20" hasCustomPrompt="1"/>
          </p:nvPr>
        </p:nvSpPr>
        <p:spPr>
          <a:xfrm>
            <a:off x="9529964" y="2486421"/>
            <a:ext cx="1884680" cy="707886"/>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High-level agenda item</a:t>
            </a:r>
          </a:p>
        </p:txBody>
      </p:sp>
      <p:sp>
        <p:nvSpPr>
          <p:cNvPr id="5" name="Text Placeholder 37">
            <a:extLst>
              <a:ext uri="{FF2B5EF4-FFF2-40B4-BE49-F238E27FC236}">
                <a16:creationId xmlns:a16="http://schemas.microsoft.com/office/drawing/2014/main" id="{7D8258AA-317E-2D75-0695-DAF7CA706EC7}"/>
              </a:ext>
            </a:extLst>
          </p:cNvPr>
          <p:cNvSpPr>
            <a:spLocks noGrp="1"/>
          </p:cNvSpPr>
          <p:nvPr>
            <p:ph type="body" sz="quarter" idx="21" hasCustomPrompt="1"/>
          </p:nvPr>
        </p:nvSpPr>
        <p:spPr>
          <a:xfrm>
            <a:off x="8398177" y="2388859"/>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03</a:t>
            </a:r>
          </a:p>
        </p:txBody>
      </p:sp>
      <p:sp>
        <p:nvSpPr>
          <p:cNvPr id="6" name="Rectangle: Rounded Corners 14">
            <a:extLst>
              <a:ext uri="{FF2B5EF4-FFF2-40B4-BE49-F238E27FC236}">
                <a16:creationId xmlns:a16="http://schemas.microsoft.com/office/drawing/2014/main" id="{6FC7776F-E0BD-07D6-3B13-FA34C298FA42}"/>
              </a:ext>
            </a:extLst>
          </p:cNvPr>
          <p:cNvSpPr/>
          <p:nvPr userDrawn="1"/>
        </p:nvSpPr>
        <p:spPr>
          <a:xfrm>
            <a:off x="4335193" y="1954198"/>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7" name="Text Placeholder 37">
            <a:extLst>
              <a:ext uri="{FF2B5EF4-FFF2-40B4-BE49-F238E27FC236}">
                <a16:creationId xmlns:a16="http://schemas.microsoft.com/office/drawing/2014/main" id="{22CD3051-126F-857F-1DC9-D67B4E2B2BE9}"/>
              </a:ext>
            </a:extLst>
          </p:cNvPr>
          <p:cNvSpPr>
            <a:spLocks noGrp="1"/>
          </p:cNvSpPr>
          <p:nvPr>
            <p:ph type="body" sz="quarter" idx="22" hasCustomPrompt="1"/>
          </p:nvPr>
        </p:nvSpPr>
        <p:spPr>
          <a:xfrm>
            <a:off x="5616253" y="2486421"/>
            <a:ext cx="1884680" cy="707886"/>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High-level agenda item</a:t>
            </a:r>
          </a:p>
        </p:txBody>
      </p:sp>
      <p:sp>
        <p:nvSpPr>
          <p:cNvPr id="8" name="Text Placeholder 37">
            <a:extLst>
              <a:ext uri="{FF2B5EF4-FFF2-40B4-BE49-F238E27FC236}">
                <a16:creationId xmlns:a16="http://schemas.microsoft.com/office/drawing/2014/main" id="{5B8DF3FE-9334-6C10-0274-C5A73AFEE1CE}"/>
              </a:ext>
            </a:extLst>
          </p:cNvPr>
          <p:cNvSpPr>
            <a:spLocks noGrp="1"/>
          </p:cNvSpPr>
          <p:nvPr>
            <p:ph type="body" sz="quarter" idx="23" hasCustomPrompt="1"/>
          </p:nvPr>
        </p:nvSpPr>
        <p:spPr>
          <a:xfrm>
            <a:off x="4484466" y="2388859"/>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02</a:t>
            </a:r>
          </a:p>
        </p:txBody>
      </p:sp>
      <p:sp>
        <p:nvSpPr>
          <p:cNvPr id="10" name="Rectangle: Rounded Corners 14">
            <a:extLst>
              <a:ext uri="{FF2B5EF4-FFF2-40B4-BE49-F238E27FC236}">
                <a16:creationId xmlns:a16="http://schemas.microsoft.com/office/drawing/2014/main" id="{F1D15092-6C97-448C-5A10-94969E090303}"/>
              </a:ext>
            </a:extLst>
          </p:cNvPr>
          <p:cNvSpPr/>
          <p:nvPr userDrawn="1"/>
        </p:nvSpPr>
        <p:spPr>
          <a:xfrm>
            <a:off x="4335193" y="4085415"/>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11" name="Text Placeholder 37">
            <a:extLst>
              <a:ext uri="{FF2B5EF4-FFF2-40B4-BE49-F238E27FC236}">
                <a16:creationId xmlns:a16="http://schemas.microsoft.com/office/drawing/2014/main" id="{73E22F3E-D239-535A-31BB-7FA69E425ACF}"/>
              </a:ext>
            </a:extLst>
          </p:cNvPr>
          <p:cNvSpPr>
            <a:spLocks noGrp="1"/>
          </p:cNvSpPr>
          <p:nvPr>
            <p:ph type="body" sz="quarter" idx="24" hasCustomPrompt="1"/>
          </p:nvPr>
        </p:nvSpPr>
        <p:spPr>
          <a:xfrm>
            <a:off x="5616253" y="4617638"/>
            <a:ext cx="1884680" cy="707886"/>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High-level agenda item</a:t>
            </a:r>
          </a:p>
        </p:txBody>
      </p:sp>
      <p:sp>
        <p:nvSpPr>
          <p:cNvPr id="12" name="Text Placeholder 37">
            <a:extLst>
              <a:ext uri="{FF2B5EF4-FFF2-40B4-BE49-F238E27FC236}">
                <a16:creationId xmlns:a16="http://schemas.microsoft.com/office/drawing/2014/main" id="{86E3BFD3-9F94-F9A8-81E8-0EB2B39F6B47}"/>
              </a:ext>
            </a:extLst>
          </p:cNvPr>
          <p:cNvSpPr>
            <a:spLocks noGrp="1"/>
          </p:cNvSpPr>
          <p:nvPr>
            <p:ph type="body" sz="quarter" idx="25" hasCustomPrompt="1"/>
          </p:nvPr>
        </p:nvSpPr>
        <p:spPr>
          <a:xfrm>
            <a:off x="4484466" y="4520076"/>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05</a:t>
            </a:r>
          </a:p>
        </p:txBody>
      </p:sp>
      <p:sp>
        <p:nvSpPr>
          <p:cNvPr id="13" name="Rectangle: Rounded Corners 14">
            <a:extLst>
              <a:ext uri="{FF2B5EF4-FFF2-40B4-BE49-F238E27FC236}">
                <a16:creationId xmlns:a16="http://schemas.microsoft.com/office/drawing/2014/main" id="{668F1842-A029-8577-1313-202C5B12D1E5}"/>
              </a:ext>
            </a:extLst>
          </p:cNvPr>
          <p:cNvSpPr/>
          <p:nvPr userDrawn="1"/>
        </p:nvSpPr>
        <p:spPr>
          <a:xfrm>
            <a:off x="8251327" y="4085415"/>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14" name="Text Placeholder 37">
            <a:extLst>
              <a:ext uri="{FF2B5EF4-FFF2-40B4-BE49-F238E27FC236}">
                <a16:creationId xmlns:a16="http://schemas.microsoft.com/office/drawing/2014/main" id="{DE014517-16BD-2C94-81FC-CDCCF037A972}"/>
              </a:ext>
            </a:extLst>
          </p:cNvPr>
          <p:cNvSpPr>
            <a:spLocks noGrp="1"/>
          </p:cNvSpPr>
          <p:nvPr>
            <p:ph type="body" sz="quarter" idx="26" hasCustomPrompt="1"/>
          </p:nvPr>
        </p:nvSpPr>
        <p:spPr>
          <a:xfrm>
            <a:off x="9532387" y="4617638"/>
            <a:ext cx="1884680" cy="707886"/>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High-level agenda item</a:t>
            </a:r>
          </a:p>
        </p:txBody>
      </p:sp>
      <p:sp>
        <p:nvSpPr>
          <p:cNvPr id="15" name="Text Placeholder 37">
            <a:extLst>
              <a:ext uri="{FF2B5EF4-FFF2-40B4-BE49-F238E27FC236}">
                <a16:creationId xmlns:a16="http://schemas.microsoft.com/office/drawing/2014/main" id="{9284299F-26A3-0F49-D21E-DA27D1F3DCB6}"/>
              </a:ext>
            </a:extLst>
          </p:cNvPr>
          <p:cNvSpPr>
            <a:spLocks noGrp="1"/>
          </p:cNvSpPr>
          <p:nvPr>
            <p:ph type="body" sz="quarter" idx="27" hasCustomPrompt="1"/>
          </p:nvPr>
        </p:nvSpPr>
        <p:spPr>
          <a:xfrm>
            <a:off x="8400600" y="4520076"/>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06</a:t>
            </a:r>
          </a:p>
        </p:txBody>
      </p:sp>
    </p:spTree>
    <p:extLst>
      <p:ext uri="{BB962C8B-B14F-4D97-AF65-F5344CB8AC3E}">
        <p14:creationId xmlns:p14="http://schemas.microsoft.com/office/powerpoint/2010/main" val="304386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F73FA-018C-42B4-99E2-A1521E83ABDD}"/>
              </a:ext>
            </a:extLst>
          </p:cNvPr>
          <p:cNvSpPr>
            <a:spLocks noGrp="1"/>
          </p:cNvSpPr>
          <p:nvPr>
            <p:ph type="title" hasCustomPrompt="1"/>
          </p:nvPr>
        </p:nvSpPr>
        <p:spPr>
          <a:xfrm>
            <a:off x="-1" y="-647700"/>
            <a:ext cx="12479867" cy="638175"/>
          </a:xfrm>
        </p:spPr>
        <p:txBody>
          <a:bodyPr/>
          <a:lstStyle>
            <a:lvl1pPr>
              <a:defRPr sz="2400">
                <a:solidFill>
                  <a:schemeClr val="bg1">
                    <a:lumMod val="65000"/>
                    <a:lumOff val="35000"/>
                  </a:schemeClr>
                </a:solidFill>
              </a:defRPr>
            </a:lvl1pPr>
          </a:lstStyle>
          <a:p>
            <a:r>
              <a:rPr lang="en-US"/>
              <a:t>Blank layout (enter descriptive title here for accessibility)</a:t>
            </a:r>
          </a:p>
        </p:txBody>
      </p:sp>
    </p:spTree>
    <p:extLst>
      <p:ext uri="{BB962C8B-B14F-4D97-AF65-F5344CB8AC3E}">
        <p14:creationId xmlns:p14="http://schemas.microsoft.com/office/powerpoint/2010/main" val="95853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425038" y="355015"/>
            <a:ext cx="11430001" cy="638175"/>
          </a:xfrm>
        </p:spPr>
        <p:txBody>
          <a:bodyPr/>
          <a:lstStyle>
            <a:lvl1pPr>
              <a:defRPr/>
            </a:lvl1pPr>
          </a:lstStyle>
          <a:p>
            <a:r>
              <a:rPr lang="en-US" dirty="0"/>
              <a:t>Title only layout</a:t>
            </a:r>
          </a:p>
        </p:txBody>
      </p:sp>
    </p:spTree>
    <p:extLst>
      <p:ext uri="{BB962C8B-B14F-4D97-AF65-F5344CB8AC3E}">
        <p14:creationId xmlns:p14="http://schemas.microsoft.com/office/powerpoint/2010/main" val="80338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02579A-F003-4256-9071-88F3CD2BA3E7}"/>
              </a:ext>
            </a:extLst>
          </p:cNvPr>
          <p:cNvSpPr>
            <a:spLocks noGrp="1"/>
          </p:cNvSpPr>
          <p:nvPr>
            <p:ph type="body" sz="quarter" idx="10" hasCustomPrompt="1"/>
          </p:nvPr>
        </p:nvSpPr>
        <p:spPr>
          <a:xfrm>
            <a:off x="425038" y="1051130"/>
            <a:ext cx="11416450" cy="338554"/>
          </a:xfrm>
        </p:spPr>
        <p:txBody>
          <a:bodyPr/>
          <a:lstStyle>
            <a:lvl1pPr marL="0" indent="0">
              <a:lnSpc>
                <a:spcPct val="100000"/>
              </a:lnSpc>
              <a:spcAft>
                <a:spcPts val="1200"/>
              </a:spcAft>
              <a:buNone/>
              <a:defRPr sz="1600" b="1" cap="all" spc="4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8" name="Title 1">
            <a:extLst>
              <a:ext uri="{FF2B5EF4-FFF2-40B4-BE49-F238E27FC236}">
                <a16:creationId xmlns:a16="http://schemas.microsoft.com/office/drawing/2014/main" id="{5E353A7C-118D-EB9D-83D3-ABB36CA1BE19}"/>
              </a:ext>
            </a:extLst>
          </p:cNvPr>
          <p:cNvSpPr>
            <a:spLocks noGrp="1"/>
          </p:cNvSpPr>
          <p:nvPr>
            <p:ph type="title" hasCustomPrompt="1"/>
          </p:nvPr>
        </p:nvSpPr>
        <p:spPr>
          <a:xfrm>
            <a:off x="425038" y="355015"/>
            <a:ext cx="11430001" cy="638175"/>
          </a:xfrm>
        </p:spPr>
        <p:txBody>
          <a:bodyPr/>
          <a:lstStyle>
            <a:lvl1pPr>
              <a:defRPr/>
            </a:lvl1pPr>
          </a:lstStyle>
          <a:p>
            <a:r>
              <a:rPr lang="en-US" dirty="0"/>
              <a:t>Title and subtitle layout</a:t>
            </a:r>
          </a:p>
        </p:txBody>
      </p:sp>
    </p:spTree>
    <p:extLst>
      <p:ext uri="{BB962C8B-B14F-4D97-AF65-F5344CB8AC3E}">
        <p14:creationId xmlns:p14="http://schemas.microsoft.com/office/powerpoint/2010/main" val="275171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image" Target="../media/image1.emf"/><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16.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50" Type="http://schemas.openxmlformats.org/officeDocument/2006/relationships/slideLayout" Target="../slideLayouts/slideLayout140.xml"/><Relationship Id="rId55" Type="http://schemas.openxmlformats.org/officeDocument/2006/relationships/slideLayout" Target="../slideLayouts/slideLayout145.xml"/><Relationship Id="rId63" Type="http://schemas.openxmlformats.org/officeDocument/2006/relationships/slideLayout" Target="../slideLayouts/slideLayout15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9" Type="http://schemas.openxmlformats.org/officeDocument/2006/relationships/slideLayout" Target="../slideLayouts/slideLayout119.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53" Type="http://schemas.openxmlformats.org/officeDocument/2006/relationships/slideLayout" Target="../slideLayouts/slideLayout143.xml"/><Relationship Id="rId58" Type="http://schemas.openxmlformats.org/officeDocument/2006/relationships/slideLayout" Target="../slideLayouts/slideLayout148.xml"/><Relationship Id="rId66" Type="http://schemas.openxmlformats.org/officeDocument/2006/relationships/image" Target="../media/image27.png"/><Relationship Id="rId5" Type="http://schemas.openxmlformats.org/officeDocument/2006/relationships/slideLayout" Target="../slideLayouts/slideLayout95.xml"/><Relationship Id="rId61" Type="http://schemas.openxmlformats.org/officeDocument/2006/relationships/slideLayout" Target="../slideLayouts/slideLayout151.xml"/><Relationship Id="rId19" Type="http://schemas.openxmlformats.org/officeDocument/2006/relationships/slideLayout" Target="../slideLayouts/slideLayout10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56" Type="http://schemas.openxmlformats.org/officeDocument/2006/relationships/slideLayout" Target="../slideLayouts/slideLayout146.xml"/><Relationship Id="rId64" Type="http://schemas.openxmlformats.org/officeDocument/2006/relationships/theme" Target="../theme/theme2.xml"/><Relationship Id="rId8" Type="http://schemas.openxmlformats.org/officeDocument/2006/relationships/slideLayout" Target="../slideLayouts/slideLayout98.xml"/><Relationship Id="rId51" Type="http://schemas.openxmlformats.org/officeDocument/2006/relationships/slideLayout" Target="../slideLayouts/slideLayout141.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59" Type="http://schemas.openxmlformats.org/officeDocument/2006/relationships/slideLayout" Target="../slideLayouts/slideLayout149.xml"/><Relationship Id="rId67" Type="http://schemas.openxmlformats.org/officeDocument/2006/relationships/image" Target="../media/image28.svg"/><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54" Type="http://schemas.openxmlformats.org/officeDocument/2006/relationships/slideLayout" Target="../slideLayouts/slideLayout144.xml"/><Relationship Id="rId62" Type="http://schemas.openxmlformats.org/officeDocument/2006/relationships/slideLayout" Target="../slideLayouts/slideLayout15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slideLayout" Target="../slideLayouts/slideLayout139.xml"/><Relationship Id="rId57" Type="http://schemas.openxmlformats.org/officeDocument/2006/relationships/slideLayout" Target="../slideLayouts/slideLayout147.xml"/><Relationship Id="rId10" Type="http://schemas.openxmlformats.org/officeDocument/2006/relationships/slideLayout" Target="../slideLayouts/slideLayout100.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52" Type="http://schemas.openxmlformats.org/officeDocument/2006/relationships/slideLayout" Target="../slideLayouts/slideLayout142.xml"/><Relationship Id="rId60" Type="http://schemas.openxmlformats.org/officeDocument/2006/relationships/slideLayout" Target="../slideLayouts/slideLayout150.xml"/><Relationship Id="rId65" Type="http://schemas.openxmlformats.org/officeDocument/2006/relationships/image" Target="../media/image26.jpeg"/><Relationship Id="rId4" Type="http://schemas.openxmlformats.org/officeDocument/2006/relationships/slideLayout" Target="../slideLayouts/slideLayout94.xml"/><Relationship Id="rId9" Type="http://schemas.openxmlformats.org/officeDocument/2006/relationships/slideLayout" Target="../slideLayouts/slideLayout99.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9" Type="http://schemas.openxmlformats.org/officeDocument/2006/relationships/slideLayout" Target="../slideLayouts/slideLayout129.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79.xml"/><Relationship Id="rId21" Type="http://schemas.openxmlformats.org/officeDocument/2006/relationships/slideLayout" Target="../slideLayouts/slideLayout174.xml"/><Relationship Id="rId34" Type="http://schemas.openxmlformats.org/officeDocument/2006/relationships/slideLayout" Target="../slideLayouts/slideLayout187.xml"/><Relationship Id="rId42" Type="http://schemas.openxmlformats.org/officeDocument/2006/relationships/slideLayout" Target="../slideLayouts/slideLayout195.xml"/><Relationship Id="rId47" Type="http://schemas.openxmlformats.org/officeDocument/2006/relationships/slideLayout" Target="../slideLayouts/slideLayout200.xml"/><Relationship Id="rId50" Type="http://schemas.openxmlformats.org/officeDocument/2006/relationships/slideLayout" Target="../slideLayouts/slideLayout203.xml"/><Relationship Id="rId55" Type="http://schemas.openxmlformats.org/officeDocument/2006/relationships/slideLayout" Target="../slideLayouts/slideLayout208.xml"/><Relationship Id="rId63" Type="http://schemas.openxmlformats.org/officeDocument/2006/relationships/slideLayout" Target="../slideLayouts/slideLayout216.xml"/><Relationship Id="rId68" Type="http://schemas.openxmlformats.org/officeDocument/2006/relationships/image" Target="../media/image33.png"/><Relationship Id="rId7" Type="http://schemas.openxmlformats.org/officeDocument/2006/relationships/slideLayout" Target="../slideLayouts/slideLayout160.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9" Type="http://schemas.openxmlformats.org/officeDocument/2006/relationships/slideLayout" Target="../slideLayouts/slideLayout182.xml"/><Relationship Id="rId11" Type="http://schemas.openxmlformats.org/officeDocument/2006/relationships/slideLayout" Target="../slideLayouts/slideLayout164.xml"/><Relationship Id="rId24" Type="http://schemas.openxmlformats.org/officeDocument/2006/relationships/slideLayout" Target="../slideLayouts/slideLayout177.xml"/><Relationship Id="rId32" Type="http://schemas.openxmlformats.org/officeDocument/2006/relationships/slideLayout" Target="../slideLayouts/slideLayout185.xml"/><Relationship Id="rId37" Type="http://schemas.openxmlformats.org/officeDocument/2006/relationships/slideLayout" Target="../slideLayouts/slideLayout190.xml"/><Relationship Id="rId40" Type="http://schemas.openxmlformats.org/officeDocument/2006/relationships/slideLayout" Target="../slideLayouts/slideLayout193.xml"/><Relationship Id="rId45" Type="http://schemas.openxmlformats.org/officeDocument/2006/relationships/slideLayout" Target="../slideLayouts/slideLayout198.xml"/><Relationship Id="rId53" Type="http://schemas.openxmlformats.org/officeDocument/2006/relationships/slideLayout" Target="../slideLayouts/slideLayout206.xml"/><Relationship Id="rId58" Type="http://schemas.openxmlformats.org/officeDocument/2006/relationships/slideLayout" Target="../slideLayouts/slideLayout211.xml"/><Relationship Id="rId66" Type="http://schemas.openxmlformats.org/officeDocument/2006/relationships/slideLayout" Target="../slideLayouts/slideLayout219.xml"/><Relationship Id="rId5" Type="http://schemas.openxmlformats.org/officeDocument/2006/relationships/slideLayout" Target="../slideLayouts/slideLayout158.xml"/><Relationship Id="rId61" Type="http://schemas.openxmlformats.org/officeDocument/2006/relationships/slideLayout" Target="../slideLayouts/slideLayout214.xml"/><Relationship Id="rId19" Type="http://schemas.openxmlformats.org/officeDocument/2006/relationships/slideLayout" Target="../slideLayouts/slideLayout172.xml"/><Relationship Id="rId14" Type="http://schemas.openxmlformats.org/officeDocument/2006/relationships/slideLayout" Target="../slideLayouts/slideLayout167.xml"/><Relationship Id="rId22" Type="http://schemas.openxmlformats.org/officeDocument/2006/relationships/slideLayout" Target="../slideLayouts/slideLayout175.xml"/><Relationship Id="rId27" Type="http://schemas.openxmlformats.org/officeDocument/2006/relationships/slideLayout" Target="../slideLayouts/slideLayout180.xml"/><Relationship Id="rId30" Type="http://schemas.openxmlformats.org/officeDocument/2006/relationships/slideLayout" Target="../slideLayouts/slideLayout183.xml"/><Relationship Id="rId35" Type="http://schemas.openxmlformats.org/officeDocument/2006/relationships/slideLayout" Target="../slideLayouts/slideLayout188.xml"/><Relationship Id="rId43" Type="http://schemas.openxmlformats.org/officeDocument/2006/relationships/slideLayout" Target="../slideLayouts/slideLayout196.xml"/><Relationship Id="rId48" Type="http://schemas.openxmlformats.org/officeDocument/2006/relationships/slideLayout" Target="../slideLayouts/slideLayout201.xml"/><Relationship Id="rId56" Type="http://schemas.openxmlformats.org/officeDocument/2006/relationships/slideLayout" Target="../slideLayouts/slideLayout209.xml"/><Relationship Id="rId64" Type="http://schemas.openxmlformats.org/officeDocument/2006/relationships/slideLayout" Target="../slideLayouts/slideLayout217.xml"/><Relationship Id="rId8" Type="http://schemas.openxmlformats.org/officeDocument/2006/relationships/slideLayout" Target="../slideLayouts/slideLayout161.xml"/><Relationship Id="rId51" Type="http://schemas.openxmlformats.org/officeDocument/2006/relationships/slideLayout" Target="../slideLayouts/slideLayout204.xml"/><Relationship Id="rId3" Type="http://schemas.openxmlformats.org/officeDocument/2006/relationships/slideLayout" Target="../slideLayouts/slideLayout156.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slideLayout" Target="../slideLayouts/slideLayout178.xml"/><Relationship Id="rId33" Type="http://schemas.openxmlformats.org/officeDocument/2006/relationships/slideLayout" Target="../slideLayouts/slideLayout186.xml"/><Relationship Id="rId38" Type="http://schemas.openxmlformats.org/officeDocument/2006/relationships/slideLayout" Target="../slideLayouts/slideLayout191.xml"/><Relationship Id="rId46" Type="http://schemas.openxmlformats.org/officeDocument/2006/relationships/slideLayout" Target="../slideLayouts/slideLayout199.xml"/><Relationship Id="rId59" Type="http://schemas.openxmlformats.org/officeDocument/2006/relationships/slideLayout" Target="../slideLayouts/slideLayout212.xml"/><Relationship Id="rId67" Type="http://schemas.openxmlformats.org/officeDocument/2006/relationships/theme" Target="../theme/theme3.xml"/><Relationship Id="rId20" Type="http://schemas.openxmlformats.org/officeDocument/2006/relationships/slideLayout" Target="../slideLayouts/slideLayout173.xml"/><Relationship Id="rId41" Type="http://schemas.openxmlformats.org/officeDocument/2006/relationships/slideLayout" Target="../slideLayouts/slideLayout194.xml"/><Relationship Id="rId54" Type="http://schemas.openxmlformats.org/officeDocument/2006/relationships/slideLayout" Target="../slideLayouts/slideLayout207.xml"/><Relationship Id="rId62" Type="http://schemas.openxmlformats.org/officeDocument/2006/relationships/slideLayout" Target="../slideLayouts/slideLayout21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28" Type="http://schemas.openxmlformats.org/officeDocument/2006/relationships/slideLayout" Target="../slideLayouts/slideLayout181.xml"/><Relationship Id="rId36" Type="http://schemas.openxmlformats.org/officeDocument/2006/relationships/slideLayout" Target="../slideLayouts/slideLayout189.xml"/><Relationship Id="rId49" Type="http://schemas.openxmlformats.org/officeDocument/2006/relationships/slideLayout" Target="../slideLayouts/slideLayout202.xml"/><Relationship Id="rId57" Type="http://schemas.openxmlformats.org/officeDocument/2006/relationships/slideLayout" Target="../slideLayouts/slideLayout210.xml"/><Relationship Id="rId10" Type="http://schemas.openxmlformats.org/officeDocument/2006/relationships/slideLayout" Target="../slideLayouts/slideLayout163.xml"/><Relationship Id="rId31" Type="http://schemas.openxmlformats.org/officeDocument/2006/relationships/slideLayout" Target="../slideLayouts/slideLayout184.xml"/><Relationship Id="rId44" Type="http://schemas.openxmlformats.org/officeDocument/2006/relationships/slideLayout" Target="../slideLayouts/slideLayout197.xml"/><Relationship Id="rId52" Type="http://schemas.openxmlformats.org/officeDocument/2006/relationships/slideLayout" Target="../slideLayouts/slideLayout205.xml"/><Relationship Id="rId60" Type="http://schemas.openxmlformats.org/officeDocument/2006/relationships/slideLayout" Target="../slideLayouts/slideLayout213.xml"/><Relationship Id="rId65" Type="http://schemas.openxmlformats.org/officeDocument/2006/relationships/slideLayout" Target="../slideLayouts/slideLayout218.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39" Type="http://schemas.openxmlformats.org/officeDocument/2006/relationships/slideLayout" Target="../slideLayouts/slideLayout19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5" Type="http://schemas.openxmlformats.org/officeDocument/2006/relationships/slideLayout" Target="../slideLayouts/slideLayout224.xml"/><Relationship Id="rId4" Type="http://schemas.openxmlformats.org/officeDocument/2006/relationships/slideLayout" Target="../slideLayouts/slideLayout223.xml"/><Relationship Id="rId9" Type="http://schemas.openxmlformats.org/officeDocument/2006/relationships/image" Target="../media/image60.png"/></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252.xml"/><Relationship Id="rId21" Type="http://schemas.openxmlformats.org/officeDocument/2006/relationships/slideLayout" Target="../slideLayouts/slideLayout247.xml"/><Relationship Id="rId42" Type="http://schemas.openxmlformats.org/officeDocument/2006/relationships/slideLayout" Target="../slideLayouts/slideLayout268.xml"/><Relationship Id="rId47" Type="http://schemas.openxmlformats.org/officeDocument/2006/relationships/slideLayout" Target="../slideLayouts/slideLayout273.xml"/><Relationship Id="rId63" Type="http://schemas.openxmlformats.org/officeDocument/2006/relationships/slideLayout" Target="../slideLayouts/slideLayout289.xml"/><Relationship Id="rId68" Type="http://schemas.openxmlformats.org/officeDocument/2006/relationships/image" Target="../media/image26.jpeg"/><Relationship Id="rId7" Type="http://schemas.openxmlformats.org/officeDocument/2006/relationships/slideLayout" Target="../slideLayouts/slideLayout233.xml"/><Relationship Id="rId2" Type="http://schemas.openxmlformats.org/officeDocument/2006/relationships/slideLayout" Target="../slideLayouts/slideLayout228.xml"/><Relationship Id="rId16" Type="http://schemas.openxmlformats.org/officeDocument/2006/relationships/slideLayout" Target="../slideLayouts/slideLayout242.xml"/><Relationship Id="rId29" Type="http://schemas.openxmlformats.org/officeDocument/2006/relationships/slideLayout" Target="../slideLayouts/slideLayout255.xml"/><Relationship Id="rId11" Type="http://schemas.openxmlformats.org/officeDocument/2006/relationships/slideLayout" Target="../slideLayouts/slideLayout237.xml"/><Relationship Id="rId24" Type="http://schemas.openxmlformats.org/officeDocument/2006/relationships/slideLayout" Target="../slideLayouts/slideLayout250.xml"/><Relationship Id="rId32" Type="http://schemas.openxmlformats.org/officeDocument/2006/relationships/slideLayout" Target="../slideLayouts/slideLayout258.xml"/><Relationship Id="rId37" Type="http://schemas.openxmlformats.org/officeDocument/2006/relationships/slideLayout" Target="../slideLayouts/slideLayout263.xml"/><Relationship Id="rId40" Type="http://schemas.openxmlformats.org/officeDocument/2006/relationships/slideLayout" Target="../slideLayouts/slideLayout266.xml"/><Relationship Id="rId45" Type="http://schemas.openxmlformats.org/officeDocument/2006/relationships/slideLayout" Target="../slideLayouts/slideLayout271.xml"/><Relationship Id="rId53" Type="http://schemas.openxmlformats.org/officeDocument/2006/relationships/slideLayout" Target="../slideLayouts/slideLayout279.xml"/><Relationship Id="rId58" Type="http://schemas.openxmlformats.org/officeDocument/2006/relationships/slideLayout" Target="../slideLayouts/slideLayout284.xml"/><Relationship Id="rId66" Type="http://schemas.openxmlformats.org/officeDocument/2006/relationships/slideLayout" Target="../slideLayouts/slideLayout292.xml"/><Relationship Id="rId5" Type="http://schemas.openxmlformats.org/officeDocument/2006/relationships/slideLayout" Target="../slideLayouts/slideLayout231.xml"/><Relationship Id="rId61" Type="http://schemas.openxmlformats.org/officeDocument/2006/relationships/slideLayout" Target="../slideLayouts/slideLayout287.xml"/><Relationship Id="rId19" Type="http://schemas.openxmlformats.org/officeDocument/2006/relationships/slideLayout" Target="../slideLayouts/slideLayout245.xml"/><Relationship Id="rId14" Type="http://schemas.openxmlformats.org/officeDocument/2006/relationships/slideLayout" Target="../slideLayouts/slideLayout240.xml"/><Relationship Id="rId22" Type="http://schemas.openxmlformats.org/officeDocument/2006/relationships/slideLayout" Target="../slideLayouts/slideLayout248.xml"/><Relationship Id="rId27" Type="http://schemas.openxmlformats.org/officeDocument/2006/relationships/slideLayout" Target="../slideLayouts/slideLayout253.xml"/><Relationship Id="rId30" Type="http://schemas.openxmlformats.org/officeDocument/2006/relationships/slideLayout" Target="../slideLayouts/slideLayout256.xml"/><Relationship Id="rId35" Type="http://schemas.openxmlformats.org/officeDocument/2006/relationships/slideLayout" Target="../slideLayouts/slideLayout261.xml"/><Relationship Id="rId43" Type="http://schemas.openxmlformats.org/officeDocument/2006/relationships/slideLayout" Target="../slideLayouts/slideLayout269.xml"/><Relationship Id="rId48" Type="http://schemas.openxmlformats.org/officeDocument/2006/relationships/slideLayout" Target="../slideLayouts/slideLayout274.xml"/><Relationship Id="rId56" Type="http://schemas.openxmlformats.org/officeDocument/2006/relationships/slideLayout" Target="../slideLayouts/slideLayout282.xml"/><Relationship Id="rId64" Type="http://schemas.openxmlformats.org/officeDocument/2006/relationships/slideLayout" Target="../slideLayouts/slideLayout290.xml"/><Relationship Id="rId69" Type="http://schemas.openxmlformats.org/officeDocument/2006/relationships/image" Target="../media/image27.png"/><Relationship Id="rId8" Type="http://schemas.openxmlformats.org/officeDocument/2006/relationships/slideLayout" Target="../slideLayouts/slideLayout234.xml"/><Relationship Id="rId51" Type="http://schemas.openxmlformats.org/officeDocument/2006/relationships/slideLayout" Target="../slideLayouts/slideLayout277.xml"/><Relationship Id="rId3" Type="http://schemas.openxmlformats.org/officeDocument/2006/relationships/slideLayout" Target="../slideLayouts/slideLayout229.xml"/><Relationship Id="rId12" Type="http://schemas.openxmlformats.org/officeDocument/2006/relationships/slideLayout" Target="../slideLayouts/slideLayout238.xml"/><Relationship Id="rId17" Type="http://schemas.openxmlformats.org/officeDocument/2006/relationships/slideLayout" Target="../slideLayouts/slideLayout243.xml"/><Relationship Id="rId25" Type="http://schemas.openxmlformats.org/officeDocument/2006/relationships/slideLayout" Target="../slideLayouts/slideLayout251.xml"/><Relationship Id="rId33" Type="http://schemas.openxmlformats.org/officeDocument/2006/relationships/slideLayout" Target="../slideLayouts/slideLayout259.xml"/><Relationship Id="rId38" Type="http://schemas.openxmlformats.org/officeDocument/2006/relationships/slideLayout" Target="../slideLayouts/slideLayout264.xml"/><Relationship Id="rId46" Type="http://schemas.openxmlformats.org/officeDocument/2006/relationships/slideLayout" Target="../slideLayouts/slideLayout272.xml"/><Relationship Id="rId59" Type="http://schemas.openxmlformats.org/officeDocument/2006/relationships/slideLayout" Target="../slideLayouts/slideLayout285.xml"/><Relationship Id="rId67" Type="http://schemas.openxmlformats.org/officeDocument/2006/relationships/theme" Target="../theme/theme5.xml"/><Relationship Id="rId20" Type="http://schemas.openxmlformats.org/officeDocument/2006/relationships/slideLayout" Target="../slideLayouts/slideLayout246.xml"/><Relationship Id="rId41" Type="http://schemas.openxmlformats.org/officeDocument/2006/relationships/slideLayout" Target="../slideLayouts/slideLayout267.xml"/><Relationship Id="rId54" Type="http://schemas.openxmlformats.org/officeDocument/2006/relationships/slideLayout" Target="../slideLayouts/slideLayout280.xml"/><Relationship Id="rId62" Type="http://schemas.openxmlformats.org/officeDocument/2006/relationships/slideLayout" Target="../slideLayouts/slideLayout288.xml"/><Relationship Id="rId70" Type="http://schemas.openxmlformats.org/officeDocument/2006/relationships/image" Target="../media/image28.svg"/><Relationship Id="rId1" Type="http://schemas.openxmlformats.org/officeDocument/2006/relationships/slideLayout" Target="../slideLayouts/slideLayout227.xml"/><Relationship Id="rId6" Type="http://schemas.openxmlformats.org/officeDocument/2006/relationships/slideLayout" Target="../slideLayouts/slideLayout232.xml"/><Relationship Id="rId15" Type="http://schemas.openxmlformats.org/officeDocument/2006/relationships/slideLayout" Target="../slideLayouts/slideLayout241.xml"/><Relationship Id="rId23" Type="http://schemas.openxmlformats.org/officeDocument/2006/relationships/slideLayout" Target="../slideLayouts/slideLayout249.xml"/><Relationship Id="rId28" Type="http://schemas.openxmlformats.org/officeDocument/2006/relationships/slideLayout" Target="../slideLayouts/slideLayout254.xml"/><Relationship Id="rId36" Type="http://schemas.openxmlformats.org/officeDocument/2006/relationships/slideLayout" Target="../slideLayouts/slideLayout262.xml"/><Relationship Id="rId49" Type="http://schemas.openxmlformats.org/officeDocument/2006/relationships/slideLayout" Target="../slideLayouts/slideLayout275.xml"/><Relationship Id="rId57" Type="http://schemas.openxmlformats.org/officeDocument/2006/relationships/slideLayout" Target="../slideLayouts/slideLayout283.xml"/><Relationship Id="rId10" Type="http://schemas.openxmlformats.org/officeDocument/2006/relationships/slideLayout" Target="../slideLayouts/slideLayout236.xml"/><Relationship Id="rId31" Type="http://schemas.openxmlformats.org/officeDocument/2006/relationships/slideLayout" Target="../slideLayouts/slideLayout257.xml"/><Relationship Id="rId44" Type="http://schemas.openxmlformats.org/officeDocument/2006/relationships/slideLayout" Target="../slideLayouts/slideLayout270.xml"/><Relationship Id="rId52" Type="http://schemas.openxmlformats.org/officeDocument/2006/relationships/slideLayout" Target="../slideLayouts/slideLayout278.xml"/><Relationship Id="rId60" Type="http://schemas.openxmlformats.org/officeDocument/2006/relationships/slideLayout" Target="../slideLayouts/slideLayout286.xml"/><Relationship Id="rId65" Type="http://schemas.openxmlformats.org/officeDocument/2006/relationships/slideLayout" Target="../slideLayouts/slideLayout291.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3" Type="http://schemas.openxmlformats.org/officeDocument/2006/relationships/slideLayout" Target="../slideLayouts/slideLayout239.xml"/><Relationship Id="rId18" Type="http://schemas.openxmlformats.org/officeDocument/2006/relationships/slideLayout" Target="../slideLayouts/slideLayout244.xml"/><Relationship Id="rId39" Type="http://schemas.openxmlformats.org/officeDocument/2006/relationships/slideLayout" Target="../slideLayouts/slideLayout265.xml"/><Relationship Id="rId34" Type="http://schemas.openxmlformats.org/officeDocument/2006/relationships/slideLayout" Target="../slideLayouts/slideLayout260.xml"/><Relationship Id="rId50" Type="http://schemas.openxmlformats.org/officeDocument/2006/relationships/slideLayout" Target="../slideLayouts/slideLayout276.xml"/><Relationship Id="rId55" Type="http://schemas.openxmlformats.org/officeDocument/2006/relationships/slideLayout" Target="../slideLayouts/slideLayout281.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318.xml"/><Relationship Id="rId21" Type="http://schemas.openxmlformats.org/officeDocument/2006/relationships/slideLayout" Target="../slideLayouts/slideLayout313.xml"/><Relationship Id="rId34" Type="http://schemas.openxmlformats.org/officeDocument/2006/relationships/slideLayout" Target="../slideLayouts/slideLayout326.xml"/><Relationship Id="rId42" Type="http://schemas.openxmlformats.org/officeDocument/2006/relationships/slideLayout" Target="../slideLayouts/slideLayout334.xml"/><Relationship Id="rId47" Type="http://schemas.openxmlformats.org/officeDocument/2006/relationships/slideLayout" Target="../slideLayouts/slideLayout339.xml"/><Relationship Id="rId50" Type="http://schemas.openxmlformats.org/officeDocument/2006/relationships/slideLayout" Target="../slideLayouts/slideLayout342.xml"/><Relationship Id="rId55" Type="http://schemas.openxmlformats.org/officeDocument/2006/relationships/slideLayout" Target="../slideLayouts/slideLayout347.xml"/><Relationship Id="rId63" Type="http://schemas.openxmlformats.org/officeDocument/2006/relationships/slideLayout" Target="../slideLayouts/slideLayout355.xml"/><Relationship Id="rId7" Type="http://schemas.openxmlformats.org/officeDocument/2006/relationships/slideLayout" Target="../slideLayouts/slideLayout299.xml"/><Relationship Id="rId2" Type="http://schemas.openxmlformats.org/officeDocument/2006/relationships/slideLayout" Target="../slideLayouts/slideLayout294.xml"/><Relationship Id="rId16" Type="http://schemas.openxmlformats.org/officeDocument/2006/relationships/slideLayout" Target="../slideLayouts/slideLayout308.xml"/><Relationship Id="rId29" Type="http://schemas.openxmlformats.org/officeDocument/2006/relationships/slideLayout" Target="../slideLayouts/slideLayout321.xml"/><Relationship Id="rId11" Type="http://schemas.openxmlformats.org/officeDocument/2006/relationships/slideLayout" Target="../slideLayouts/slideLayout303.xml"/><Relationship Id="rId24" Type="http://schemas.openxmlformats.org/officeDocument/2006/relationships/slideLayout" Target="../slideLayouts/slideLayout316.xml"/><Relationship Id="rId32" Type="http://schemas.openxmlformats.org/officeDocument/2006/relationships/slideLayout" Target="../slideLayouts/slideLayout324.xml"/><Relationship Id="rId37" Type="http://schemas.openxmlformats.org/officeDocument/2006/relationships/slideLayout" Target="../slideLayouts/slideLayout329.xml"/><Relationship Id="rId40" Type="http://schemas.openxmlformats.org/officeDocument/2006/relationships/slideLayout" Target="../slideLayouts/slideLayout332.xml"/><Relationship Id="rId45" Type="http://schemas.openxmlformats.org/officeDocument/2006/relationships/slideLayout" Target="../slideLayouts/slideLayout337.xml"/><Relationship Id="rId53" Type="http://schemas.openxmlformats.org/officeDocument/2006/relationships/slideLayout" Target="../slideLayouts/slideLayout345.xml"/><Relationship Id="rId58" Type="http://schemas.openxmlformats.org/officeDocument/2006/relationships/slideLayout" Target="../slideLayouts/slideLayout350.xml"/><Relationship Id="rId66" Type="http://schemas.openxmlformats.org/officeDocument/2006/relationships/image" Target="../media/image27.png"/><Relationship Id="rId5" Type="http://schemas.openxmlformats.org/officeDocument/2006/relationships/slideLayout" Target="../slideLayouts/slideLayout297.xml"/><Relationship Id="rId61" Type="http://schemas.openxmlformats.org/officeDocument/2006/relationships/slideLayout" Target="../slideLayouts/slideLayout353.xml"/><Relationship Id="rId19" Type="http://schemas.openxmlformats.org/officeDocument/2006/relationships/slideLayout" Target="../slideLayouts/slideLayout311.xml"/><Relationship Id="rId14" Type="http://schemas.openxmlformats.org/officeDocument/2006/relationships/slideLayout" Target="../slideLayouts/slideLayout306.xml"/><Relationship Id="rId22" Type="http://schemas.openxmlformats.org/officeDocument/2006/relationships/slideLayout" Target="../slideLayouts/slideLayout314.xml"/><Relationship Id="rId27" Type="http://schemas.openxmlformats.org/officeDocument/2006/relationships/slideLayout" Target="../slideLayouts/slideLayout319.xml"/><Relationship Id="rId30" Type="http://schemas.openxmlformats.org/officeDocument/2006/relationships/slideLayout" Target="../slideLayouts/slideLayout322.xml"/><Relationship Id="rId35" Type="http://schemas.openxmlformats.org/officeDocument/2006/relationships/slideLayout" Target="../slideLayouts/slideLayout327.xml"/><Relationship Id="rId43" Type="http://schemas.openxmlformats.org/officeDocument/2006/relationships/slideLayout" Target="../slideLayouts/slideLayout335.xml"/><Relationship Id="rId48" Type="http://schemas.openxmlformats.org/officeDocument/2006/relationships/slideLayout" Target="../slideLayouts/slideLayout340.xml"/><Relationship Id="rId56" Type="http://schemas.openxmlformats.org/officeDocument/2006/relationships/slideLayout" Target="../slideLayouts/slideLayout348.xml"/><Relationship Id="rId64" Type="http://schemas.openxmlformats.org/officeDocument/2006/relationships/theme" Target="../theme/theme6.xml"/><Relationship Id="rId8" Type="http://schemas.openxmlformats.org/officeDocument/2006/relationships/slideLayout" Target="../slideLayouts/slideLayout300.xml"/><Relationship Id="rId51" Type="http://schemas.openxmlformats.org/officeDocument/2006/relationships/slideLayout" Target="../slideLayouts/slideLayout343.xml"/><Relationship Id="rId3" Type="http://schemas.openxmlformats.org/officeDocument/2006/relationships/slideLayout" Target="../slideLayouts/slideLayout295.xml"/><Relationship Id="rId12" Type="http://schemas.openxmlformats.org/officeDocument/2006/relationships/slideLayout" Target="../slideLayouts/slideLayout304.xml"/><Relationship Id="rId17" Type="http://schemas.openxmlformats.org/officeDocument/2006/relationships/slideLayout" Target="../slideLayouts/slideLayout309.xml"/><Relationship Id="rId25" Type="http://schemas.openxmlformats.org/officeDocument/2006/relationships/slideLayout" Target="../slideLayouts/slideLayout317.xml"/><Relationship Id="rId33" Type="http://schemas.openxmlformats.org/officeDocument/2006/relationships/slideLayout" Target="../slideLayouts/slideLayout325.xml"/><Relationship Id="rId38" Type="http://schemas.openxmlformats.org/officeDocument/2006/relationships/slideLayout" Target="../slideLayouts/slideLayout330.xml"/><Relationship Id="rId46" Type="http://schemas.openxmlformats.org/officeDocument/2006/relationships/slideLayout" Target="../slideLayouts/slideLayout338.xml"/><Relationship Id="rId59" Type="http://schemas.openxmlformats.org/officeDocument/2006/relationships/slideLayout" Target="../slideLayouts/slideLayout351.xml"/><Relationship Id="rId67" Type="http://schemas.openxmlformats.org/officeDocument/2006/relationships/image" Target="../media/image28.svg"/><Relationship Id="rId20" Type="http://schemas.openxmlformats.org/officeDocument/2006/relationships/slideLayout" Target="../slideLayouts/slideLayout312.xml"/><Relationship Id="rId41" Type="http://schemas.openxmlformats.org/officeDocument/2006/relationships/slideLayout" Target="../slideLayouts/slideLayout333.xml"/><Relationship Id="rId54" Type="http://schemas.openxmlformats.org/officeDocument/2006/relationships/slideLayout" Target="../slideLayouts/slideLayout346.xml"/><Relationship Id="rId62" Type="http://schemas.openxmlformats.org/officeDocument/2006/relationships/slideLayout" Target="../slideLayouts/slideLayout35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5" Type="http://schemas.openxmlformats.org/officeDocument/2006/relationships/slideLayout" Target="../slideLayouts/slideLayout307.xml"/><Relationship Id="rId23" Type="http://schemas.openxmlformats.org/officeDocument/2006/relationships/slideLayout" Target="../slideLayouts/slideLayout315.xml"/><Relationship Id="rId28" Type="http://schemas.openxmlformats.org/officeDocument/2006/relationships/slideLayout" Target="../slideLayouts/slideLayout320.xml"/><Relationship Id="rId36" Type="http://schemas.openxmlformats.org/officeDocument/2006/relationships/slideLayout" Target="../slideLayouts/slideLayout328.xml"/><Relationship Id="rId49" Type="http://schemas.openxmlformats.org/officeDocument/2006/relationships/slideLayout" Target="../slideLayouts/slideLayout341.xml"/><Relationship Id="rId57" Type="http://schemas.openxmlformats.org/officeDocument/2006/relationships/slideLayout" Target="../slideLayouts/slideLayout349.xml"/><Relationship Id="rId10" Type="http://schemas.openxmlformats.org/officeDocument/2006/relationships/slideLayout" Target="../slideLayouts/slideLayout302.xml"/><Relationship Id="rId31" Type="http://schemas.openxmlformats.org/officeDocument/2006/relationships/slideLayout" Target="../slideLayouts/slideLayout323.xml"/><Relationship Id="rId44" Type="http://schemas.openxmlformats.org/officeDocument/2006/relationships/slideLayout" Target="../slideLayouts/slideLayout336.xml"/><Relationship Id="rId52" Type="http://schemas.openxmlformats.org/officeDocument/2006/relationships/slideLayout" Target="../slideLayouts/slideLayout344.xml"/><Relationship Id="rId60" Type="http://schemas.openxmlformats.org/officeDocument/2006/relationships/slideLayout" Target="../slideLayouts/slideLayout352.xml"/><Relationship Id="rId65" Type="http://schemas.openxmlformats.org/officeDocument/2006/relationships/image" Target="../media/image26.jpeg"/><Relationship Id="rId4" Type="http://schemas.openxmlformats.org/officeDocument/2006/relationships/slideLayout" Target="../slideLayouts/slideLayout296.xml"/><Relationship Id="rId9" Type="http://schemas.openxmlformats.org/officeDocument/2006/relationships/slideLayout" Target="../slideLayouts/slideLayout301.xml"/><Relationship Id="rId13" Type="http://schemas.openxmlformats.org/officeDocument/2006/relationships/slideLayout" Target="../slideLayouts/slideLayout305.xml"/><Relationship Id="rId18" Type="http://schemas.openxmlformats.org/officeDocument/2006/relationships/slideLayout" Target="../slideLayouts/slideLayout310.xml"/><Relationship Id="rId39" Type="http://schemas.openxmlformats.org/officeDocument/2006/relationships/slideLayout" Target="../slideLayouts/slideLayout331.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5" Type="http://schemas.openxmlformats.org/officeDocument/2006/relationships/slideLayout" Target="../slideLayouts/slideLayout360.xml"/><Relationship Id="rId10" Type="http://schemas.openxmlformats.org/officeDocument/2006/relationships/image" Target="../media/image60.png"/><Relationship Id="rId4" Type="http://schemas.openxmlformats.org/officeDocument/2006/relationships/slideLayout" Target="../slideLayouts/slideLayout359.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609600" y="914401"/>
            <a:ext cx="10972800" cy="535531"/>
          </a:xfrm>
          <a:prstGeom prst="rect">
            <a:avLst/>
          </a:prstGeom>
        </p:spPr>
        <p:txBody>
          <a:bodyPr vert="horz" wrap="square" lIns="0" tIns="45720" rIns="0" bIns="45720" rtlCol="0" anchor="t" anchorCtr="0">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609600" y="1718983"/>
            <a:ext cx="10972800" cy="2203680"/>
          </a:xfrm>
          <a:prstGeom prst="rect">
            <a:avLst/>
          </a:prstGeom>
        </p:spPr>
        <p:txBody>
          <a:bodyPr vert="horz" wrap="square" lIns="0" tIns="45720" rIns="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0">
            <a:extLst>
              <a:ext uri="{FF2B5EF4-FFF2-40B4-BE49-F238E27FC236}">
                <a16:creationId xmlns:a16="http://schemas.microsoft.com/office/drawing/2014/main" id="{AB08AA2C-B509-4BA9-B3D5-46E288298CEC}"/>
              </a:ext>
            </a:extLst>
          </p:cNvPr>
          <p:cNvSpPr txBox="1">
            <a:spLocks/>
          </p:cNvSpPr>
          <p:nvPr userDrawn="1"/>
        </p:nvSpPr>
        <p:spPr>
          <a:xfrm>
            <a:off x="609600" y="324282"/>
            <a:ext cx="10972800" cy="241300"/>
          </a:xfrm>
          <a:prstGeom prst="rect">
            <a:avLst/>
          </a:prstGeom>
          <a:solidFill>
            <a:schemeClr val="bg2"/>
          </a:solidFill>
        </p:spPr>
        <p:txBody>
          <a:bodyPr lIns="0"/>
          <a:lstStyle>
            <a:lvl1pPr marL="0" indent="0" algn="l" defTabSz="914400" rtl="0" eaLnBrk="1" latinLnBrk="0" hangingPunct="1">
              <a:lnSpc>
                <a:spcPct val="90000"/>
              </a:lnSpc>
              <a:spcBef>
                <a:spcPts val="0"/>
              </a:spcBef>
              <a:spcAft>
                <a:spcPts val="900"/>
              </a:spcAft>
              <a:buClr>
                <a:schemeClr val="tx1"/>
              </a:buClr>
              <a:buSzPct val="90000"/>
              <a:buFont typeface="Amazon Ember" panose="020B0603020204020204" pitchFamily="34" charset="0"/>
              <a:buNone/>
              <a:defRPr sz="1000" b="0" kern="1200" cap="all" spc="0" baseline="0">
                <a:solidFill>
                  <a:schemeClr val="tx1"/>
                </a:solidFill>
                <a:latin typeface="+mn-lt"/>
                <a:ea typeface="+mn-ea"/>
                <a:cs typeface="+mn-cs"/>
              </a:defRPr>
            </a:lvl1pPr>
            <a:lvl2pPr marL="457200" indent="-228600" algn="l" defTabSz="914400" rtl="0" eaLnBrk="1" latinLnBrk="0" hangingPunct="1">
              <a:lnSpc>
                <a:spcPct val="90000"/>
              </a:lnSpc>
              <a:spcBef>
                <a:spcPts val="0"/>
              </a:spcBef>
              <a:spcAft>
                <a:spcPts val="900"/>
              </a:spcAft>
              <a:buClr>
                <a:schemeClr val="tx1"/>
              </a:buClr>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r>
              <a:rPr lang="en-US" dirty="0">
                <a:solidFill>
                  <a:schemeClr val="tx2"/>
                </a:solidFill>
              </a:rPr>
              <a:t>UPDATE this Presentation Header IN SLIDE MASTER</a:t>
            </a:r>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8929200" y="6289500"/>
            <a:ext cx="2743200" cy="365125"/>
          </a:xfrm>
          <a:prstGeom prst="rect">
            <a:avLst/>
          </a:prstGeom>
        </p:spPr>
        <p:txBody>
          <a:bodyPr vert="horz" lIns="91440" tIns="45720" rIns="91440" bIns="45720" rtlCol="0" anchor="ctr"/>
          <a:lstStyle>
            <a:lvl1pPr algn="r">
              <a:defRPr sz="900">
                <a:solidFill>
                  <a:schemeClr val="tx2"/>
                </a:solidFill>
              </a:defRPr>
            </a:lvl1pPr>
          </a:lstStyle>
          <a:p>
            <a:fld id="{EB4B8DE2-A4E8-46E4-8BBF-D75455EFF32C}" type="slidenum">
              <a:rPr lang="en-US" smtClean="0"/>
              <a:pPr/>
              <a:t>‹#›</a:t>
            </a:fld>
            <a:endParaRPr lang="en-US"/>
          </a:p>
        </p:txBody>
      </p:sp>
      <p:sp>
        <p:nvSpPr>
          <p:cNvPr id="13" name="TextBox 12">
            <a:extLst>
              <a:ext uri="{FF2B5EF4-FFF2-40B4-BE49-F238E27FC236}">
                <a16:creationId xmlns:a16="http://schemas.microsoft.com/office/drawing/2014/main" id="{123D8171-6606-4DC3-AA28-D2EE5F0EC812}"/>
              </a:ext>
            </a:extLst>
          </p:cNvPr>
          <p:cNvSpPr txBox="1"/>
          <p:nvPr userDrawn="1"/>
        </p:nvSpPr>
        <p:spPr>
          <a:xfrm>
            <a:off x="1141084" y="6389813"/>
            <a:ext cx="2642070" cy="184666"/>
          </a:xfrm>
          <a:prstGeom prst="rect">
            <a:avLst/>
          </a:prstGeom>
          <a:noFill/>
        </p:spPr>
        <p:txBody>
          <a:bodyPr wrap="none" rtlCol="0">
            <a:spAutoFit/>
          </a:bodyPr>
          <a:lstStyle/>
          <a:p>
            <a:pPr algn="l"/>
            <a:r>
              <a:rPr lang="en-US" sz="600" dirty="0">
                <a:solidFill>
                  <a:schemeClr val="tx2"/>
                </a:solidFill>
              </a:rPr>
              <a:t>© </a:t>
            </a:r>
            <a:fld id="{C09C7244-04FA-4945-8501-81AE75998B9F}" type="datetimeyyyy">
              <a:rPr lang="en-US" sz="600" smtClean="0">
                <a:solidFill>
                  <a:schemeClr val="tx2"/>
                </a:solidFill>
              </a:rPr>
              <a:t>2025</a:t>
            </a:fld>
            <a:r>
              <a:rPr lang="en-US" sz="600" dirty="0">
                <a:solidFill>
                  <a:schemeClr val="tx2"/>
                </a:solidFill>
              </a:rPr>
              <a:t>, Amazon Web Services, Inc. or its affiliates. All rights reserved. </a:t>
            </a:r>
          </a:p>
        </p:txBody>
      </p:sp>
      <p:pic>
        <p:nvPicPr>
          <p:cNvPr id="4" name="Picture 3">
            <a:extLst>
              <a:ext uri="{FF2B5EF4-FFF2-40B4-BE49-F238E27FC236}">
                <a16:creationId xmlns:a16="http://schemas.microsoft.com/office/drawing/2014/main" id="{A3777BA9-96B8-A2A2-0469-2C3B10F39894}"/>
              </a:ext>
            </a:extLst>
          </p:cNvPr>
          <p:cNvPicPr>
            <a:picLocks noChangeAspect="1"/>
          </p:cNvPicPr>
          <p:nvPr userDrawn="1"/>
        </p:nvPicPr>
        <p:blipFill>
          <a:blip r:embed="rId92">
            <a:extLst>
              <a:ext uri="{28A0092B-C50C-407E-A947-70E740481C1C}">
                <a14:useLocalDpi xmlns:a14="http://schemas.microsoft.com/office/drawing/2010/main" val="0"/>
              </a:ext>
            </a:extLst>
          </a:blip>
          <a:srcRect/>
          <a:stretch/>
        </p:blipFill>
        <p:spPr>
          <a:xfrm>
            <a:off x="595295" y="6338017"/>
            <a:ext cx="365760" cy="218726"/>
          </a:xfrm>
          <a:prstGeom prst="rect">
            <a:avLst/>
          </a:prstGeom>
        </p:spPr>
      </p:pic>
    </p:spTree>
    <p:extLst>
      <p:ext uri="{BB962C8B-B14F-4D97-AF65-F5344CB8AC3E}">
        <p14:creationId xmlns:p14="http://schemas.microsoft.com/office/powerpoint/2010/main" val="2710726245"/>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 id="2147483730" r:id="rId69"/>
    <p:sldLayoutId id="2147483731" r:id="rId70"/>
    <p:sldLayoutId id="2147483732" r:id="rId71"/>
    <p:sldLayoutId id="2147483733" r:id="rId72"/>
    <p:sldLayoutId id="2147483734" r:id="rId73"/>
    <p:sldLayoutId id="2147483735" r:id="rId74"/>
    <p:sldLayoutId id="2147483736" r:id="rId75"/>
    <p:sldLayoutId id="2147483737" r:id="rId76"/>
    <p:sldLayoutId id="2147483738" r:id="rId77"/>
    <p:sldLayoutId id="2147483739" r:id="rId78"/>
    <p:sldLayoutId id="2147483740" r:id="rId79"/>
    <p:sldLayoutId id="2147483741" r:id="rId80"/>
    <p:sldLayoutId id="2147483742" r:id="rId81"/>
    <p:sldLayoutId id="2147483743" r:id="rId82"/>
    <p:sldLayoutId id="2147483744" r:id="rId83"/>
    <p:sldLayoutId id="2147483745" r:id="rId84"/>
    <p:sldLayoutId id="2147483746" r:id="rId85"/>
    <p:sldLayoutId id="2147483747" r:id="rId86"/>
    <p:sldLayoutId id="2147483748" r:id="rId87"/>
    <p:sldLayoutId id="2147483749" r:id="rId88"/>
    <p:sldLayoutId id="2147483750" r:id="rId89"/>
    <p:sldLayoutId id="2147484201" r:id="rId9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i="0" kern="1200" baseline="0">
          <a:solidFill>
            <a:schemeClr val="tx2"/>
          </a:solidFill>
          <a:latin typeface="Amazon Ember Display" panose="020F0603020204020204" pitchFamily="34" charset="0"/>
          <a:ea typeface="+mj-ea"/>
          <a:cs typeface="+mj-cs"/>
        </a:defRPr>
      </a:lvl1pPr>
    </p:titleStyle>
    <p:body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2"/>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2"/>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2"/>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192">
          <p15:clr>
            <a:srgbClr val="F26B43"/>
          </p15:clr>
        </p15:guide>
        <p15:guide id="4" orient="horz" pos="3912">
          <p15:clr>
            <a:srgbClr val="F26B43"/>
          </p15:clr>
        </p15:guide>
        <p15:guide id="5" orient="horz" pos="1080">
          <p15:clr>
            <a:srgbClr val="F26B43"/>
          </p15:clr>
        </p15:guide>
        <p15:guide id="6" orient="horz" pos="5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043B4F-E335-D57A-3E25-25F0F5F04021}"/>
              </a:ext>
            </a:extLst>
          </p:cNvPr>
          <p:cNvSpPr/>
          <p:nvPr userDrawn="1"/>
        </p:nvSpPr>
        <p:spPr>
          <a:xfrm>
            <a:off x="0" y="0"/>
            <a:ext cx="80304" cy="6858000"/>
          </a:xfrm>
          <a:prstGeom prst="rect">
            <a:avLst/>
          </a:prstGeom>
          <a:gradFill flip="none" rotWithShape="1">
            <a:gsLst>
              <a:gs pos="0">
                <a:schemeClr val="accent6"/>
              </a:gs>
              <a:gs pos="40000">
                <a:schemeClr val="accent1"/>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5" name="Title Placeholder 1">
            <a:extLst>
              <a:ext uri="{FF2B5EF4-FFF2-40B4-BE49-F238E27FC236}">
                <a16:creationId xmlns:a16="http://schemas.microsoft.com/office/drawing/2014/main" id="{4DFFD08F-49D6-8825-ABAB-CF8590FC67EC}"/>
              </a:ext>
            </a:extLst>
          </p:cNvPr>
          <p:cNvSpPr>
            <a:spLocks noGrp="1"/>
          </p:cNvSpPr>
          <p:nvPr>
            <p:ph type="title"/>
          </p:nvPr>
        </p:nvSpPr>
        <p:spPr>
          <a:xfrm>
            <a:off x="425038" y="355015"/>
            <a:ext cx="11430001" cy="638175"/>
          </a:xfrm>
          <a:prstGeom prst="rect">
            <a:avLst/>
          </a:prstGeom>
        </p:spPr>
        <p:txBody>
          <a:bodyPr vert="horz" lIns="0" tIns="91440" rIns="0" bIns="45720" rtlCol="0" anchor="t" anchorCtr="0">
            <a:noAutofit/>
          </a:bodyPr>
          <a:lstStyle/>
          <a:p>
            <a:r>
              <a:rPr lang="en-US" dirty="0"/>
              <a:t>Click to add slide title</a:t>
            </a:r>
          </a:p>
        </p:txBody>
      </p:sp>
      <p:sp>
        <p:nvSpPr>
          <p:cNvPr id="26" name="Text Placeholder 2">
            <a:extLst>
              <a:ext uri="{FF2B5EF4-FFF2-40B4-BE49-F238E27FC236}">
                <a16:creationId xmlns:a16="http://schemas.microsoft.com/office/drawing/2014/main" id="{6BF5023C-9DDF-2272-283E-FA3171F1D1CA}"/>
              </a:ext>
            </a:extLst>
          </p:cNvPr>
          <p:cNvSpPr>
            <a:spLocks noGrp="1"/>
          </p:cNvSpPr>
          <p:nvPr>
            <p:ph type="body" idx="1"/>
          </p:nvPr>
        </p:nvSpPr>
        <p:spPr>
          <a:xfrm>
            <a:off x="425038" y="1384288"/>
            <a:ext cx="11430001" cy="2049792"/>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Box 1">
            <a:extLst>
              <a:ext uri="{FF2B5EF4-FFF2-40B4-BE49-F238E27FC236}">
                <a16:creationId xmlns:a16="http://schemas.microsoft.com/office/drawing/2014/main" id="{4F8350E7-DE5E-424F-193F-B0B7E497C76E}"/>
              </a:ext>
            </a:extLst>
          </p:cNvPr>
          <p:cNvSpPr txBox="1"/>
          <p:nvPr userDrawn="1"/>
        </p:nvSpPr>
        <p:spPr>
          <a:xfrm>
            <a:off x="1141084" y="6389813"/>
            <a:ext cx="2601994" cy="184666"/>
          </a:xfrm>
          <a:prstGeom prst="rect">
            <a:avLst/>
          </a:prstGeom>
          <a:noFill/>
        </p:spPr>
        <p:txBody>
          <a:bodyPr wrap="none" rtlCol="0">
            <a:spAutoFit/>
          </a:bodyPr>
          <a:lstStyle/>
          <a:p>
            <a:pPr algn="l"/>
            <a:r>
              <a:rPr lang="en-US" sz="600" dirty="0"/>
              <a:t>© 2025, Amazon Web Services, Inc. or its affiliates. All rights reserved</a:t>
            </a:r>
          </a:p>
        </p:txBody>
      </p:sp>
      <p:pic>
        <p:nvPicPr>
          <p:cNvPr id="4" name="Graphic 3">
            <a:extLst>
              <a:ext uri="{FF2B5EF4-FFF2-40B4-BE49-F238E27FC236}">
                <a16:creationId xmlns:a16="http://schemas.microsoft.com/office/drawing/2014/main" id="{73FC4BCD-ABB6-7FA3-A193-74E9AE31B036}"/>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419100" y="6338002"/>
            <a:ext cx="388818" cy="232516"/>
          </a:xfrm>
          <a:prstGeom prst="rect">
            <a:avLst/>
          </a:prstGeom>
        </p:spPr>
      </p:pic>
      <p:sp>
        <p:nvSpPr>
          <p:cNvPr id="3" name="Slide Number Placeholder 5">
            <a:extLst>
              <a:ext uri="{FF2B5EF4-FFF2-40B4-BE49-F238E27FC236}">
                <a16:creationId xmlns:a16="http://schemas.microsoft.com/office/drawing/2014/main" id="{3ABA085A-53A6-74B9-1246-7DC81F49AA7C}"/>
              </a:ext>
            </a:extLst>
          </p:cNvPr>
          <p:cNvSpPr txBox="1">
            <a:spLocks/>
          </p:cNvSpPr>
          <p:nvPr userDrawn="1"/>
        </p:nvSpPr>
        <p:spPr>
          <a:xfrm>
            <a:off x="9105900" y="6348151"/>
            <a:ext cx="2743200"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503246-BBCE-4F0A-BCDC-08FC4C52637D}" type="slidenum">
              <a:rPr lang="en-US" smtClean="0"/>
              <a:pPr/>
              <a:t>‹#›</a:t>
            </a:fld>
            <a:endParaRPr lang="en-US"/>
          </a:p>
        </p:txBody>
      </p:sp>
    </p:spTree>
    <p:extLst>
      <p:ext uri="{BB962C8B-B14F-4D97-AF65-F5344CB8AC3E}">
        <p14:creationId xmlns:p14="http://schemas.microsoft.com/office/powerpoint/2010/main" val="2977131068"/>
      </p:ext>
    </p:extLst>
  </p:cSld>
  <p:clrMap bg1="dk1" tx1="lt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 id="2147483782" r:id="rId31"/>
    <p:sldLayoutId id="2147483783" r:id="rId32"/>
    <p:sldLayoutId id="2147483784" r:id="rId33"/>
    <p:sldLayoutId id="2147483785" r:id="rId34"/>
    <p:sldLayoutId id="2147483786" r:id="rId35"/>
    <p:sldLayoutId id="2147483787" r:id="rId36"/>
    <p:sldLayoutId id="2147483788" r:id="rId37"/>
    <p:sldLayoutId id="2147483789" r:id="rId38"/>
    <p:sldLayoutId id="2147483790" r:id="rId39"/>
    <p:sldLayoutId id="2147483791" r:id="rId40"/>
    <p:sldLayoutId id="2147483792" r:id="rId41"/>
    <p:sldLayoutId id="2147483793" r:id="rId42"/>
    <p:sldLayoutId id="2147483794" r:id="rId43"/>
    <p:sldLayoutId id="2147483795" r:id="rId44"/>
    <p:sldLayoutId id="2147483796" r:id="rId45"/>
    <p:sldLayoutId id="2147483797" r:id="rId46"/>
    <p:sldLayoutId id="2147483798" r:id="rId47"/>
    <p:sldLayoutId id="2147483799" r:id="rId48"/>
    <p:sldLayoutId id="2147483800" r:id="rId49"/>
    <p:sldLayoutId id="2147483801" r:id="rId50"/>
    <p:sldLayoutId id="2147483802" r:id="rId51"/>
    <p:sldLayoutId id="2147483803" r:id="rId52"/>
    <p:sldLayoutId id="2147483804" r:id="rId53"/>
    <p:sldLayoutId id="2147483805" r:id="rId54"/>
    <p:sldLayoutId id="2147483806" r:id="rId55"/>
    <p:sldLayoutId id="2147483807" r:id="rId56"/>
    <p:sldLayoutId id="2147483808" r:id="rId57"/>
    <p:sldLayoutId id="2147483809" r:id="rId58"/>
    <p:sldLayoutId id="2147483810" r:id="rId59"/>
    <p:sldLayoutId id="2147483811" r:id="rId60"/>
    <p:sldLayoutId id="2147483812" r:id="rId61"/>
    <p:sldLayoutId id="2147483813" r:id="rId62"/>
    <p:sldLayoutId id="2147483814" r:id="rId6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spc="0" baseline="0">
          <a:solidFill>
            <a:schemeClr val="tx1"/>
          </a:solidFill>
          <a:latin typeface="+mj-lt"/>
          <a:ea typeface="+mj-ea"/>
          <a:cs typeface="+mj-cs"/>
        </a:defRPr>
      </a:lvl1pPr>
    </p:titleStyle>
    <p:bodyStyle>
      <a:lvl1pPr marL="285750" indent="-285750" algn="l" defTabSz="914400" rtl="0" eaLnBrk="1" latinLnBrk="0" hangingPunct="1">
        <a:lnSpc>
          <a:spcPct val="90000"/>
        </a:lnSpc>
        <a:spcBef>
          <a:spcPts val="0"/>
        </a:spcBef>
        <a:spcAft>
          <a:spcPts val="1200"/>
        </a:spcAft>
        <a:buClr>
          <a:schemeClr val="tx1"/>
        </a:buClr>
        <a:buSzPct val="90000"/>
        <a:buFont typeface="Amazon Ember Display" panose="020F0603020204020204" pitchFamily="34" charset="0"/>
        <a:buChar char="•"/>
        <a:tabLst/>
        <a:defRPr sz="2800" kern="1200">
          <a:solidFill>
            <a:schemeClr val="tx1"/>
          </a:solidFill>
          <a:latin typeface="+mn-lt"/>
          <a:ea typeface="+mn-ea"/>
          <a:cs typeface="+mn-cs"/>
        </a:defRPr>
      </a:lvl1pPr>
      <a:lvl2pPr marL="573088" indent="-344488"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Char char="§"/>
        <a:tabLst/>
        <a:defRPr sz="2400" kern="1200">
          <a:solidFill>
            <a:schemeClr val="tx1"/>
          </a:solidFill>
          <a:latin typeface="+mn-lt"/>
          <a:ea typeface="+mn-ea"/>
          <a:cs typeface="+mn-cs"/>
        </a:defRPr>
      </a:lvl2pPr>
      <a:lvl3pPr marL="641350" indent="-409575"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tabLst/>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tabLst/>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0"/>
        </a:spcBef>
        <a:buClr>
          <a:schemeClr val="tx1"/>
        </a:buClr>
        <a:buFont typeface="Amazon Ember Display" panose="020F0603020204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
          <p15:clr>
            <a:srgbClr val="F26B43"/>
          </p15:clr>
        </p15:guide>
        <p15:guide id="4" orient="horz" pos="3912">
          <p15:clr>
            <a:srgbClr val="F26B43"/>
          </p15:clr>
        </p15:guide>
        <p15:guide id="5" pos="264">
          <p15:clr>
            <a:srgbClr val="F26B43"/>
          </p15:clr>
        </p15:guide>
        <p15:guide id="6" pos="7464">
          <p15:clr>
            <a:srgbClr val="F26B43"/>
          </p15:clr>
        </p15:guide>
        <p15:guide id="7" orient="horz" pos="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609600" y="314211"/>
            <a:ext cx="10972800" cy="535531"/>
          </a:xfrm>
          <a:prstGeom prst="rect">
            <a:avLst/>
          </a:prstGeom>
        </p:spPr>
        <p:txBody>
          <a:bodyPr vert="horz" wrap="square" lIns="0" tIns="45720" rIns="0" bIns="45720" rtlCol="0" anchor="t" anchorCtr="0">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594360" y="1259203"/>
            <a:ext cx="10972800" cy="2203680"/>
          </a:xfrm>
          <a:prstGeom prst="rect">
            <a:avLst/>
          </a:prstGeom>
        </p:spPr>
        <p:txBody>
          <a:bodyPr vert="horz" wrap="square" lIns="0" tIns="45720" rIns="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838200" y="69532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D75EB2-F72C-4B66-83E4-EB20D3249553}" type="datetime1">
              <a:rPr kumimoji="0" lang="en-US" sz="1000" b="0" i="0" u="none" strike="noStrike" kern="1200" cap="none" spc="0" normalizeH="0" baseline="0" noProof="0" smtClean="0">
                <a:ln>
                  <a:noFill/>
                </a:ln>
                <a:solidFill>
                  <a:srgbClr val="232F3E"/>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9/24/25</a:t>
            </a:fld>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4038600" y="69532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32F3E"/>
              </a:solidFill>
              <a:effectLst/>
              <a:uLnTx/>
              <a:uFillTx/>
              <a:latin typeface="Amazon Ember"/>
              <a:ea typeface="+mn-ea"/>
              <a:cs typeface="+mn-cs"/>
            </a:endParaRPr>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8929200" y="6289500"/>
            <a:ext cx="2743200" cy="365125"/>
          </a:xfrm>
          <a:prstGeom prst="rect">
            <a:avLst/>
          </a:prstGeom>
        </p:spPr>
        <p:txBody>
          <a:bodyPr vert="horz" lIns="91440" tIns="45720" rIns="91440" bIns="45720" rtlCol="0" anchor="ctr"/>
          <a:lstStyle>
            <a:lvl1pPr algn="r">
              <a:defRPr sz="900">
                <a:solidFill>
                  <a:schemeClr val="tx1"/>
                </a:solidFill>
              </a:defRPr>
            </a:lvl1pPr>
          </a:lstStyle>
          <a:p>
            <a:pPr defTabSz="914400">
              <a:defRPr/>
            </a:pPr>
            <a:fld id="{7834CDD4-D76F-4459-B025-0310E913C243}" type="slidenum">
              <a:rPr lang="en-US" smtClean="0">
                <a:latin typeface="Amazon Ember"/>
              </a:rPr>
              <a:pPr defTabSz="914400">
                <a:defRPr/>
              </a:pPr>
              <a:t>‹#›</a:t>
            </a:fld>
            <a:endParaRPr lang="en-US" dirty="0">
              <a:latin typeface="Amazon Ember"/>
            </a:endParaRPr>
          </a:p>
        </p:txBody>
      </p:sp>
      <p:pic>
        <p:nvPicPr>
          <p:cNvPr id="8" name="Picture 7">
            <a:extLst>
              <a:ext uri="{FF2B5EF4-FFF2-40B4-BE49-F238E27FC236}">
                <a16:creationId xmlns:a16="http://schemas.microsoft.com/office/drawing/2014/main" id="{DCD4F7D2-009A-40A3-9C6D-5D576E0365C6}"/>
              </a:ext>
            </a:extLst>
          </p:cNvPr>
          <p:cNvPicPr>
            <a:picLocks noChangeAspect="1"/>
          </p:cNvPicPr>
          <p:nvPr/>
        </p:nvPicPr>
        <p:blipFill>
          <a:blip r:embed="rId68" cstate="email">
            <a:extLst>
              <a:ext uri="{28A0092B-C50C-407E-A947-70E740481C1C}">
                <a14:useLocalDpi xmlns:a14="http://schemas.microsoft.com/office/drawing/2010/main"/>
              </a:ext>
            </a:extLst>
          </a:blip>
          <a:stretch>
            <a:fillRect/>
          </a:stretch>
        </p:blipFill>
        <p:spPr>
          <a:xfrm>
            <a:off x="594360" y="6335089"/>
            <a:ext cx="348827" cy="208700"/>
          </a:xfrm>
          <a:prstGeom prst="rect">
            <a:avLst/>
          </a:prstGeom>
        </p:spPr>
      </p:pic>
      <p:sp>
        <p:nvSpPr>
          <p:cNvPr id="11" name="TextBox 10">
            <a:extLst>
              <a:ext uri="{FF2B5EF4-FFF2-40B4-BE49-F238E27FC236}">
                <a16:creationId xmlns:a16="http://schemas.microsoft.com/office/drawing/2014/main" id="{EEBF6604-AFFA-2144-84A8-B114434DA9D8}"/>
              </a:ext>
            </a:extLst>
          </p:cNvPr>
          <p:cNvSpPr txBox="1"/>
          <p:nvPr/>
        </p:nvSpPr>
        <p:spPr>
          <a:xfrm>
            <a:off x="4796611" y="6389813"/>
            <a:ext cx="2598788" cy="184666"/>
          </a:xfrm>
          <a:prstGeom prst="rect">
            <a:avLst/>
          </a:prstGeom>
          <a:noFill/>
        </p:spPr>
        <p:txBody>
          <a:bodyPr wrap="none" rtlCol="0">
            <a:spAutoFit/>
          </a:bodyPr>
          <a:lstStyle/>
          <a:p>
            <a:pPr algn="ctr"/>
            <a:r>
              <a:rPr lang="en-US" sz="600" dirty="0"/>
              <a:t>© 2025, Amazon Web Services, Inc. or its affiliates. All rights reserved.</a:t>
            </a:r>
          </a:p>
        </p:txBody>
      </p:sp>
    </p:spTree>
    <p:extLst>
      <p:ext uri="{BB962C8B-B14F-4D97-AF65-F5344CB8AC3E}">
        <p14:creationId xmlns:p14="http://schemas.microsoft.com/office/powerpoint/2010/main" val="1145172835"/>
      </p:ext>
    </p:extLst>
  </p:cSld>
  <p:clrMap bg1="dk1" tx1="lt1" bg2="dk2"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 id="2147483906" r:id="rId27"/>
    <p:sldLayoutId id="2147483907" r:id="rId28"/>
    <p:sldLayoutId id="2147483908" r:id="rId29"/>
    <p:sldLayoutId id="2147483909" r:id="rId30"/>
    <p:sldLayoutId id="2147483910" r:id="rId31"/>
    <p:sldLayoutId id="2147483911" r:id="rId32"/>
    <p:sldLayoutId id="2147483912" r:id="rId33"/>
    <p:sldLayoutId id="2147483913" r:id="rId34"/>
    <p:sldLayoutId id="2147483914" r:id="rId35"/>
    <p:sldLayoutId id="2147483915" r:id="rId36"/>
    <p:sldLayoutId id="2147483916" r:id="rId37"/>
    <p:sldLayoutId id="2147483917" r:id="rId38"/>
    <p:sldLayoutId id="2147483918" r:id="rId39"/>
    <p:sldLayoutId id="2147483919" r:id="rId40"/>
    <p:sldLayoutId id="2147483920" r:id="rId41"/>
    <p:sldLayoutId id="2147483921" r:id="rId42"/>
    <p:sldLayoutId id="2147483922" r:id="rId43"/>
    <p:sldLayoutId id="2147483923" r:id="rId44"/>
    <p:sldLayoutId id="2147483924" r:id="rId45"/>
    <p:sldLayoutId id="2147483925" r:id="rId46"/>
    <p:sldLayoutId id="2147483926" r:id="rId47"/>
    <p:sldLayoutId id="2147483927" r:id="rId48"/>
    <p:sldLayoutId id="2147483928" r:id="rId49"/>
    <p:sldLayoutId id="2147483929" r:id="rId50"/>
    <p:sldLayoutId id="2147483930" r:id="rId51"/>
    <p:sldLayoutId id="2147483931" r:id="rId52"/>
    <p:sldLayoutId id="2147483932" r:id="rId53"/>
    <p:sldLayoutId id="2147483933" r:id="rId54"/>
    <p:sldLayoutId id="2147483934" r:id="rId55"/>
    <p:sldLayoutId id="2147483935" r:id="rId56"/>
    <p:sldLayoutId id="2147483936" r:id="rId57"/>
    <p:sldLayoutId id="2147483937" r:id="rId58"/>
    <p:sldLayoutId id="2147483938" r:id="rId59"/>
    <p:sldLayoutId id="2147483939" r:id="rId60"/>
    <p:sldLayoutId id="2147483940" r:id="rId61"/>
    <p:sldLayoutId id="2147483941" r:id="rId62"/>
    <p:sldLayoutId id="2147483942" r:id="rId63"/>
    <p:sldLayoutId id="2147483943" r:id="rId64"/>
    <p:sldLayoutId id="2147483944" r:id="rId65"/>
    <p:sldLayoutId id="2147484200" r:id="rId6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a:solidFill>
            <a:schemeClr val="tx1"/>
          </a:solidFill>
          <a:latin typeface="+mn-lt"/>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a:solidFill>
            <a:schemeClr val="tx1"/>
          </a:solidFill>
          <a:latin typeface="+mn-lt"/>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a:solidFill>
            <a:schemeClr val="tx1"/>
          </a:solidFill>
          <a:latin typeface="+mn-lt"/>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192">
          <p15:clr>
            <a:srgbClr val="F26B43"/>
          </p15:clr>
        </p15:guide>
        <p15:guide id="4" orient="horz" pos="3912">
          <p15:clr>
            <a:srgbClr val="F26B43"/>
          </p15:clr>
        </p15:guide>
        <p15:guide id="5" orient="horz" pos="1080">
          <p15:clr>
            <a:srgbClr val="F26B43"/>
          </p15:clr>
        </p15:guide>
        <p15:guide id="6" orient="horz" pos="5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000">
              <a:srgbClr val="11236D"/>
            </a:gs>
            <a:gs pos="66000">
              <a:srgbClr val="06072C"/>
            </a:gs>
          </a:gsLst>
          <a:lin ang="81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1DBC7-A563-4787-896F-A8C55AC39541}"/>
              </a:ext>
            </a:extLst>
          </p:cNvPr>
          <p:cNvSpPr>
            <a:spLocks noGrp="1"/>
          </p:cNvSpPr>
          <p:nvPr>
            <p:ph type="title"/>
          </p:nvPr>
        </p:nvSpPr>
        <p:spPr>
          <a:xfrm>
            <a:off x="304800" y="304808"/>
            <a:ext cx="11582400" cy="638175"/>
          </a:xfrm>
          <a:prstGeom prst="rect">
            <a:avLst/>
          </a:prstGeom>
        </p:spPr>
        <p:txBody>
          <a:bodyPr vert="horz" lIns="0" tIns="45720" rIns="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BD4A25B-ECC2-4D0E-BA51-828900AA1150}"/>
              </a:ext>
            </a:extLst>
          </p:cNvPr>
          <p:cNvSpPr>
            <a:spLocks noGrp="1"/>
          </p:cNvSpPr>
          <p:nvPr>
            <p:ph type="body" idx="1"/>
          </p:nvPr>
        </p:nvSpPr>
        <p:spPr>
          <a:xfrm>
            <a:off x="304801" y="1485901"/>
            <a:ext cx="11582400" cy="1260986"/>
          </a:xfrm>
          <a:prstGeom prst="rect">
            <a:avLst/>
          </a:prstGeom>
        </p:spPr>
        <p:txBody>
          <a:bodyPr vert="horz"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AB86C4F8-44D8-F682-6775-C012338E0D70}"/>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594360" y="6335089"/>
            <a:ext cx="348827" cy="208700"/>
          </a:xfrm>
          <a:prstGeom prst="rect">
            <a:avLst/>
          </a:prstGeom>
        </p:spPr>
      </p:pic>
      <p:sp>
        <p:nvSpPr>
          <p:cNvPr id="5" name="TextBox 4">
            <a:extLst>
              <a:ext uri="{FF2B5EF4-FFF2-40B4-BE49-F238E27FC236}">
                <a16:creationId xmlns:a16="http://schemas.microsoft.com/office/drawing/2014/main" id="{BBE6A46B-F5E4-24CE-A382-63158DB449FC}"/>
              </a:ext>
            </a:extLst>
          </p:cNvPr>
          <p:cNvSpPr txBox="1"/>
          <p:nvPr userDrawn="1"/>
        </p:nvSpPr>
        <p:spPr>
          <a:xfrm>
            <a:off x="1141084" y="6389813"/>
            <a:ext cx="2621230" cy="184666"/>
          </a:xfrm>
          <a:prstGeom prst="rect">
            <a:avLst/>
          </a:prstGeom>
          <a:noFill/>
        </p:spPr>
        <p:txBody>
          <a:bodyPr wrap="none" rtlCol="0">
            <a:spAutoFit/>
          </a:bodyPr>
          <a:lstStyle/>
          <a:p>
            <a:pPr algn="l"/>
            <a:r>
              <a:rPr lang="en-US" sz="600" dirty="0"/>
              <a:t>© 2023, Amazon Web Services, Inc. or its affiliates. All rights reserved.</a:t>
            </a:r>
          </a:p>
        </p:txBody>
      </p:sp>
    </p:spTree>
    <p:extLst>
      <p:ext uri="{BB962C8B-B14F-4D97-AF65-F5344CB8AC3E}">
        <p14:creationId xmlns:p14="http://schemas.microsoft.com/office/powerpoint/2010/main" val="3829905880"/>
      </p:ext>
    </p:extLst>
  </p:cSld>
  <p:clrMap bg1="dk1" tx1="lt1" bg2="dk2"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5" r:id="rId7"/>
  </p:sldLayoutIdLst>
  <p:transition>
    <p:fade/>
  </p:transition>
  <p:txStyles>
    <p:titleStyle>
      <a:lvl1pPr algn="l" defTabSz="541887" rtl="0" eaLnBrk="1" latinLnBrk="0" hangingPunct="1">
        <a:lnSpc>
          <a:spcPct val="90000"/>
        </a:lnSpc>
        <a:spcBef>
          <a:spcPct val="0"/>
        </a:spcBef>
        <a:buNone/>
        <a:defRPr sz="2370" kern="1200" spc="-59" baseline="0">
          <a:solidFill>
            <a:schemeClr val="tx1"/>
          </a:solidFill>
          <a:latin typeface="+mj-lt"/>
          <a:ea typeface="+mj-ea"/>
          <a:cs typeface="+mj-cs"/>
        </a:defRPr>
      </a:lvl1pPr>
    </p:titleStyle>
    <p:bodyStyle>
      <a:lvl1pPr marL="135472" indent="-135472" algn="l" defTabSz="541887" rtl="0" eaLnBrk="1" latinLnBrk="0" hangingPunct="1">
        <a:lnSpc>
          <a:spcPct val="90000"/>
        </a:lnSpc>
        <a:spcBef>
          <a:spcPts val="0"/>
        </a:spcBef>
        <a:spcAft>
          <a:spcPts val="711"/>
        </a:spcAft>
        <a:buSzPct val="90000"/>
        <a:buFont typeface="Amazon Ember Display" panose="020F0603020204020204" pitchFamily="34" charset="0"/>
        <a:buChar char="•"/>
        <a:defRPr sz="1659" kern="1200">
          <a:solidFill>
            <a:schemeClr val="tx1"/>
          </a:solidFill>
          <a:latin typeface="+mn-lt"/>
          <a:ea typeface="+mn-ea"/>
          <a:cs typeface="+mn-cs"/>
        </a:defRPr>
      </a:lvl1pPr>
      <a:lvl2pPr marL="270943" indent="-135472" algn="l" defTabSz="541887" rtl="0" eaLnBrk="1" latinLnBrk="0" hangingPunct="1">
        <a:lnSpc>
          <a:spcPct val="90000"/>
        </a:lnSpc>
        <a:spcBef>
          <a:spcPts val="0"/>
        </a:spcBef>
        <a:spcAft>
          <a:spcPts val="711"/>
        </a:spcAft>
        <a:buSzPct val="90000"/>
        <a:buFont typeface="Wingdings" panose="05000000000000000000" pitchFamily="2" charset="2"/>
        <a:buChar char="§"/>
        <a:defRPr sz="1422" kern="1200">
          <a:solidFill>
            <a:schemeClr val="tx1"/>
          </a:solidFill>
          <a:latin typeface="+mn-lt"/>
          <a:ea typeface="+mn-ea"/>
          <a:cs typeface="+mn-cs"/>
        </a:defRPr>
      </a:lvl2pPr>
      <a:lvl3pPr marL="406415" indent="-135472" algn="l" defTabSz="541887" rtl="0" eaLnBrk="1" latinLnBrk="0" hangingPunct="1">
        <a:lnSpc>
          <a:spcPct val="90000"/>
        </a:lnSpc>
        <a:spcBef>
          <a:spcPts val="0"/>
        </a:spcBef>
        <a:spcAft>
          <a:spcPts val="356"/>
        </a:spcAft>
        <a:buFont typeface="Amazon Ember Display" panose="020F0603020204020204" pitchFamily="34" charset="0"/>
        <a:buChar char="–"/>
        <a:defRPr sz="1185" kern="1200">
          <a:solidFill>
            <a:schemeClr val="tx1"/>
          </a:solidFill>
          <a:latin typeface="+mn-lt"/>
          <a:ea typeface="+mn-ea"/>
          <a:cs typeface="+mn-cs"/>
        </a:defRPr>
      </a:lvl3pPr>
      <a:lvl4pPr marL="541887" indent="-135472" algn="l" defTabSz="541887" rtl="0" eaLnBrk="1" latinLnBrk="0" hangingPunct="1">
        <a:lnSpc>
          <a:spcPct val="90000"/>
        </a:lnSpc>
        <a:spcBef>
          <a:spcPts val="0"/>
        </a:spcBef>
        <a:spcAft>
          <a:spcPts val="356"/>
        </a:spcAft>
        <a:buFont typeface="Amazon Ember Display" panose="020F0603020204020204" pitchFamily="34" charset="0"/>
        <a:buChar char="•"/>
        <a:defRPr sz="1067" kern="1200">
          <a:solidFill>
            <a:schemeClr val="tx1"/>
          </a:solidFill>
          <a:latin typeface="+mn-lt"/>
          <a:ea typeface="+mn-ea"/>
          <a:cs typeface="+mn-cs"/>
        </a:defRPr>
      </a:lvl4pPr>
      <a:lvl5pPr marL="541887" indent="-135472" algn="l" defTabSz="541887" rtl="0" eaLnBrk="1" latinLnBrk="0" hangingPunct="1">
        <a:lnSpc>
          <a:spcPct val="90000"/>
        </a:lnSpc>
        <a:spcBef>
          <a:spcPts val="0"/>
        </a:spcBef>
        <a:buFont typeface="Amazon Ember Display" panose="020F0603020204020204" pitchFamily="34" charset="0"/>
        <a:buChar char="•"/>
        <a:defRPr sz="1067" kern="1200">
          <a:solidFill>
            <a:schemeClr val="tx1"/>
          </a:solidFill>
          <a:latin typeface="+mn-lt"/>
          <a:ea typeface="+mn-ea"/>
          <a:cs typeface="+mn-cs"/>
        </a:defRPr>
      </a:lvl5pPr>
      <a:lvl6pPr marL="1490190" indent="-135472" algn="l" defTabSz="541887" rtl="0" eaLnBrk="1" latinLnBrk="0" hangingPunct="1">
        <a:lnSpc>
          <a:spcPct val="90000"/>
        </a:lnSpc>
        <a:spcBef>
          <a:spcPts val="296"/>
        </a:spcBef>
        <a:buFont typeface="Amazon Ember Display" panose="020F0603020204020204" pitchFamily="34" charset="0"/>
        <a:buChar char="•"/>
        <a:defRPr sz="1067" kern="1200">
          <a:solidFill>
            <a:schemeClr val="tx1"/>
          </a:solidFill>
          <a:latin typeface="+mn-lt"/>
          <a:ea typeface="+mn-ea"/>
          <a:cs typeface="+mn-cs"/>
        </a:defRPr>
      </a:lvl6pPr>
      <a:lvl7pPr marL="1761133" indent="-135472" algn="l" defTabSz="541887" rtl="0" eaLnBrk="1" latinLnBrk="0" hangingPunct="1">
        <a:lnSpc>
          <a:spcPct val="90000"/>
        </a:lnSpc>
        <a:spcBef>
          <a:spcPts val="296"/>
        </a:spcBef>
        <a:buFont typeface="Amazon Ember Display" panose="020F0603020204020204" pitchFamily="34" charset="0"/>
        <a:buChar char="•"/>
        <a:defRPr sz="1067" kern="1200">
          <a:solidFill>
            <a:schemeClr val="tx1"/>
          </a:solidFill>
          <a:latin typeface="+mn-lt"/>
          <a:ea typeface="+mn-ea"/>
          <a:cs typeface="+mn-cs"/>
        </a:defRPr>
      </a:lvl7pPr>
      <a:lvl8pPr marL="2032076" indent="-135472" algn="l" defTabSz="541887" rtl="0" eaLnBrk="1" latinLnBrk="0" hangingPunct="1">
        <a:lnSpc>
          <a:spcPct val="90000"/>
        </a:lnSpc>
        <a:spcBef>
          <a:spcPts val="296"/>
        </a:spcBef>
        <a:buFont typeface="Amazon Ember Display" panose="020F0603020204020204" pitchFamily="34" charset="0"/>
        <a:buChar char="•"/>
        <a:defRPr sz="1067" kern="1200">
          <a:solidFill>
            <a:schemeClr val="tx1"/>
          </a:solidFill>
          <a:latin typeface="+mn-lt"/>
          <a:ea typeface="+mn-ea"/>
          <a:cs typeface="+mn-cs"/>
        </a:defRPr>
      </a:lvl8pPr>
      <a:lvl9pPr marL="2303020" indent="-135472" algn="l" defTabSz="541887" rtl="0" eaLnBrk="1" latinLnBrk="0" hangingPunct="1">
        <a:lnSpc>
          <a:spcPct val="90000"/>
        </a:lnSpc>
        <a:spcBef>
          <a:spcPts val="296"/>
        </a:spcBef>
        <a:buFont typeface="Amazon Ember Display" panose="020F0603020204020204" pitchFamily="34" charset="0"/>
        <a:buChar char="•"/>
        <a:defRPr sz="1067" kern="1200">
          <a:solidFill>
            <a:schemeClr val="tx1"/>
          </a:solidFill>
          <a:latin typeface="+mn-lt"/>
          <a:ea typeface="+mn-ea"/>
          <a:cs typeface="+mn-cs"/>
        </a:defRPr>
      </a:lvl9pPr>
    </p:bodyStyle>
    <p:otherStyle>
      <a:defPPr>
        <a:defRPr lang="en-US"/>
      </a:defPPr>
      <a:lvl1pPr marL="0" algn="l" defTabSz="541887" rtl="0" eaLnBrk="1" latinLnBrk="0" hangingPunct="1">
        <a:defRPr sz="1067" kern="1200">
          <a:solidFill>
            <a:schemeClr val="tx1"/>
          </a:solidFill>
          <a:latin typeface="+mn-lt"/>
          <a:ea typeface="+mn-ea"/>
          <a:cs typeface="+mn-cs"/>
        </a:defRPr>
      </a:lvl1pPr>
      <a:lvl2pPr marL="270943" algn="l" defTabSz="541887" rtl="0" eaLnBrk="1" latinLnBrk="0" hangingPunct="1">
        <a:defRPr sz="1067" kern="1200">
          <a:solidFill>
            <a:schemeClr val="tx1"/>
          </a:solidFill>
          <a:latin typeface="+mn-lt"/>
          <a:ea typeface="+mn-ea"/>
          <a:cs typeface="+mn-cs"/>
        </a:defRPr>
      </a:lvl2pPr>
      <a:lvl3pPr marL="541887" algn="l" defTabSz="541887" rtl="0" eaLnBrk="1" latinLnBrk="0" hangingPunct="1">
        <a:defRPr sz="1067" kern="1200">
          <a:solidFill>
            <a:schemeClr val="tx1"/>
          </a:solidFill>
          <a:latin typeface="+mn-lt"/>
          <a:ea typeface="+mn-ea"/>
          <a:cs typeface="+mn-cs"/>
        </a:defRPr>
      </a:lvl3pPr>
      <a:lvl4pPr marL="812830" algn="l" defTabSz="541887" rtl="0" eaLnBrk="1" latinLnBrk="0" hangingPunct="1">
        <a:defRPr sz="1067" kern="1200">
          <a:solidFill>
            <a:schemeClr val="tx1"/>
          </a:solidFill>
          <a:latin typeface="+mn-lt"/>
          <a:ea typeface="+mn-ea"/>
          <a:cs typeface="+mn-cs"/>
        </a:defRPr>
      </a:lvl4pPr>
      <a:lvl5pPr marL="1083775" algn="l" defTabSz="541887" rtl="0" eaLnBrk="1" latinLnBrk="0" hangingPunct="1">
        <a:defRPr sz="1067" kern="1200">
          <a:solidFill>
            <a:schemeClr val="tx1"/>
          </a:solidFill>
          <a:latin typeface="+mn-lt"/>
          <a:ea typeface="+mn-ea"/>
          <a:cs typeface="+mn-cs"/>
        </a:defRPr>
      </a:lvl5pPr>
      <a:lvl6pPr marL="1354718" algn="l" defTabSz="541887" rtl="0" eaLnBrk="1" latinLnBrk="0" hangingPunct="1">
        <a:defRPr sz="1067" kern="1200">
          <a:solidFill>
            <a:schemeClr val="tx1"/>
          </a:solidFill>
          <a:latin typeface="+mn-lt"/>
          <a:ea typeface="+mn-ea"/>
          <a:cs typeface="+mn-cs"/>
        </a:defRPr>
      </a:lvl6pPr>
      <a:lvl7pPr marL="1625661" algn="l" defTabSz="541887" rtl="0" eaLnBrk="1" latinLnBrk="0" hangingPunct="1">
        <a:defRPr sz="1067" kern="1200">
          <a:solidFill>
            <a:schemeClr val="tx1"/>
          </a:solidFill>
          <a:latin typeface="+mn-lt"/>
          <a:ea typeface="+mn-ea"/>
          <a:cs typeface="+mn-cs"/>
        </a:defRPr>
      </a:lvl7pPr>
      <a:lvl8pPr marL="1896604" algn="l" defTabSz="541887" rtl="0" eaLnBrk="1" latinLnBrk="0" hangingPunct="1">
        <a:defRPr sz="1067" kern="1200">
          <a:solidFill>
            <a:schemeClr val="tx1"/>
          </a:solidFill>
          <a:latin typeface="+mn-lt"/>
          <a:ea typeface="+mn-ea"/>
          <a:cs typeface="+mn-cs"/>
        </a:defRPr>
      </a:lvl8pPr>
      <a:lvl9pPr marL="2167548" algn="l" defTabSz="541887" rtl="0" eaLnBrk="1" latinLnBrk="0" hangingPunct="1">
        <a:defRPr sz="1067"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92">
          <p15:clr>
            <a:srgbClr val="F26B43"/>
          </p15:clr>
        </p15:guide>
        <p15:guide id="4" orient="horz" pos="3912">
          <p15:clr>
            <a:srgbClr val="F26B43"/>
          </p15:clr>
        </p15:guide>
        <p15:guide id="5" pos="192">
          <p15:clr>
            <a:srgbClr val="F26B43"/>
          </p15:clr>
        </p15:guide>
        <p15:guide id="6" pos="7488">
          <p15:clr>
            <a:srgbClr val="F26B43"/>
          </p15:clr>
        </p15:guide>
        <p15:guide id="7" orient="horz" pos="93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043B4F-E335-D57A-3E25-25F0F5F04021}"/>
              </a:ext>
            </a:extLst>
          </p:cNvPr>
          <p:cNvSpPr/>
          <p:nvPr userDrawn="1"/>
        </p:nvSpPr>
        <p:spPr>
          <a:xfrm>
            <a:off x="0" y="0"/>
            <a:ext cx="80304" cy="6858000"/>
          </a:xfrm>
          <a:prstGeom prst="rect">
            <a:avLst/>
          </a:prstGeom>
          <a:gradFill flip="none" rotWithShape="1">
            <a:gsLst>
              <a:gs pos="0">
                <a:schemeClr val="accent6"/>
              </a:gs>
              <a:gs pos="40000">
                <a:schemeClr val="accent1"/>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5" name="Title Placeholder 1">
            <a:extLst>
              <a:ext uri="{FF2B5EF4-FFF2-40B4-BE49-F238E27FC236}">
                <a16:creationId xmlns:a16="http://schemas.microsoft.com/office/drawing/2014/main" id="{4DFFD08F-49D6-8825-ABAB-CF8590FC67EC}"/>
              </a:ext>
            </a:extLst>
          </p:cNvPr>
          <p:cNvSpPr>
            <a:spLocks noGrp="1"/>
          </p:cNvSpPr>
          <p:nvPr>
            <p:ph type="title"/>
          </p:nvPr>
        </p:nvSpPr>
        <p:spPr>
          <a:xfrm>
            <a:off x="425038" y="355015"/>
            <a:ext cx="11430001" cy="638175"/>
          </a:xfrm>
          <a:prstGeom prst="rect">
            <a:avLst/>
          </a:prstGeom>
        </p:spPr>
        <p:txBody>
          <a:bodyPr vert="horz" lIns="0" tIns="91440" rIns="0" bIns="45720" rtlCol="0" anchor="t" anchorCtr="0">
            <a:noAutofit/>
          </a:bodyPr>
          <a:lstStyle/>
          <a:p>
            <a:r>
              <a:rPr lang="en-US" dirty="0"/>
              <a:t>Click to add slide title</a:t>
            </a:r>
          </a:p>
        </p:txBody>
      </p:sp>
      <p:sp>
        <p:nvSpPr>
          <p:cNvPr id="26" name="Text Placeholder 2">
            <a:extLst>
              <a:ext uri="{FF2B5EF4-FFF2-40B4-BE49-F238E27FC236}">
                <a16:creationId xmlns:a16="http://schemas.microsoft.com/office/drawing/2014/main" id="{6BF5023C-9DDF-2272-283E-FA3171F1D1CA}"/>
              </a:ext>
            </a:extLst>
          </p:cNvPr>
          <p:cNvSpPr>
            <a:spLocks noGrp="1"/>
          </p:cNvSpPr>
          <p:nvPr>
            <p:ph type="body" idx="1"/>
          </p:nvPr>
        </p:nvSpPr>
        <p:spPr>
          <a:xfrm>
            <a:off x="425038" y="1384288"/>
            <a:ext cx="11430001" cy="2049792"/>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Box 1">
            <a:extLst>
              <a:ext uri="{FF2B5EF4-FFF2-40B4-BE49-F238E27FC236}">
                <a16:creationId xmlns:a16="http://schemas.microsoft.com/office/drawing/2014/main" id="{4F8350E7-DE5E-424F-193F-B0B7E497C76E}"/>
              </a:ext>
            </a:extLst>
          </p:cNvPr>
          <p:cNvSpPr txBox="1"/>
          <p:nvPr userDrawn="1"/>
        </p:nvSpPr>
        <p:spPr>
          <a:xfrm>
            <a:off x="1141084" y="6389813"/>
            <a:ext cx="2601994" cy="184666"/>
          </a:xfrm>
          <a:prstGeom prst="rect">
            <a:avLst/>
          </a:prstGeom>
          <a:noFill/>
        </p:spPr>
        <p:txBody>
          <a:bodyPr wrap="none" rtlCol="0">
            <a:spAutoFit/>
          </a:bodyPr>
          <a:lstStyle/>
          <a:p>
            <a:pPr algn="l"/>
            <a:r>
              <a:rPr lang="en-US" sz="600" dirty="0"/>
              <a:t>© 2024, Amazon Web Services, Inc. or its affiliates. All rights reserved</a:t>
            </a:r>
          </a:p>
        </p:txBody>
      </p:sp>
      <p:pic>
        <p:nvPicPr>
          <p:cNvPr id="4" name="Graphic 3">
            <a:extLst>
              <a:ext uri="{FF2B5EF4-FFF2-40B4-BE49-F238E27FC236}">
                <a16:creationId xmlns:a16="http://schemas.microsoft.com/office/drawing/2014/main" id="{73FC4BCD-ABB6-7FA3-A193-74E9AE31B036}"/>
              </a:ext>
            </a:extLst>
          </p:cNvPr>
          <p:cNvPicPr>
            <a:picLocks noChangeAspect="1"/>
          </p:cNvPicPr>
          <p:nvPr userDrawn="1"/>
        </p:nvPicPr>
        <p:blipFill>
          <a:blip r:embed="rId69">
            <a:extLst>
              <a:ext uri="{28A0092B-C50C-407E-A947-70E740481C1C}">
                <a14:useLocalDpi xmlns:a14="http://schemas.microsoft.com/office/drawing/2010/main" val="0"/>
              </a:ext>
              <a:ext uri="{96DAC541-7B7A-43D3-8B79-37D633B846F1}">
                <asvg:svgBlip xmlns:asvg="http://schemas.microsoft.com/office/drawing/2016/SVG/main" r:embed="rId70"/>
              </a:ext>
            </a:extLst>
          </a:blip>
          <a:stretch>
            <a:fillRect/>
          </a:stretch>
        </p:blipFill>
        <p:spPr>
          <a:xfrm>
            <a:off x="419100" y="6338002"/>
            <a:ext cx="388818" cy="232516"/>
          </a:xfrm>
          <a:prstGeom prst="rect">
            <a:avLst/>
          </a:prstGeom>
        </p:spPr>
      </p:pic>
      <p:sp>
        <p:nvSpPr>
          <p:cNvPr id="3" name="Slide Number Placeholder 5">
            <a:extLst>
              <a:ext uri="{FF2B5EF4-FFF2-40B4-BE49-F238E27FC236}">
                <a16:creationId xmlns:a16="http://schemas.microsoft.com/office/drawing/2014/main" id="{3ABA085A-53A6-74B9-1246-7DC81F49AA7C}"/>
              </a:ext>
            </a:extLst>
          </p:cNvPr>
          <p:cNvSpPr txBox="1">
            <a:spLocks/>
          </p:cNvSpPr>
          <p:nvPr userDrawn="1"/>
        </p:nvSpPr>
        <p:spPr>
          <a:xfrm>
            <a:off x="9105900" y="6348151"/>
            <a:ext cx="2743200"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503246-BBCE-4F0A-BCDC-08FC4C52637D}" type="slidenum">
              <a:rPr lang="en-US" smtClean="0"/>
              <a:pPr/>
              <a:t>‹#›</a:t>
            </a:fld>
            <a:endParaRPr lang="en-US"/>
          </a:p>
        </p:txBody>
      </p:sp>
    </p:spTree>
    <p:extLst>
      <p:ext uri="{BB962C8B-B14F-4D97-AF65-F5344CB8AC3E}">
        <p14:creationId xmlns:p14="http://schemas.microsoft.com/office/powerpoint/2010/main" val="1706283636"/>
      </p:ext>
    </p:extLst>
  </p:cSld>
  <p:clrMap bg1="dk1" tx1="lt1" bg2="dk2" tx2="lt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 id="2147483973" r:id="rId17"/>
    <p:sldLayoutId id="2147483974" r:id="rId18"/>
    <p:sldLayoutId id="2147483975" r:id="rId19"/>
    <p:sldLayoutId id="2147483976" r:id="rId20"/>
    <p:sldLayoutId id="2147483977" r:id="rId21"/>
    <p:sldLayoutId id="2147483978" r:id="rId22"/>
    <p:sldLayoutId id="2147483979" r:id="rId23"/>
    <p:sldLayoutId id="2147483980" r:id="rId24"/>
    <p:sldLayoutId id="2147483981" r:id="rId25"/>
    <p:sldLayoutId id="2147483982" r:id="rId26"/>
    <p:sldLayoutId id="2147483983" r:id="rId27"/>
    <p:sldLayoutId id="2147483984" r:id="rId28"/>
    <p:sldLayoutId id="2147483985" r:id="rId29"/>
    <p:sldLayoutId id="2147483986" r:id="rId30"/>
    <p:sldLayoutId id="2147483987" r:id="rId31"/>
    <p:sldLayoutId id="2147483988" r:id="rId32"/>
    <p:sldLayoutId id="2147483989" r:id="rId33"/>
    <p:sldLayoutId id="2147483990" r:id="rId34"/>
    <p:sldLayoutId id="2147483991" r:id="rId35"/>
    <p:sldLayoutId id="2147483992" r:id="rId36"/>
    <p:sldLayoutId id="2147483993" r:id="rId37"/>
    <p:sldLayoutId id="2147483994" r:id="rId38"/>
    <p:sldLayoutId id="2147483995" r:id="rId39"/>
    <p:sldLayoutId id="2147483996" r:id="rId40"/>
    <p:sldLayoutId id="2147483997" r:id="rId41"/>
    <p:sldLayoutId id="2147483998" r:id="rId42"/>
    <p:sldLayoutId id="2147483999" r:id="rId43"/>
    <p:sldLayoutId id="2147484000" r:id="rId44"/>
    <p:sldLayoutId id="2147484001" r:id="rId45"/>
    <p:sldLayoutId id="2147484002" r:id="rId46"/>
    <p:sldLayoutId id="2147484003" r:id="rId47"/>
    <p:sldLayoutId id="2147484004" r:id="rId48"/>
    <p:sldLayoutId id="2147484005" r:id="rId49"/>
    <p:sldLayoutId id="2147484006" r:id="rId50"/>
    <p:sldLayoutId id="2147484007" r:id="rId51"/>
    <p:sldLayoutId id="2147484008" r:id="rId52"/>
    <p:sldLayoutId id="2147484009" r:id="rId53"/>
    <p:sldLayoutId id="2147484010" r:id="rId54"/>
    <p:sldLayoutId id="2147484011" r:id="rId55"/>
    <p:sldLayoutId id="2147484012" r:id="rId56"/>
    <p:sldLayoutId id="2147484013" r:id="rId57"/>
    <p:sldLayoutId id="2147484014" r:id="rId58"/>
    <p:sldLayoutId id="2147484015" r:id="rId59"/>
    <p:sldLayoutId id="2147484016" r:id="rId60"/>
    <p:sldLayoutId id="2147484017" r:id="rId61"/>
    <p:sldLayoutId id="2147484018" r:id="rId62"/>
    <p:sldLayoutId id="2147484019" r:id="rId63"/>
    <p:sldLayoutId id="2147484020" r:id="rId64"/>
    <p:sldLayoutId id="2147484021" r:id="rId65"/>
    <p:sldLayoutId id="2147484022" r:id="rId6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spc="0" baseline="0">
          <a:solidFill>
            <a:schemeClr val="tx1"/>
          </a:solidFill>
          <a:latin typeface="+mj-lt"/>
          <a:ea typeface="+mj-ea"/>
          <a:cs typeface="+mj-cs"/>
        </a:defRPr>
      </a:lvl1pPr>
    </p:titleStyle>
    <p:bodyStyle>
      <a:lvl1pPr marL="285750" indent="-285750" algn="l" defTabSz="914400" rtl="0" eaLnBrk="1" latinLnBrk="0" hangingPunct="1">
        <a:lnSpc>
          <a:spcPct val="90000"/>
        </a:lnSpc>
        <a:spcBef>
          <a:spcPts val="0"/>
        </a:spcBef>
        <a:spcAft>
          <a:spcPts val="1200"/>
        </a:spcAft>
        <a:buClr>
          <a:schemeClr val="tx1"/>
        </a:buClr>
        <a:buSzPct val="90000"/>
        <a:buFont typeface="Amazon Ember Display" panose="020F0603020204020204" pitchFamily="34" charset="0"/>
        <a:buChar char="•"/>
        <a:tabLst/>
        <a:defRPr sz="2800" kern="1200">
          <a:solidFill>
            <a:schemeClr val="tx1"/>
          </a:solidFill>
          <a:latin typeface="+mn-lt"/>
          <a:ea typeface="+mn-ea"/>
          <a:cs typeface="+mn-cs"/>
        </a:defRPr>
      </a:lvl1pPr>
      <a:lvl2pPr marL="573088" indent="-344488"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Char char="§"/>
        <a:tabLst/>
        <a:defRPr sz="2400" kern="1200">
          <a:solidFill>
            <a:schemeClr val="tx1"/>
          </a:solidFill>
          <a:latin typeface="+mn-lt"/>
          <a:ea typeface="+mn-ea"/>
          <a:cs typeface="+mn-cs"/>
        </a:defRPr>
      </a:lvl2pPr>
      <a:lvl3pPr marL="641350" indent="-409575"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tabLst/>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tabLst/>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0"/>
        </a:spcBef>
        <a:buClr>
          <a:schemeClr val="tx1"/>
        </a:buClr>
        <a:buFont typeface="Amazon Ember Display" panose="020F0603020204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
          <p15:clr>
            <a:srgbClr val="F26B43"/>
          </p15:clr>
        </p15:guide>
        <p15:guide id="4" orient="horz" pos="3912">
          <p15:clr>
            <a:srgbClr val="F26B43"/>
          </p15:clr>
        </p15:guide>
        <p15:guide id="5" pos="264">
          <p15:clr>
            <a:srgbClr val="F26B43"/>
          </p15:clr>
        </p15:guide>
        <p15:guide id="6" pos="7464">
          <p15:clr>
            <a:srgbClr val="F26B43"/>
          </p15:clr>
        </p15:guide>
        <p15:guide id="7" orient="horz" pos="8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043B4F-E335-D57A-3E25-25F0F5F04021}"/>
              </a:ext>
            </a:extLst>
          </p:cNvPr>
          <p:cNvSpPr/>
          <p:nvPr userDrawn="1"/>
        </p:nvSpPr>
        <p:spPr>
          <a:xfrm>
            <a:off x="0" y="0"/>
            <a:ext cx="80304" cy="6858000"/>
          </a:xfrm>
          <a:prstGeom prst="rect">
            <a:avLst/>
          </a:prstGeom>
          <a:gradFill flip="none" rotWithShape="1">
            <a:gsLst>
              <a:gs pos="0">
                <a:srgbClr val="D5A37F"/>
              </a:gs>
              <a:gs pos="58000">
                <a:srgbClr val="D97859"/>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5" name="Title Placeholder 1">
            <a:extLst>
              <a:ext uri="{FF2B5EF4-FFF2-40B4-BE49-F238E27FC236}">
                <a16:creationId xmlns:a16="http://schemas.microsoft.com/office/drawing/2014/main" id="{4DFFD08F-49D6-8825-ABAB-CF8590FC67EC}"/>
              </a:ext>
            </a:extLst>
          </p:cNvPr>
          <p:cNvSpPr>
            <a:spLocks noGrp="1"/>
          </p:cNvSpPr>
          <p:nvPr>
            <p:ph type="title"/>
          </p:nvPr>
        </p:nvSpPr>
        <p:spPr>
          <a:xfrm>
            <a:off x="425038" y="355015"/>
            <a:ext cx="11430001" cy="638175"/>
          </a:xfrm>
          <a:prstGeom prst="rect">
            <a:avLst/>
          </a:prstGeom>
        </p:spPr>
        <p:txBody>
          <a:bodyPr vert="horz" lIns="0" tIns="91440" rIns="0" bIns="45720" rtlCol="0" anchor="t" anchorCtr="0">
            <a:noAutofit/>
          </a:bodyPr>
          <a:lstStyle/>
          <a:p>
            <a:r>
              <a:rPr lang="en-US" dirty="0"/>
              <a:t>Click to add slide title</a:t>
            </a:r>
          </a:p>
        </p:txBody>
      </p:sp>
      <p:sp>
        <p:nvSpPr>
          <p:cNvPr id="26" name="Text Placeholder 2">
            <a:extLst>
              <a:ext uri="{FF2B5EF4-FFF2-40B4-BE49-F238E27FC236}">
                <a16:creationId xmlns:a16="http://schemas.microsoft.com/office/drawing/2014/main" id="{6BF5023C-9DDF-2272-283E-FA3171F1D1CA}"/>
              </a:ext>
            </a:extLst>
          </p:cNvPr>
          <p:cNvSpPr>
            <a:spLocks noGrp="1"/>
          </p:cNvSpPr>
          <p:nvPr>
            <p:ph type="body" idx="1"/>
          </p:nvPr>
        </p:nvSpPr>
        <p:spPr>
          <a:xfrm>
            <a:off x="425038" y="1384288"/>
            <a:ext cx="11430001" cy="2049792"/>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Box 1">
            <a:extLst>
              <a:ext uri="{FF2B5EF4-FFF2-40B4-BE49-F238E27FC236}">
                <a16:creationId xmlns:a16="http://schemas.microsoft.com/office/drawing/2014/main" id="{4F8350E7-DE5E-424F-193F-B0B7E497C76E}"/>
              </a:ext>
            </a:extLst>
          </p:cNvPr>
          <p:cNvSpPr txBox="1"/>
          <p:nvPr userDrawn="1"/>
        </p:nvSpPr>
        <p:spPr>
          <a:xfrm>
            <a:off x="1141084" y="6389813"/>
            <a:ext cx="2601994" cy="184666"/>
          </a:xfrm>
          <a:prstGeom prst="rect">
            <a:avLst/>
          </a:prstGeom>
          <a:noFill/>
        </p:spPr>
        <p:txBody>
          <a:bodyPr wrap="none" rtlCol="0">
            <a:spAutoFit/>
          </a:bodyPr>
          <a:lstStyle/>
          <a:p>
            <a:pPr algn="l"/>
            <a:r>
              <a:rPr lang="en-US" sz="600" dirty="0"/>
              <a:t>© 2024, Amazon Web Services, Inc. or its affiliates. All rights reserved</a:t>
            </a:r>
          </a:p>
        </p:txBody>
      </p:sp>
      <p:pic>
        <p:nvPicPr>
          <p:cNvPr id="4" name="Graphic 3">
            <a:extLst>
              <a:ext uri="{FF2B5EF4-FFF2-40B4-BE49-F238E27FC236}">
                <a16:creationId xmlns:a16="http://schemas.microsoft.com/office/drawing/2014/main" id="{73FC4BCD-ABB6-7FA3-A193-74E9AE31B036}"/>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419100" y="6338002"/>
            <a:ext cx="388818" cy="232516"/>
          </a:xfrm>
          <a:prstGeom prst="rect">
            <a:avLst/>
          </a:prstGeom>
        </p:spPr>
      </p:pic>
      <p:sp>
        <p:nvSpPr>
          <p:cNvPr id="3" name="Slide Number Placeholder 5">
            <a:extLst>
              <a:ext uri="{FF2B5EF4-FFF2-40B4-BE49-F238E27FC236}">
                <a16:creationId xmlns:a16="http://schemas.microsoft.com/office/drawing/2014/main" id="{3ABA085A-53A6-74B9-1246-7DC81F49AA7C}"/>
              </a:ext>
            </a:extLst>
          </p:cNvPr>
          <p:cNvSpPr txBox="1">
            <a:spLocks/>
          </p:cNvSpPr>
          <p:nvPr userDrawn="1"/>
        </p:nvSpPr>
        <p:spPr>
          <a:xfrm>
            <a:off x="9105900" y="6348151"/>
            <a:ext cx="2743200"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503246-BBCE-4F0A-BCDC-08FC4C52637D}" type="slidenum">
              <a:rPr lang="en-US" smtClean="0"/>
              <a:pPr/>
              <a:t>‹#›</a:t>
            </a:fld>
            <a:endParaRPr lang="en-US"/>
          </a:p>
        </p:txBody>
      </p:sp>
    </p:spTree>
    <p:extLst>
      <p:ext uri="{BB962C8B-B14F-4D97-AF65-F5344CB8AC3E}">
        <p14:creationId xmlns:p14="http://schemas.microsoft.com/office/powerpoint/2010/main" val="506071065"/>
      </p:ext>
    </p:extLst>
  </p:cSld>
  <p:clrMap bg1="dk1" tx1="lt1" bg2="dk2" tx2="lt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 id="2147484038" r:id="rId14"/>
    <p:sldLayoutId id="2147484039" r:id="rId15"/>
    <p:sldLayoutId id="2147484040" r:id="rId16"/>
    <p:sldLayoutId id="2147484041" r:id="rId17"/>
    <p:sldLayoutId id="2147484042" r:id="rId18"/>
    <p:sldLayoutId id="2147484043" r:id="rId19"/>
    <p:sldLayoutId id="2147484044" r:id="rId20"/>
    <p:sldLayoutId id="2147484045" r:id="rId21"/>
    <p:sldLayoutId id="2147484046" r:id="rId22"/>
    <p:sldLayoutId id="2147484047" r:id="rId23"/>
    <p:sldLayoutId id="2147484048" r:id="rId24"/>
    <p:sldLayoutId id="2147484049" r:id="rId25"/>
    <p:sldLayoutId id="2147484050" r:id="rId26"/>
    <p:sldLayoutId id="2147484051" r:id="rId27"/>
    <p:sldLayoutId id="2147484052" r:id="rId28"/>
    <p:sldLayoutId id="2147484053" r:id="rId29"/>
    <p:sldLayoutId id="2147484054" r:id="rId30"/>
    <p:sldLayoutId id="2147484055" r:id="rId31"/>
    <p:sldLayoutId id="2147484056" r:id="rId32"/>
    <p:sldLayoutId id="2147484057" r:id="rId33"/>
    <p:sldLayoutId id="2147484058" r:id="rId34"/>
    <p:sldLayoutId id="2147484059" r:id="rId35"/>
    <p:sldLayoutId id="2147484060" r:id="rId36"/>
    <p:sldLayoutId id="2147484061" r:id="rId37"/>
    <p:sldLayoutId id="2147484062" r:id="rId38"/>
    <p:sldLayoutId id="2147484063" r:id="rId39"/>
    <p:sldLayoutId id="2147484064" r:id="rId40"/>
    <p:sldLayoutId id="2147484065" r:id="rId41"/>
    <p:sldLayoutId id="2147484066" r:id="rId42"/>
    <p:sldLayoutId id="2147484067" r:id="rId43"/>
    <p:sldLayoutId id="2147484068" r:id="rId44"/>
    <p:sldLayoutId id="2147484069" r:id="rId45"/>
    <p:sldLayoutId id="2147484070" r:id="rId46"/>
    <p:sldLayoutId id="2147484071" r:id="rId47"/>
    <p:sldLayoutId id="2147484072" r:id="rId48"/>
    <p:sldLayoutId id="2147484073" r:id="rId49"/>
    <p:sldLayoutId id="2147484074" r:id="rId50"/>
    <p:sldLayoutId id="2147484075" r:id="rId51"/>
    <p:sldLayoutId id="2147484076" r:id="rId52"/>
    <p:sldLayoutId id="2147484077" r:id="rId53"/>
    <p:sldLayoutId id="2147484078" r:id="rId54"/>
    <p:sldLayoutId id="2147484079" r:id="rId55"/>
    <p:sldLayoutId id="2147484080" r:id="rId56"/>
    <p:sldLayoutId id="2147484081" r:id="rId57"/>
    <p:sldLayoutId id="2147484082" r:id="rId58"/>
    <p:sldLayoutId id="2147484083" r:id="rId59"/>
    <p:sldLayoutId id="2147484084" r:id="rId60"/>
    <p:sldLayoutId id="2147484085" r:id="rId61"/>
    <p:sldLayoutId id="2147484086" r:id="rId62"/>
    <p:sldLayoutId id="2147484087" r:id="rId63"/>
  </p:sldLayoutIdLst>
  <p:transition>
    <p:fade/>
  </p:transition>
  <p:hf hdr="0" ftr="0" dt="0"/>
  <p:txStyles>
    <p:titleStyle>
      <a:lvl1pPr algn="l" defTabSz="914400" rtl="0" eaLnBrk="1" latinLnBrk="0" hangingPunct="1">
        <a:lnSpc>
          <a:spcPct val="90000"/>
        </a:lnSpc>
        <a:spcBef>
          <a:spcPct val="0"/>
        </a:spcBef>
        <a:buNone/>
        <a:defRPr sz="3200" b="1" kern="1200" spc="0" baseline="0">
          <a:solidFill>
            <a:schemeClr val="tx1"/>
          </a:solidFill>
          <a:latin typeface="+mj-lt"/>
          <a:ea typeface="+mj-ea"/>
          <a:cs typeface="+mj-cs"/>
        </a:defRPr>
      </a:lvl1pPr>
    </p:titleStyle>
    <p:bodyStyle>
      <a:lvl1pPr marL="285750" indent="-285750" algn="l" defTabSz="914400" rtl="0" eaLnBrk="1" latinLnBrk="0" hangingPunct="1">
        <a:lnSpc>
          <a:spcPct val="90000"/>
        </a:lnSpc>
        <a:spcBef>
          <a:spcPts val="0"/>
        </a:spcBef>
        <a:spcAft>
          <a:spcPts val="1200"/>
        </a:spcAft>
        <a:buClr>
          <a:schemeClr val="tx1"/>
        </a:buClr>
        <a:buSzPct val="90000"/>
        <a:buFont typeface="Amazon Ember Display" panose="020F0603020204020204" pitchFamily="34" charset="0"/>
        <a:buChar char="•"/>
        <a:tabLst/>
        <a:defRPr sz="2800" kern="1200">
          <a:solidFill>
            <a:schemeClr val="tx1"/>
          </a:solidFill>
          <a:latin typeface="+mn-lt"/>
          <a:ea typeface="+mn-ea"/>
          <a:cs typeface="+mn-cs"/>
        </a:defRPr>
      </a:lvl1pPr>
      <a:lvl2pPr marL="573088" indent="-344488"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Char char="§"/>
        <a:tabLst/>
        <a:defRPr sz="2400" kern="1200">
          <a:solidFill>
            <a:schemeClr val="tx1"/>
          </a:solidFill>
          <a:latin typeface="+mn-lt"/>
          <a:ea typeface="+mn-ea"/>
          <a:cs typeface="+mn-cs"/>
        </a:defRPr>
      </a:lvl2pPr>
      <a:lvl3pPr marL="641350" indent="-409575"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tabLst/>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tabLst/>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0"/>
        </a:spcBef>
        <a:buClr>
          <a:schemeClr val="tx1"/>
        </a:buClr>
        <a:buFont typeface="Amazon Ember Display" panose="020F0603020204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
          <p15:clr>
            <a:srgbClr val="F26B43"/>
          </p15:clr>
        </p15:guide>
        <p15:guide id="4" orient="horz" pos="3912">
          <p15:clr>
            <a:srgbClr val="F26B43"/>
          </p15:clr>
        </p15:guide>
        <p15:guide id="5" pos="264">
          <p15:clr>
            <a:srgbClr val="F26B43"/>
          </p15:clr>
        </p15:guide>
        <p15:guide id="6" pos="7464">
          <p15:clr>
            <a:srgbClr val="F26B43"/>
          </p15:clr>
        </p15:guide>
        <p15:guide id="7" orient="horz" pos="86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609600" y="314211"/>
            <a:ext cx="10972800" cy="535531"/>
          </a:xfrm>
          <a:prstGeom prst="rect">
            <a:avLst/>
          </a:prstGeom>
        </p:spPr>
        <p:txBody>
          <a:bodyPr vert="horz" wrap="square" lIns="0" tIns="45720" rIns="0" bIns="45720" rtlCol="0" anchor="t" anchorCtr="0">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594360" y="1259203"/>
            <a:ext cx="10972800" cy="2203680"/>
          </a:xfrm>
          <a:prstGeom prst="rect">
            <a:avLst/>
          </a:prstGeom>
        </p:spPr>
        <p:txBody>
          <a:bodyPr vert="horz" wrap="square" lIns="0" tIns="45720" rIns="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838200" y="69532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E2D9967-DCE3-46EE-8141-8BC7A11197CD}" type="datetime1">
              <a:rPr lang="en-US" smtClean="0"/>
              <a:t>9/24/25</a:t>
            </a:fld>
            <a:endParaRPr lang="en-US" dirty="0"/>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4038600" y="69532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8929200" y="628950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4B8DE2-A4E8-46E4-8BBF-D75455EFF32C}" type="slidenum">
              <a:rPr lang="en-US" smtClean="0"/>
              <a:pPr/>
              <a:t>‹#›</a:t>
            </a:fld>
            <a:endParaRPr lang="en-US" dirty="0"/>
          </a:p>
        </p:txBody>
      </p:sp>
      <p:pic>
        <p:nvPicPr>
          <p:cNvPr id="8" name="Picture 7">
            <a:extLst>
              <a:ext uri="{FF2B5EF4-FFF2-40B4-BE49-F238E27FC236}">
                <a16:creationId xmlns:a16="http://schemas.microsoft.com/office/drawing/2014/main" id="{DCD4F7D2-009A-40A3-9C6D-5D576E0365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4360" y="6335089"/>
            <a:ext cx="348827" cy="208700"/>
          </a:xfrm>
          <a:prstGeom prst="rect">
            <a:avLst/>
          </a:prstGeom>
        </p:spPr>
      </p:pic>
      <p:sp>
        <p:nvSpPr>
          <p:cNvPr id="11" name="TextBox 10">
            <a:extLst>
              <a:ext uri="{FF2B5EF4-FFF2-40B4-BE49-F238E27FC236}">
                <a16:creationId xmlns:a16="http://schemas.microsoft.com/office/drawing/2014/main" id="{EEBF6604-AFFA-2144-84A8-B114434DA9D8}"/>
              </a:ext>
            </a:extLst>
          </p:cNvPr>
          <p:cNvSpPr txBox="1"/>
          <p:nvPr userDrawn="1"/>
        </p:nvSpPr>
        <p:spPr>
          <a:xfrm>
            <a:off x="4796611" y="6389813"/>
            <a:ext cx="2598788" cy="184666"/>
          </a:xfrm>
          <a:prstGeom prst="rect">
            <a:avLst/>
          </a:prstGeom>
          <a:noFill/>
        </p:spPr>
        <p:txBody>
          <a:bodyPr wrap="none" rtlCol="0">
            <a:spAutoFit/>
          </a:bodyPr>
          <a:lstStyle/>
          <a:p>
            <a:pPr algn="ctr"/>
            <a:r>
              <a:rPr lang="en-US" sz="600" dirty="0"/>
              <a:t>© 2023, Amazon Web Services, Inc. or its affiliates. All rights reserved.</a:t>
            </a:r>
          </a:p>
        </p:txBody>
      </p:sp>
    </p:spTree>
    <p:extLst>
      <p:ext uri="{BB962C8B-B14F-4D97-AF65-F5344CB8AC3E}">
        <p14:creationId xmlns:p14="http://schemas.microsoft.com/office/powerpoint/2010/main" val="3375589514"/>
      </p:ext>
    </p:extLst>
  </p:cSld>
  <p:clrMap bg1="dk1" tx1="lt1" bg2="dk2" tx2="lt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a:solidFill>
            <a:schemeClr val="tx1"/>
          </a:solidFill>
          <a:latin typeface="+mn-lt"/>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a:solidFill>
            <a:schemeClr val="tx1"/>
          </a:solidFill>
          <a:latin typeface="+mn-lt"/>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a:solidFill>
            <a:schemeClr val="tx1"/>
          </a:solidFill>
          <a:latin typeface="+mn-lt"/>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192">
          <p15:clr>
            <a:srgbClr val="F26B43"/>
          </p15:clr>
        </p15:guide>
        <p15:guide id="4" orient="horz" pos="3912">
          <p15:clr>
            <a:srgbClr val="F26B43"/>
          </p15:clr>
        </p15:guide>
        <p15:guide id="5" orient="horz" pos="834">
          <p15:clr>
            <a:srgbClr val="F26B43"/>
          </p15:clr>
        </p15:guide>
        <p15:guide id="6" orient="horz" pos="57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000">
              <a:srgbClr val="11236D"/>
            </a:gs>
            <a:gs pos="66000">
              <a:srgbClr val="06072C"/>
            </a:gs>
          </a:gsLst>
          <a:lin ang="81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1DBC7-A563-4787-896F-A8C55AC39541}"/>
              </a:ext>
            </a:extLst>
          </p:cNvPr>
          <p:cNvSpPr>
            <a:spLocks noGrp="1"/>
          </p:cNvSpPr>
          <p:nvPr>
            <p:ph type="title"/>
          </p:nvPr>
        </p:nvSpPr>
        <p:spPr>
          <a:xfrm>
            <a:off x="304800" y="304808"/>
            <a:ext cx="11582400" cy="638175"/>
          </a:xfrm>
          <a:prstGeom prst="rect">
            <a:avLst/>
          </a:prstGeom>
        </p:spPr>
        <p:txBody>
          <a:bodyPr vert="horz" lIns="0" tIns="45720" rIns="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BD4A25B-ECC2-4D0E-BA51-828900AA1150}"/>
              </a:ext>
            </a:extLst>
          </p:cNvPr>
          <p:cNvSpPr>
            <a:spLocks noGrp="1"/>
          </p:cNvSpPr>
          <p:nvPr>
            <p:ph type="body" idx="1"/>
          </p:nvPr>
        </p:nvSpPr>
        <p:spPr>
          <a:xfrm>
            <a:off x="304801" y="1485901"/>
            <a:ext cx="11582400" cy="1260986"/>
          </a:xfrm>
          <a:prstGeom prst="rect">
            <a:avLst/>
          </a:prstGeom>
        </p:spPr>
        <p:txBody>
          <a:bodyPr vert="horz"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AB86C4F8-44D8-F682-6775-C012338E0D70}"/>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94360" y="6335089"/>
            <a:ext cx="348827" cy="208700"/>
          </a:xfrm>
          <a:prstGeom prst="rect">
            <a:avLst/>
          </a:prstGeom>
        </p:spPr>
      </p:pic>
      <p:sp>
        <p:nvSpPr>
          <p:cNvPr id="5" name="TextBox 4">
            <a:extLst>
              <a:ext uri="{FF2B5EF4-FFF2-40B4-BE49-F238E27FC236}">
                <a16:creationId xmlns:a16="http://schemas.microsoft.com/office/drawing/2014/main" id="{BBE6A46B-F5E4-24CE-A382-63158DB449FC}"/>
              </a:ext>
            </a:extLst>
          </p:cNvPr>
          <p:cNvSpPr txBox="1"/>
          <p:nvPr userDrawn="1"/>
        </p:nvSpPr>
        <p:spPr>
          <a:xfrm>
            <a:off x="1141084" y="6389813"/>
            <a:ext cx="2621230" cy="184666"/>
          </a:xfrm>
          <a:prstGeom prst="rect">
            <a:avLst/>
          </a:prstGeom>
          <a:noFill/>
        </p:spPr>
        <p:txBody>
          <a:bodyPr wrap="none" rtlCol="0">
            <a:spAutoFit/>
          </a:bodyPr>
          <a:lstStyle/>
          <a:p>
            <a:pPr algn="l"/>
            <a:r>
              <a:rPr lang="en-US" sz="600" dirty="0"/>
              <a:t>© 2023, Amazon Web Services, Inc. or its affiliates. All rights reserved.</a:t>
            </a:r>
          </a:p>
        </p:txBody>
      </p:sp>
    </p:spTree>
    <p:extLst>
      <p:ext uri="{BB962C8B-B14F-4D97-AF65-F5344CB8AC3E}">
        <p14:creationId xmlns:p14="http://schemas.microsoft.com/office/powerpoint/2010/main" val="3439801917"/>
      </p:ext>
    </p:extLst>
  </p:cSld>
  <p:clrMap bg1="dk1" tx1="lt1" bg2="dk2" tx2="lt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10" r:id="rId7"/>
    <p:sldLayoutId id="2147484211" r:id="rId8"/>
  </p:sldLayoutIdLst>
  <p:transition>
    <p:fade/>
  </p:transition>
  <p:txStyles>
    <p:titleStyle>
      <a:lvl1pPr algn="l" defTabSz="541887" rtl="0" eaLnBrk="1" latinLnBrk="0" hangingPunct="1">
        <a:lnSpc>
          <a:spcPct val="90000"/>
        </a:lnSpc>
        <a:spcBef>
          <a:spcPct val="0"/>
        </a:spcBef>
        <a:buNone/>
        <a:defRPr sz="2370" kern="1200" spc="-59" baseline="0">
          <a:solidFill>
            <a:schemeClr val="tx1"/>
          </a:solidFill>
          <a:latin typeface="+mj-lt"/>
          <a:ea typeface="+mj-ea"/>
          <a:cs typeface="+mj-cs"/>
        </a:defRPr>
      </a:lvl1pPr>
    </p:titleStyle>
    <p:bodyStyle>
      <a:lvl1pPr marL="135472" indent="-135472" algn="l" defTabSz="541887" rtl="0" eaLnBrk="1" latinLnBrk="0" hangingPunct="1">
        <a:lnSpc>
          <a:spcPct val="90000"/>
        </a:lnSpc>
        <a:spcBef>
          <a:spcPts val="0"/>
        </a:spcBef>
        <a:spcAft>
          <a:spcPts val="711"/>
        </a:spcAft>
        <a:buSzPct val="90000"/>
        <a:buFont typeface="Amazon Ember Display" panose="020F0603020204020204" pitchFamily="34" charset="0"/>
        <a:buChar char="•"/>
        <a:defRPr sz="1659" kern="1200">
          <a:solidFill>
            <a:schemeClr val="tx1"/>
          </a:solidFill>
          <a:latin typeface="+mn-lt"/>
          <a:ea typeface="+mn-ea"/>
          <a:cs typeface="+mn-cs"/>
        </a:defRPr>
      </a:lvl1pPr>
      <a:lvl2pPr marL="270943" indent="-135472" algn="l" defTabSz="541887" rtl="0" eaLnBrk="1" latinLnBrk="0" hangingPunct="1">
        <a:lnSpc>
          <a:spcPct val="90000"/>
        </a:lnSpc>
        <a:spcBef>
          <a:spcPts val="0"/>
        </a:spcBef>
        <a:spcAft>
          <a:spcPts val="711"/>
        </a:spcAft>
        <a:buSzPct val="90000"/>
        <a:buFont typeface="Wingdings" panose="05000000000000000000" pitchFamily="2" charset="2"/>
        <a:buChar char="§"/>
        <a:defRPr sz="1422" kern="1200">
          <a:solidFill>
            <a:schemeClr val="tx1"/>
          </a:solidFill>
          <a:latin typeface="+mn-lt"/>
          <a:ea typeface="+mn-ea"/>
          <a:cs typeface="+mn-cs"/>
        </a:defRPr>
      </a:lvl2pPr>
      <a:lvl3pPr marL="406415" indent="-135472" algn="l" defTabSz="541887" rtl="0" eaLnBrk="1" latinLnBrk="0" hangingPunct="1">
        <a:lnSpc>
          <a:spcPct val="90000"/>
        </a:lnSpc>
        <a:spcBef>
          <a:spcPts val="0"/>
        </a:spcBef>
        <a:spcAft>
          <a:spcPts val="356"/>
        </a:spcAft>
        <a:buFont typeface="Amazon Ember Display" panose="020F0603020204020204" pitchFamily="34" charset="0"/>
        <a:buChar char="–"/>
        <a:defRPr sz="1185" kern="1200">
          <a:solidFill>
            <a:schemeClr val="tx1"/>
          </a:solidFill>
          <a:latin typeface="+mn-lt"/>
          <a:ea typeface="+mn-ea"/>
          <a:cs typeface="+mn-cs"/>
        </a:defRPr>
      </a:lvl3pPr>
      <a:lvl4pPr marL="541887" indent="-135472" algn="l" defTabSz="541887" rtl="0" eaLnBrk="1" latinLnBrk="0" hangingPunct="1">
        <a:lnSpc>
          <a:spcPct val="90000"/>
        </a:lnSpc>
        <a:spcBef>
          <a:spcPts val="0"/>
        </a:spcBef>
        <a:spcAft>
          <a:spcPts val="356"/>
        </a:spcAft>
        <a:buFont typeface="Amazon Ember Display" panose="020F0603020204020204" pitchFamily="34" charset="0"/>
        <a:buChar char="•"/>
        <a:defRPr sz="1067" kern="1200">
          <a:solidFill>
            <a:schemeClr val="tx1"/>
          </a:solidFill>
          <a:latin typeface="+mn-lt"/>
          <a:ea typeface="+mn-ea"/>
          <a:cs typeface="+mn-cs"/>
        </a:defRPr>
      </a:lvl4pPr>
      <a:lvl5pPr marL="541887" indent="-135472" algn="l" defTabSz="541887" rtl="0" eaLnBrk="1" latinLnBrk="0" hangingPunct="1">
        <a:lnSpc>
          <a:spcPct val="90000"/>
        </a:lnSpc>
        <a:spcBef>
          <a:spcPts val="0"/>
        </a:spcBef>
        <a:buFont typeface="Amazon Ember Display" panose="020F0603020204020204" pitchFamily="34" charset="0"/>
        <a:buChar char="•"/>
        <a:defRPr sz="1067" kern="1200">
          <a:solidFill>
            <a:schemeClr val="tx1"/>
          </a:solidFill>
          <a:latin typeface="+mn-lt"/>
          <a:ea typeface="+mn-ea"/>
          <a:cs typeface="+mn-cs"/>
        </a:defRPr>
      </a:lvl5pPr>
      <a:lvl6pPr marL="1490190" indent="-135472" algn="l" defTabSz="541887" rtl="0" eaLnBrk="1" latinLnBrk="0" hangingPunct="1">
        <a:lnSpc>
          <a:spcPct val="90000"/>
        </a:lnSpc>
        <a:spcBef>
          <a:spcPts val="296"/>
        </a:spcBef>
        <a:buFont typeface="Amazon Ember Display" panose="020F0603020204020204" pitchFamily="34" charset="0"/>
        <a:buChar char="•"/>
        <a:defRPr sz="1067" kern="1200">
          <a:solidFill>
            <a:schemeClr val="tx1"/>
          </a:solidFill>
          <a:latin typeface="+mn-lt"/>
          <a:ea typeface="+mn-ea"/>
          <a:cs typeface="+mn-cs"/>
        </a:defRPr>
      </a:lvl6pPr>
      <a:lvl7pPr marL="1761133" indent="-135472" algn="l" defTabSz="541887" rtl="0" eaLnBrk="1" latinLnBrk="0" hangingPunct="1">
        <a:lnSpc>
          <a:spcPct val="90000"/>
        </a:lnSpc>
        <a:spcBef>
          <a:spcPts val="296"/>
        </a:spcBef>
        <a:buFont typeface="Amazon Ember Display" panose="020F0603020204020204" pitchFamily="34" charset="0"/>
        <a:buChar char="•"/>
        <a:defRPr sz="1067" kern="1200">
          <a:solidFill>
            <a:schemeClr val="tx1"/>
          </a:solidFill>
          <a:latin typeface="+mn-lt"/>
          <a:ea typeface="+mn-ea"/>
          <a:cs typeface="+mn-cs"/>
        </a:defRPr>
      </a:lvl7pPr>
      <a:lvl8pPr marL="2032076" indent="-135472" algn="l" defTabSz="541887" rtl="0" eaLnBrk="1" latinLnBrk="0" hangingPunct="1">
        <a:lnSpc>
          <a:spcPct val="90000"/>
        </a:lnSpc>
        <a:spcBef>
          <a:spcPts val="296"/>
        </a:spcBef>
        <a:buFont typeface="Amazon Ember Display" panose="020F0603020204020204" pitchFamily="34" charset="0"/>
        <a:buChar char="•"/>
        <a:defRPr sz="1067" kern="1200">
          <a:solidFill>
            <a:schemeClr val="tx1"/>
          </a:solidFill>
          <a:latin typeface="+mn-lt"/>
          <a:ea typeface="+mn-ea"/>
          <a:cs typeface="+mn-cs"/>
        </a:defRPr>
      </a:lvl8pPr>
      <a:lvl9pPr marL="2303020" indent="-135472" algn="l" defTabSz="541887" rtl="0" eaLnBrk="1" latinLnBrk="0" hangingPunct="1">
        <a:lnSpc>
          <a:spcPct val="90000"/>
        </a:lnSpc>
        <a:spcBef>
          <a:spcPts val="296"/>
        </a:spcBef>
        <a:buFont typeface="Amazon Ember Display" panose="020F0603020204020204" pitchFamily="34" charset="0"/>
        <a:buChar char="•"/>
        <a:defRPr sz="1067" kern="1200">
          <a:solidFill>
            <a:schemeClr val="tx1"/>
          </a:solidFill>
          <a:latin typeface="+mn-lt"/>
          <a:ea typeface="+mn-ea"/>
          <a:cs typeface="+mn-cs"/>
        </a:defRPr>
      </a:lvl9pPr>
    </p:bodyStyle>
    <p:otherStyle>
      <a:defPPr>
        <a:defRPr lang="en-US"/>
      </a:defPPr>
      <a:lvl1pPr marL="0" algn="l" defTabSz="541887" rtl="0" eaLnBrk="1" latinLnBrk="0" hangingPunct="1">
        <a:defRPr sz="1067" kern="1200">
          <a:solidFill>
            <a:schemeClr val="tx1"/>
          </a:solidFill>
          <a:latin typeface="+mn-lt"/>
          <a:ea typeface="+mn-ea"/>
          <a:cs typeface="+mn-cs"/>
        </a:defRPr>
      </a:lvl1pPr>
      <a:lvl2pPr marL="270943" algn="l" defTabSz="541887" rtl="0" eaLnBrk="1" latinLnBrk="0" hangingPunct="1">
        <a:defRPr sz="1067" kern="1200">
          <a:solidFill>
            <a:schemeClr val="tx1"/>
          </a:solidFill>
          <a:latin typeface="+mn-lt"/>
          <a:ea typeface="+mn-ea"/>
          <a:cs typeface="+mn-cs"/>
        </a:defRPr>
      </a:lvl2pPr>
      <a:lvl3pPr marL="541887" algn="l" defTabSz="541887" rtl="0" eaLnBrk="1" latinLnBrk="0" hangingPunct="1">
        <a:defRPr sz="1067" kern="1200">
          <a:solidFill>
            <a:schemeClr val="tx1"/>
          </a:solidFill>
          <a:latin typeface="+mn-lt"/>
          <a:ea typeface="+mn-ea"/>
          <a:cs typeface="+mn-cs"/>
        </a:defRPr>
      </a:lvl3pPr>
      <a:lvl4pPr marL="812830" algn="l" defTabSz="541887" rtl="0" eaLnBrk="1" latinLnBrk="0" hangingPunct="1">
        <a:defRPr sz="1067" kern="1200">
          <a:solidFill>
            <a:schemeClr val="tx1"/>
          </a:solidFill>
          <a:latin typeface="+mn-lt"/>
          <a:ea typeface="+mn-ea"/>
          <a:cs typeface="+mn-cs"/>
        </a:defRPr>
      </a:lvl4pPr>
      <a:lvl5pPr marL="1083775" algn="l" defTabSz="541887" rtl="0" eaLnBrk="1" latinLnBrk="0" hangingPunct="1">
        <a:defRPr sz="1067" kern="1200">
          <a:solidFill>
            <a:schemeClr val="tx1"/>
          </a:solidFill>
          <a:latin typeface="+mn-lt"/>
          <a:ea typeface="+mn-ea"/>
          <a:cs typeface="+mn-cs"/>
        </a:defRPr>
      </a:lvl5pPr>
      <a:lvl6pPr marL="1354718" algn="l" defTabSz="541887" rtl="0" eaLnBrk="1" latinLnBrk="0" hangingPunct="1">
        <a:defRPr sz="1067" kern="1200">
          <a:solidFill>
            <a:schemeClr val="tx1"/>
          </a:solidFill>
          <a:latin typeface="+mn-lt"/>
          <a:ea typeface="+mn-ea"/>
          <a:cs typeface="+mn-cs"/>
        </a:defRPr>
      </a:lvl6pPr>
      <a:lvl7pPr marL="1625661" algn="l" defTabSz="541887" rtl="0" eaLnBrk="1" latinLnBrk="0" hangingPunct="1">
        <a:defRPr sz="1067" kern="1200">
          <a:solidFill>
            <a:schemeClr val="tx1"/>
          </a:solidFill>
          <a:latin typeface="+mn-lt"/>
          <a:ea typeface="+mn-ea"/>
          <a:cs typeface="+mn-cs"/>
        </a:defRPr>
      </a:lvl7pPr>
      <a:lvl8pPr marL="1896604" algn="l" defTabSz="541887" rtl="0" eaLnBrk="1" latinLnBrk="0" hangingPunct="1">
        <a:defRPr sz="1067" kern="1200">
          <a:solidFill>
            <a:schemeClr val="tx1"/>
          </a:solidFill>
          <a:latin typeface="+mn-lt"/>
          <a:ea typeface="+mn-ea"/>
          <a:cs typeface="+mn-cs"/>
        </a:defRPr>
      </a:lvl8pPr>
      <a:lvl9pPr marL="2167548" algn="l" defTabSz="541887" rtl="0" eaLnBrk="1" latinLnBrk="0" hangingPunct="1">
        <a:defRPr sz="1067"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92">
          <p15:clr>
            <a:srgbClr val="F26B43"/>
          </p15:clr>
        </p15:guide>
        <p15:guide id="4" orient="horz" pos="3912">
          <p15:clr>
            <a:srgbClr val="F26B43"/>
          </p15:clr>
        </p15:guide>
        <p15:guide id="5" pos="192">
          <p15:clr>
            <a:srgbClr val="F26B43"/>
          </p15:clr>
        </p15:guide>
        <p15:guide id="6" pos="7488">
          <p15:clr>
            <a:srgbClr val="F26B43"/>
          </p15:clr>
        </p15:guide>
        <p15:guide id="7" orient="horz" pos="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xml"/><Relationship Id="rId1" Type="http://schemas.openxmlformats.org/officeDocument/2006/relationships/slideLayout" Target="../slideLayouts/slideLayout154.xml"/><Relationship Id="rId4" Type="http://schemas.openxmlformats.org/officeDocument/2006/relationships/image" Target="../media/image7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10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28.xml.rels><?xml version="1.0" encoding="UTF-8" standalone="yes"?>
<Relationships xmlns="http://schemas.openxmlformats.org/package/2006/relationships"><Relationship Id="rId2" Type="http://schemas.openxmlformats.org/officeDocument/2006/relationships/hyperlink" Target="https://github.com/aws-samples/sample-gen-ai-evaluations-workshop" TargetMode="External"/><Relationship Id="rId1" Type="http://schemas.openxmlformats.org/officeDocument/2006/relationships/slideLayout" Target="../slideLayouts/slideLayout2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0.xml"/></Relationships>
</file>

<file path=ppt/slides/_rels/slide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CFD9BB7-E677-1695-1510-6363354C9E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itle 9">
            <a:extLst>
              <a:ext uri="{FF2B5EF4-FFF2-40B4-BE49-F238E27FC236}">
                <a16:creationId xmlns:a16="http://schemas.microsoft.com/office/drawing/2014/main" id="{5BE6CE1D-6D1C-9543-7E4F-D3754632B954}"/>
              </a:ext>
            </a:extLst>
          </p:cNvPr>
          <p:cNvSpPr>
            <a:spLocks noGrp="1"/>
          </p:cNvSpPr>
          <p:nvPr>
            <p:ph type="ctrTitle"/>
          </p:nvPr>
        </p:nvSpPr>
        <p:spPr>
          <a:xfrm>
            <a:off x="609598" y="2026178"/>
            <a:ext cx="7458466" cy="2585323"/>
          </a:xfrm>
        </p:spPr>
        <p:txBody>
          <a:bodyPr/>
          <a:lstStyle/>
          <a:p>
            <a:r>
              <a:rPr lang="en-US" sz="6000" dirty="0">
                <a:latin typeface="+mn-lt"/>
              </a:rPr>
              <a:t>Generative AI</a:t>
            </a:r>
            <a:br>
              <a:rPr lang="en-US" sz="6000" dirty="0">
                <a:latin typeface="+mn-lt"/>
              </a:rPr>
            </a:br>
            <a:r>
              <a:rPr lang="en-US" sz="6000" dirty="0">
                <a:latin typeface="+mn-lt"/>
              </a:rPr>
              <a:t>Evaluation Workshop</a:t>
            </a:r>
          </a:p>
        </p:txBody>
      </p:sp>
      <p:sp>
        <p:nvSpPr>
          <p:cNvPr id="12" name="Text Placeholder 11">
            <a:extLst>
              <a:ext uri="{FF2B5EF4-FFF2-40B4-BE49-F238E27FC236}">
                <a16:creationId xmlns:a16="http://schemas.microsoft.com/office/drawing/2014/main" id="{1176AD46-6D5F-A4BD-06B2-5125D53F886E}"/>
              </a:ext>
            </a:extLst>
          </p:cNvPr>
          <p:cNvSpPr>
            <a:spLocks noGrp="1"/>
          </p:cNvSpPr>
          <p:nvPr>
            <p:ph type="body" sz="quarter" idx="11"/>
          </p:nvPr>
        </p:nvSpPr>
        <p:spPr/>
        <p:txBody>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SPEAKER NAME</a:t>
            </a:r>
          </a:p>
        </p:txBody>
      </p:sp>
      <p:sp>
        <p:nvSpPr>
          <p:cNvPr id="13" name="Text Placeholder 12">
            <a:extLst>
              <a:ext uri="{FF2B5EF4-FFF2-40B4-BE49-F238E27FC236}">
                <a16:creationId xmlns:a16="http://schemas.microsoft.com/office/drawing/2014/main" id="{F3D4EDAD-5E39-09A5-EB29-CA0E7B7CBCC8}"/>
              </a:ext>
            </a:extLst>
          </p:cNvPr>
          <p:cNvSpPr>
            <a:spLocks noGrp="1"/>
          </p:cNvSpPr>
          <p:nvPr>
            <p:ph type="body" sz="quarter" idx="12"/>
          </p:nvPr>
        </p:nvSpPr>
        <p:spPr>
          <a:xfrm>
            <a:off x="609598" y="4762500"/>
            <a:ext cx="3375548" cy="750975"/>
          </a:xfrm>
        </p:spPr>
        <p:txBody>
          <a:bodyPr/>
          <a:lstStyle/>
          <a:p>
            <a:r>
              <a:rPr lang="en-US" sz="1400" cap="all" spc="356" dirty="0">
                <a:solidFill>
                  <a:srgbClr val="FFFFFF"/>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rPr>
              <a:t>SPEAKER TITLE</a:t>
            </a:r>
          </a:p>
          <a:p>
            <a:r>
              <a:rPr lang="en-US" sz="1400" cap="all" spc="356" dirty="0">
                <a:solidFill>
                  <a:srgbClr val="FFFFFF"/>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rPr>
              <a:t>Amazon web services</a:t>
            </a:r>
          </a:p>
          <a:p>
            <a:endParaRPr lang="en-US" sz="1400" dirty="0"/>
          </a:p>
        </p:txBody>
      </p:sp>
      <p:pic>
        <p:nvPicPr>
          <p:cNvPr id="15" name="Picture 2">
            <a:extLst>
              <a:ext uri="{FF2B5EF4-FFF2-40B4-BE49-F238E27FC236}">
                <a16:creationId xmlns:a16="http://schemas.microsoft.com/office/drawing/2014/main" id="{4B258299-9BB7-2319-DDC9-7D108C6BED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r="58545" b="-18510"/>
          <a:stretch/>
        </p:blipFill>
        <p:spPr>
          <a:xfrm>
            <a:off x="609598" y="6105043"/>
            <a:ext cx="591409" cy="355287"/>
          </a:xfrm>
          <a:prstGeom prst="rect">
            <a:avLst/>
          </a:prstGeom>
        </p:spPr>
      </p:pic>
    </p:spTree>
    <p:extLst>
      <p:ext uri="{BB962C8B-B14F-4D97-AF65-F5344CB8AC3E}">
        <p14:creationId xmlns:p14="http://schemas.microsoft.com/office/powerpoint/2010/main" val="402277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F351B9-38B8-C417-EF4B-6FDE204EA410}"/>
              </a:ext>
            </a:extLst>
          </p:cNvPr>
          <p:cNvSpPr>
            <a:spLocks noGrp="1"/>
          </p:cNvSpPr>
          <p:nvPr>
            <p:ph type="title"/>
          </p:nvPr>
        </p:nvSpPr>
        <p:spPr/>
        <p:txBody>
          <a:bodyPr/>
          <a:lstStyle/>
          <a:p>
            <a:r>
              <a:rPr lang="en-US" dirty="0"/>
              <a:t>The Best Evaluations are </a:t>
            </a:r>
            <a:r>
              <a:rPr lang="en-US" dirty="0">
                <a:solidFill>
                  <a:schemeClr val="accent2"/>
                </a:solidFill>
              </a:rPr>
              <a:t>Fast</a:t>
            </a:r>
          </a:p>
        </p:txBody>
      </p:sp>
      <p:sp>
        <p:nvSpPr>
          <p:cNvPr id="4" name="Content Placeholder 3">
            <a:extLst>
              <a:ext uri="{FF2B5EF4-FFF2-40B4-BE49-F238E27FC236}">
                <a16:creationId xmlns:a16="http://schemas.microsoft.com/office/drawing/2014/main" id="{B40255E1-1857-3F66-E2A0-411D3470FB4C}"/>
              </a:ext>
            </a:extLst>
          </p:cNvPr>
          <p:cNvSpPr>
            <a:spLocks noGrp="1"/>
          </p:cNvSpPr>
          <p:nvPr>
            <p:ph idx="1"/>
          </p:nvPr>
        </p:nvSpPr>
        <p:spPr>
          <a:xfrm>
            <a:off x="425038" y="1384288"/>
            <a:ext cx="11430001" cy="523220"/>
          </a:xfrm>
        </p:spPr>
        <p:txBody>
          <a:bodyPr/>
          <a:lstStyle/>
          <a:p>
            <a:r>
              <a:rPr lang="en-US" dirty="0"/>
              <a:t>On average, a production system has gone through 1,000+ iterations.</a:t>
            </a:r>
          </a:p>
        </p:txBody>
      </p:sp>
      <p:graphicFrame>
        <p:nvGraphicFramePr>
          <p:cNvPr id="5" name="Table 4">
            <a:extLst>
              <a:ext uri="{FF2B5EF4-FFF2-40B4-BE49-F238E27FC236}">
                <a16:creationId xmlns:a16="http://schemas.microsoft.com/office/drawing/2014/main" id="{90F7400E-1CE8-074C-4DF7-2ABD908EBBE6}"/>
              </a:ext>
            </a:extLst>
          </p:cNvPr>
          <p:cNvGraphicFramePr>
            <a:graphicFrameLocks noGrp="1"/>
          </p:cNvGraphicFramePr>
          <p:nvPr>
            <p:extLst>
              <p:ext uri="{D42A27DB-BD31-4B8C-83A1-F6EECF244321}">
                <p14:modId xmlns:p14="http://schemas.microsoft.com/office/powerpoint/2010/main" val="2540174618"/>
              </p:ext>
            </p:extLst>
          </p:nvPr>
        </p:nvGraphicFramePr>
        <p:xfrm>
          <a:off x="1168399" y="2730512"/>
          <a:ext cx="9855201" cy="2743200"/>
        </p:xfrm>
        <a:graphic>
          <a:graphicData uri="http://schemas.openxmlformats.org/drawingml/2006/table">
            <a:tbl>
              <a:tblPr firstRow="1" bandRow="1">
                <a:tableStyleId>{5C22544A-7EE6-4342-B048-85BDC9FD1C3A}</a:tableStyleId>
              </a:tblPr>
              <a:tblGrid>
                <a:gridCol w="3285067">
                  <a:extLst>
                    <a:ext uri="{9D8B030D-6E8A-4147-A177-3AD203B41FA5}">
                      <a16:colId xmlns:a16="http://schemas.microsoft.com/office/drawing/2014/main" val="1895247080"/>
                    </a:ext>
                  </a:extLst>
                </a:gridCol>
                <a:gridCol w="3285067">
                  <a:extLst>
                    <a:ext uri="{9D8B030D-6E8A-4147-A177-3AD203B41FA5}">
                      <a16:colId xmlns:a16="http://schemas.microsoft.com/office/drawing/2014/main" val="841092145"/>
                    </a:ext>
                  </a:extLst>
                </a:gridCol>
                <a:gridCol w="3285067">
                  <a:extLst>
                    <a:ext uri="{9D8B030D-6E8A-4147-A177-3AD203B41FA5}">
                      <a16:colId xmlns:a16="http://schemas.microsoft.com/office/drawing/2014/main" val="4036029675"/>
                    </a:ext>
                  </a:extLst>
                </a:gridCol>
              </a:tblGrid>
              <a:tr h="685800">
                <a:tc>
                  <a:txBody>
                    <a:bodyPr/>
                    <a:lstStyle/>
                    <a:p>
                      <a:pPr algn="ctr"/>
                      <a:r>
                        <a:rPr lang="en-US" sz="2400" dirty="0"/>
                        <a:t>Time to run evals</a:t>
                      </a:r>
                    </a:p>
                  </a:txBody>
                  <a:tcPr anchor="ctr"/>
                </a:tc>
                <a:tc>
                  <a:txBody>
                    <a:bodyPr/>
                    <a:lstStyle/>
                    <a:p>
                      <a:pPr algn="ctr"/>
                      <a:r>
                        <a:rPr lang="en-US" sz="2400" dirty="0"/>
                        <a:t>Tests per month</a:t>
                      </a:r>
                    </a:p>
                  </a:txBody>
                  <a:tcPr anchor="ctr"/>
                </a:tc>
                <a:tc>
                  <a:txBody>
                    <a:bodyPr/>
                    <a:lstStyle/>
                    <a:p>
                      <a:pPr algn="ctr"/>
                      <a:r>
                        <a:rPr lang="en-US" sz="2400" dirty="0"/>
                        <a:t>Time to Scale</a:t>
                      </a:r>
                    </a:p>
                  </a:txBody>
                  <a:tcPr anchor="ctr"/>
                </a:tc>
                <a:extLst>
                  <a:ext uri="{0D108BD9-81ED-4DB2-BD59-A6C34878D82A}">
                    <a16:rowId xmlns:a16="http://schemas.microsoft.com/office/drawing/2014/main" val="2627189647"/>
                  </a:ext>
                </a:extLst>
              </a:tr>
              <a:tr h="685800">
                <a:tc>
                  <a:txBody>
                    <a:bodyPr/>
                    <a:lstStyle/>
                    <a:p>
                      <a:pPr algn="ctr"/>
                      <a:r>
                        <a:rPr lang="en-US" sz="2400" dirty="0"/>
                        <a:t>3 Days</a:t>
                      </a:r>
                    </a:p>
                  </a:txBody>
                  <a:tcPr anchor="ctr"/>
                </a:tc>
                <a:tc>
                  <a:txBody>
                    <a:bodyPr/>
                    <a:lstStyle/>
                    <a:p>
                      <a:pPr algn="ctr"/>
                      <a:r>
                        <a:rPr lang="en-US" sz="2400" dirty="0"/>
                        <a:t>10</a:t>
                      </a:r>
                    </a:p>
                  </a:txBody>
                  <a:tcPr anchor="ctr"/>
                </a:tc>
                <a:tc>
                  <a:txBody>
                    <a:bodyPr/>
                    <a:lstStyle/>
                    <a:p>
                      <a:pPr algn="ctr"/>
                      <a:r>
                        <a:rPr lang="en-US" sz="2400" dirty="0"/>
                        <a:t>8.3 years</a:t>
                      </a:r>
                    </a:p>
                  </a:txBody>
                  <a:tcPr anchor="ctr"/>
                </a:tc>
                <a:extLst>
                  <a:ext uri="{0D108BD9-81ED-4DB2-BD59-A6C34878D82A}">
                    <a16:rowId xmlns:a16="http://schemas.microsoft.com/office/drawing/2014/main" val="805649991"/>
                  </a:ext>
                </a:extLst>
              </a:tr>
              <a:tr h="685800">
                <a:tc>
                  <a:txBody>
                    <a:bodyPr/>
                    <a:lstStyle/>
                    <a:p>
                      <a:pPr algn="ctr"/>
                      <a:r>
                        <a:rPr lang="en-US" sz="2400" dirty="0"/>
                        <a:t>2 Hours</a:t>
                      </a:r>
                    </a:p>
                  </a:txBody>
                  <a:tcPr anchor="ctr"/>
                </a:tc>
                <a:tc>
                  <a:txBody>
                    <a:bodyPr/>
                    <a:lstStyle/>
                    <a:p>
                      <a:pPr algn="ctr"/>
                      <a:r>
                        <a:rPr lang="en-US" sz="2400" dirty="0"/>
                        <a:t>120</a:t>
                      </a:r>
                    </a:p>
                  </a:txBody>
                  <a:tcPr anchor="ctr"/>
                </a:tc>
                <a:tc>
                  <a:txBody>
                    <a:bodyPr/>
                    <a:lstStyle/>
                    <a:p>
                      <a:pPr algn="ctr"/>
                      <a:r>
                        <a:rPr lang="en-US" sz="2400" dirty="0"/>
                        <a:t>8.3 months</a:t>
                      </a:r>
                    </a:p>
                  </a:txBody>
                  <a:tcPr anchor="ctr"/>
                </a:tc>
                <a:extLst>
                  <a:ext uri="{0D108BD9-81ED-4DB2-BD59-A6C34878D82A}">
                    <a16:rowId xmlns:a16="http://schemas.microsoft.com/office/drawing/2014/main" val="738263902"/>
                  </a:ext>
                </a:extLst>
              </a:tr>
              <a:tr h="685800">
                <a:tc>
                  <a:txBody>
                    <a:bodyPr/>
                    <a:lstStyle/>
                    <a:p>
                      <a:pPr algn="ctr"/>
                      <a:r>
                        <a:rPr lang="en-US" sz="2400" dirty="0"/>
                        <a:t>4 Minutes</a:t>
                      </a:r>
                    </a:p>
                  </a:txBody>
                  <a:tcPr anchor="ctr"/>
                </a:tc>
                <a:tc>
                  <a:txBody>
                    <a:bodyPr/>
                    <a:lstStyle/>
                    <a:p>
                      <a:pPr algn="ctr"/>
                      <a:r>
                        <a:rPr lang="en-US" sz="2400" dirty="0"/>
                        <a:t>3,600</a:t>
                      </a:r>
                    </a:p>
                  </a:txBody>
                  <a:tcPr anchor="ctr"/>
                </a:tc>
                <a:tc>
                  <a:txBody>
                    <a:bodyPr/>
                    <a:lstStyle/>
                    <a:p>
                      <a:pPr algn="ctr"/>
                      <a:r>
                        <a:rPr lang="en-US" sz="2400" dirty="0"/>
                        <a:t>8.3 days</a:t>
                      </a:r>
                    </a:p>
                  </a:txBody>
                  <a:tcPr anchor="ctr"/>
                </a:tc>
                <a:extLst>
                  <a:ext uri="{0D108BD9-81ED-4DB2-BD59-A6C34878D82A}">
                    <a16:rowId xmlns:a16="http://schemas.microsoft.com/office/drawing/2014/main" val="1805810498"/>
                  </a:ext>
                </a:extLst>
              </a:tr>
            </a:tbl>
          </a:graphicData>
        </a:graphic>
      </p:graphicFrame>
    </p:spTree>
    <p:extLst>
      <p:ext uri="{BB962C8B-B14F-4D97-AF65-F5344CB8AC3E}">
        <p14:creationId xmlns:p14="http://schemas.microsoft.com/office/powerpoint/2010/main" val="1500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69949-094C-D315-6785-3ED679DB188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13C36E-F75A-0900-82E6-DC1ED7B1F52C}"/>
              </a:ext>
            </a:extLst>
          </p:cNvPr>
          <p:cNvSpPr>
            <a:spLocks noGrp="1"/>
          </p:cNvSpPr>
          <p:nvPr>
            <p:ph type="title"/>
          </p:nvPr>
        </p:nvSpPr>
        <p:spPr/>
        <p:txBody>
          <a:bodyPr/>
          <a:lstStyle/>
          <a:p>
            <a:r>
              <a:rPr lang="en-US" dirty="0"/>
              <a:t>The Best Evaluations are </a:t>
            </a:r>
            <a:r>
              <a:rPr lang="en-US" dirty="0">
                <a:solidFill>
                  <a:schemeClr val="accent2"/>
                </a:solidFill>
              </a:rPr>
              <a:t>Targeted</a:t>
            </a:r>
          </a:p>
        </p:txBody>
      </p:sp>
      <p:sp>
        <p:nvSpPr>
          <p:cNvPr id="4" name="Content Placeholder 3">
            <a:extLst>
              <a:ext uri="{FF2B5EF4-FFF2-40B4-BE49-F238E27FC236}">
                <a16:creationId xmlns:a16="http://schemas.microsoft.com/office/drawing/2014/main" id="{4AFF6CA5-E312-F1FC-5B5F-5E6929692B37}"/>
              </a:ext>
            </a:extLst>
          </p:cNvPr>
          <p:cNvSpPr>
            <a:spLocks noGrp="1"/>
          </p:cNvSpPr>
          <p:nvPr>
            <p:ph idx="1"/>
          </p:nvPr>
        </p:nvSpPr>
        <p:spPr>
          <a:xfrm>
            <a:off x="425038" y="1384288"/>
            <a:ext cx="11430001" cy="2277547"/>
          </a:xfrm>
        </p:spPr>
        <p:txBody>
          <a:bodyPr/>
          <a:lstStyle/>
          <a:p>
            <a:pPr algn="ctr"/>
            <a:r>
              <a:rPr lang="en-US" dirty="0"/>
              <a:t>Your evaluation system must be designed to </a:t>
            </a:r>
            <a:r>
              <a:rPr lang="en-US" dirty="0">
                <a:solidFill>
                  <a:schemeClr val="accent2"/>
                </a:solidFill>
              </a:rPr>
              <a:t>locate</a:t>
            </a:r>
            <a:r>
              <a:rPr lang="en-US" dirty="0"/>
              <a:t> problems.</a:t>
            </a:r>
          </a:p>
          <a:p>
            <a:pPr algn="ctr"/>
            <a:r>
              <a:rPr lang="en-US" dirty="0"/>
              <a:t>Locating a problem is often far harder than fixing it.</a:t>
            </a:r>
          </a:p>
          <a:p>
            <a:endParaRPr lang="en-US" dirty="0"/>
          </a:p>
          <a:p>
            <a:endParaRPr lang="en-US" dirty="0"/>
          </a:p>
        </p:txBody>
      </p:sp>
      <p:sp>
        <p:nvSpPr>
          <p:cNvPr id="2" name="Oval 1">
            <a:extLst>
              <a:ext uri="{FF2B5EF4-FFF2-40B4-BE49-F238E27FC236}">
                <a16:creationId xmlns:a16="http://schemas.microsoft.com/office/drawing/2014/main" id="{5215A525-47CD-27E8-1008-4D610493AABD}"/>
              </a:ext>
            </a:extLst>
          </p:cNvPr>
          <p:cNvSpPr/>
          <p:nvPr/>
        </p:nvSpPr>
        <p:spPr>
          <a:xfrm>
            <a:off x="6831662" y="2940488"/>
            <a:ext cx="1828800" cy="1843790"/>
          </a:xfrm>
          <a:prstGeom prst="ellipse">
            <a:avLst/>
          </a:prstGeom>
          <a:solidFill>
            <a:srgbClr val="099ADC"/>
          </a:solidFill>
          <a:ln w="12700" cap="flat" cmpd="sng" algn="ctr">
            <a:solidFill>
              <a:srgbClr val="099ADC">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mazon Ember Display"/>
                <a:ea typeface="+mn-ea"/>
                <a:cs typeface="+mn-cs"/>
              </a:rPr>
              <a:t>Apply cleaning rules</a:t>
            </a:r>
          </a:p>
        </p:txBody>
      </p:sp>
      <p:sp>
        <p:nvSpPr>
          <p:cNvPr id="5" name="Oval 4">
            <a:extLst>
              <a:ext uri="{FF2B5EF4-FFF2-40B4-BE49-F238E27FC236}">
                <a16:creationId xmlns:a16="http://schemas.microsoft.com/office/drawing/2014/main" id="{5500D05C-F006-3BED-A026-00D435244914}"/>
              </a:ext>
            </a:extLst>
          </p:cNvPr>
          <p:cNvSpPr/>
          <p:nvPr/>
        </p:nvSpPr>
        <p:spPr>
          <a:xfrm>
            <a:off x="3573800" y="2940488"/>
            <a:ext cx="1828800" cy="1843790"/>
          </a:xfrm>
          <a:prstGeom prst="ellipse">
            <a:avLst/>
          </a:prstGeom>
          <a:solidFill>
            <a:srgbClr val="099ADC"/>
          </a:solidFill>
          <a:ln w="12700" cap="flat" cmpd="sng" algn="ctr">
            <a:solidFill>
              <a:srgbClr val="099ADC">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mazon Ember Display"/>
                <a:ea typeface="+mn-ea"/>
                <a:cs typeface="+mn-cs"/>
              </a:rPr>
              <a:t>Categorize Document</a:t>
            </a:r>
          </a:p>
        </p:txBody>
      </p:sp>
      <p:sp>
        <p:nvSpPr>
          <p:cNvPr id="6" name="Oval 5">
            <a:extLst>
              <a:ext uri="{FF2B5EF4-FFF2-40B4-BE49-F238E27FC236}">
                <a16:creationId xmlns:a16="http://schemas.microsoft.com/office/drawing/2014/main" id="{41E27612-8A43-B2EE-36F6-BDA2DC16D9B9}"/>
              </a:ext>
            </a:extLst>
          </p:cNvPr>
          <p:cNvSpPr/>
          <p:nvPr/>
        </p:nvSpPr>
        <p:spPr>
          <a:xfrm>
            <a:off x="315938" y="2940488"/>
            <a:ext cx="1828800" cy="1843790"/>
          </a:xfrm>
          <a:prstGeom prst="ellipse">
            <a:avLst/>
          </a:prstGeom>
          <a:solidFill>
            <a:srgbClr val="099ADC"/>
          </a:solidFill>
          <a:ln w="12700" cap="flat" cmpd="sng" algn="ctr">
            <a:solidFill>
              <a:srgbClr val="099ADC">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mazon Ember Display"/>
                <a:ea typeface="+mn-ea"/>
                <a:cs typeface="+mn-cs"/>
              </a:rPr>
              <a:t>Extract Raw Text</a:t>
            </a:r>
          </a:p>
        </p:txBody>
      </p:sp>
      <p:cxnSp>
        <p:nvCxnSpPr>
          <p:cNvPr id="7" name="Straight Arrow Connector 6">
            <a:extLst>
              <a:ext uri="{FF2B5EF4-FFF2-40B4-BE49-F238E27FC236}">
                <a16:creationId xmlns:a16="http://schemas.microsoft.com/office/drawing/2014/main" id="{8107BF1A-AEC8-D3B0-71CB-CE9FE8ECEBCD}"/>
              </a:ext>
            </a:extLst>
          </p:cNvPr>
          <p:cNvCxnSpPr/>
          <p:nvPr/>
        </p:nvCxnSpPr>
        <p:spPr>
          <a:xfrm>
            <a:off x="2319623" y="3898758"/>
            <a:ext cx="1094282" cy="0"/>
          </a:xfrm>
          <a:prstGeom prst="straightConnector1">
            <a:avLst/>
          </a:prstGeom>
          <a:noFill/>
          <a:ln w="88900" cap="rnd" cmpd="sng" algn="ctr">
            <a:solidFill>
              <a:srgbClr val="099ADC">
                <a:lumMod val="60000"/>
                <a:lumOff val="40000"/>
              </a:srgbClr>
            </a:solidFill>
            <a:prstDash val="solid"/>
            <a:miter lim="800000"/>
            <a:tailEnd type="triangle"/>
          </a:ln>
          <a:effectLst/>
        </p:spPr>
      </p:cxnSp>
      <p:cxnSp>
        <p:nvCxnSpPr>
          <p:cNvPr id="8" name="Straight Arrow Connector 7">
            <a:extLst>
              <a:ext uri="{FF2B5EF4-FFF2-40B4-BE49-F238E27FC236}">
                <a16:creationId xmlns:a16="http://schemas.microsoft.com/office/drawing/2014/main" id="{6D23D01B-7EEF-1EE2-EF21-1A99053F2CD2}"/>
              </a:ext>
            </a:extLst>
          </p:cNvPr>
          <p:cNvCxnSpPr/>
          <p:nvPr/>
        </p:nvCxnSpPr>
        <p:spPr>
          <a:xfrm>
            <a:off x="5589977" y="3961218"/>
            <a:ext cx="1094282" cy="0"/>
          </a:xfrm>
          <a:prstGeom prst="straightConnector1">
            <a:avLst/>
          </a:prstGeom>
          <a:noFill/>
          <a:ln w="88900" cap="rnd" cmpd="sng" algn="ctr">
            <a:solidFill>
              <a:srgbClr val="099ADC">
                <a:lumMod val="60000"/>
                <a:lumOff val="40000"/>
              </a:srgbClr>
            </a:solidFill>
            <a:prstDash val="solid"/>
            <a:miter lim="800000"/>
            <a:tailEnd type="triangle"/>
          </a:ln>
          <a:effectLst/>
        </p:spPr>
      </p:cxnSp>
      <p:sp>
        <p:nvSpPr>
          <p:cNvPr id="9" name="Oval 8">
            <a:extLst>
              <a:ext uri="{FF2B5EF4-FFF2-40B4-BE49-F238E27FC236}">
                <a16:creationId xmlns:a16="http://schemas.microsoft.com/office/drawing/2014/main" id="{8C51E80F-2830-CD0D-E39C-AA8D6AFEC770}"/>
              </a:ext>
            </a:extLst>
          </p:cNvPr>
          <p:cNvSpPr/>
          <p:nvPr/>
        </p:nvSpPr>
        <p:spPr>
          <a:xfrm>
            <a:off x="10089524" y="2940488"/>
            <a:ext cx="1828800" cy="1843790"/>
          </a:xfrm>
          <a:prstGeom prst="ellipse">
            <a:avLst/>
          </a:prstGeom>
          <a:solidFill>
            <a:srgbClr val="099ADC"/>
          </a:solidFill>
          <a:ln w="12700" cap="flat" cmpd="sng" algn="ctr">
            <a:solidFill>
              <a:srgbClr val="099ADC">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mazon Ember Display"/>
                <a:ea typeface="+mn-ea"/>
                <a:cs typeface="+mn-cs"/>
              </a:rPr>
              <a:t>JSON Output</a:t>
            </a:r>
          </a:p>
        </p:txBody>
      </p:sp>
      <p:cxnSp>
        <p:nvCxnSpPr>
          <p:cNvPr id="10" name="Straight Arrow Connector 9">
            <a:extLst>
              <a:ext uri="{FF2B5EF4-FFF2-40B4-BE49-F238E27FC236}">
                <a16:creationId xmlns:a16="http://schemas.microsoft.com/office/drawing/2014/main" id="{606E1292-5067-F289-2E36-0F271AFD3FB5}"/>
              </a:ext>
            </a:extLst>
          </p:cNvPr>
          <p:cNvCxnSpPr/>
          <p:nvPr/>
        </p:nvCxnSpPr>
        <p:spPr>
          <a:xfrm>
            <a:off x="8847839" y="3961218"/>
            <a:ext cx="1094282" cy="0"/>
          </a:xfrm>
          <a:prstGeom prst="straightConnector1">
            <a:avLst/>
          </a:prstGeom>
          <a:noFill/>
          <a:ln w="88900" cap="rnd" cmpd="sng" algn="ctr">
            <a:solidFill>
              <a:srgbClr val="099ADC">
                <a:lumMod val="60000"/>
                <a:lumOff val="40000"/>
              </a:srgbClr>
            </a:solidFill>
            <a:prstDash val="solid"/>
            <a:miter lim="800000"/>
            <a:tailEnd type="triangle"/>
          </a:ln>
          <a:effectLst/>
        </p:spPr>
      </p:cxnSp>
      <p:sp>
        <p:nvSpPr>
          <p:cNvPr id="14" name="Right Brace 13">
            <a:extLst>
              <a:ext uri="{FF2B5EF4-FFF2-40B4-BE49-F238E27FC236}">
                <a16:creationId xmlns:a16="http://schemas.microsoft.com/office/drawing/2014/main" id="{B7BE07FE-8E29-4A6E-4EA5-ACDA2E514C26}"/>
              </a:ext>
            </a:extLst>
          </p:cNvPr>
          <p:cNvSpPr/>
          <p:nvPr/>
        </p:nvSpPr>
        <p:spPr>
          <a:xfrm rot="16200000" flipH="1">
            <a:off x="907011" y="4415825"/>
            <a:ext cx="646653" cy="1469122"/>
          </a:xfrm>
          <a:prstGeom prst="rightBrace">
            <a:avLst/>
          </a:prstGeom>
          <a:noFill/>
          <a:ln w="50800" cap="rnd" cmpd="sng" algn="ctr">
            <a:solidFill>
              <a:srgbClr val="FA71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mazon Ember Display"/>
              <a:ea typeface="+mn-ea"/>
              <a:cs typeface="+mn-cs"/>
            </a:endParaRPr>
          </a:p>
        </p:txBody>
      </p:sp>
      <p:sp>
        <p:nvSpPr>
          <p:cNvPr id="18" name="Title 1">
            <a:extLst>
              <a:ext uri="{FF2B5EF4-FFF2-40B4-BE49-F238E27FC236}">
                <a16:creationId xmlns:a16="http://schemas.microsoft.com/office/drawing/2014/main" id="{9A91CB45-6202-EF57-2C26-76298D32340B}"/>
              </a:ext>
            </a:extLst>
          </p:cNvPr>
          <p:cNvSpPr txBox="1">
            <a:spLocks/>
          </p:cNvSpPr>
          <p:nvPr/>
        </p:nvSpPr>
        <p:spPr>
          <a:xfrm>
            <a:off x="3778446" y="6219825"/>
            <a:ext cx="7708490" cy="638175"/>
          </a:xfrm>
          <a:prstGeom prst="rect">
            <a:avLst/>
          </a:prstGeom>
        </p:spPr>
        <p:txBody>
          <a:bodyPr vert="horz" lIns="0" tIns="45720" rIns="0" bIns="45720" rtlCol="0" anchor="t">
            <a:noAutofit/>
          </a:bodyPr>
          <a:lstStyle>
            <a:lvl1pPr algn="l" defTabSz="541887" rtl="0" eaLnBrk="1" latinLnBrk="0" hangingPunct="1">
              <a:lnSpc>
                <a:spcPct val="90000"/>
              </a:lnSpc>
              <a:spcBef>
                <a:spcPct val="0"/>
              </a:spcBef>
              <a:buNone/>
              <a:defRPr sz="2370" kern="1200" spc="-59" baseline="0">
                <a:solidFill>
                  <a:schemeClr val="tx1"/>
                </a:solidFill>
                <a:latin typeface="+mj-lt"/>
                <a:ea typeface="+mj-ea"/>
                <a:cs typeface="+mj-cs"/>
              </a:defRPr>
            </a:lvl1pPr>
          </a:lstStyle>
          <a:p>
            <a:r>
              <a:rPr lang="en-US" dirty="0">
                <a:solidFill>
                  <a:srgbClr val="FFFFFF"/>
                </a:solidFill>
                <a:latin typeface="Amazon Ember Display Heavy"/>
              </a:rPr>
              <a:t>This means building multiple gold standard data sets!</a:t>
            </a:r>
          </a:p>
        </p:txBody>
      </p:sp>
      <p:sp>
        <p:nvSpPr>
          <p:cNvPr id="19" name="Right Brace 18">
            <a:extLst>
              <a:ext uri="{FF2B5EF4-FFF2-40B4-BE49-F238E27FC236}">
                <a16:creationId xmlns:a16="http://schemas.microsoft.com/office/drawing/2014/main" id="{03639CD5-1BDD-2B65-4CCF-61BCDB325445}"/>
              </a:ext>
            </a:extLst>
          </p:cNvPr>
          <p:cNvSpPr/>
          <p:nvPr/>
        </p:nvSpPr>
        <p:spPr>
          <a:xfrm rot="16200000" flipH="1">
            <a:off x="4160184" y="4415825"/>
            <a:ext cx="646653" cy="1469122"/>
          </a:xfrm>
          <a:prstGeom prst="rightBrace">
            <a:avLst/>
          </a:prstGeom>
          <a:noFill/>
          <a:ln w="50800" cap="rnd" cmpd="sng" algn="ctr">
            <a:solidFill>
              <a:srgbClr val="FA71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mazon Ember Display"/>
              <a:ea typeface="+mn-ea"/>
              <a:cs typeface="+mn-cs"/>
            </a:endParaRPr>
          </a:p>
        </p:txBody>
      </p:sp>
      <p:sp>
        <p:nvSpPr>
          <p:cNvPr id="20" name="Right Brace 19">
            <a:extLst>
              <a:ext uri="{FF2B5EF4-FFF2-40B4-BE49-F238E27FC236}">
                <a16:creationId xmlns:a16="http://schemas.microsoft.com/office/drawing/2014/main" id="{A7B5F807-2973-CFC7-91EE-4EDBCACDA52A}"/>
              </a:ext>
            </a:extLst>
          </p:cNvPr>
          <p:cNvSpPr/>
          <p:nvPr/>
        </p:nvSpPr>
        <p:spPr>
          <a:xfrm rot="16200000" flipH="1">
            <a:off x="7422736" y="4415825"/>
            <a:ext cx="646653" cy="1469122"/>
          </a:xfrm>
          <a:prstGeom prst="rightBrace">
            <a:avLst/>
          </a:prstGeom>
          <a:noFill/>
          <a:ln w="50800" cap="rnd" cmpd="sng" algn="ctr">
            <a:solidFill>
              <a:srgbClr val="FA71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mazon Ember Display"/>
              <a:ea typeface="+mn-ea"/>
              <a:cs typeface="+mn-cs"/>
            </a:endParaRPr>
          </a:p>
        </p:txBody>
      </p:sp>
      <p:sp>
        <p:nvSpPr>
          <p:cNvPr id="21" name="Right Brace 20">
            <a:extLst>
              <a:ext uri="{FF2B5EF4-FFF2-40B4-BE49-F238E27FC236}">
                <a16:creationId xmlns:a16="http://schemas.microsoft.com/office/drawing/2014/main" id="{617E0C08-69E4-A5B4-79DB-0797B2A89E0D}"/>
              </a:ext>
            </a:extLst>
          </p:cNvPr>
          <p:cNvSpPr/>
          <p:nvPr/>
        </p:nvSpPr>
        <p:spPr>
          <a:xfrm rot="16200000" flipH="1">
            <a:off x="10685289" y="4415825"/>
            <a:ext cx="646653" cy="1469122"/>
          </a:xfrm>
          <a:prstGeom prst="rightBrace">
            <a:avLst/>
          </a:prstGeom>
          <a:noFill/>
          <a:ln w="50800" cap="rnd" cmpd="sng" algn="ctr">
            <a:solidFill>
              <a:srgbClr val="FA712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mazon Ember Display"/>
              <a:ea typeface="+mn-ea"/>
              <a:cs typeface="+mn-cs"/>
            </a:endParaRPr>
          </a:p>
        </p:txBody>
      </p:sp>
      <p:sp>
        <p:nvSpPr>
          <p:cNvPr id="22" name="Content Placeholder 3">
            <a:extLst>
              <a:ext uri="{FF2B5EF4-FFF2-40B4-BE49-F238E27FC236}">
                <a16:creationId xmlns:a16="http://schemas.microsoft.com/office/drawing/2014/main" id="{925160D2-E1A7-B03E-4F2F-E30D44CF0086}"/>
              </a:ext>
            </a:extLst>
          </p:cNvPr>
          <p:cNvSpPr txBox="1">
            <a:spLocks/>
          </p:cNvSpPr>
          <p:nvPr/>
        </p:nvSpPr>
        <p:spPr>
          <a:xfrm>
            <a:off x="390331" y="5516494"/>
            <a:ext cx="1680012" cy="523220"/>
          </a:xfrm>
          <a:prstGeom prst="rect">
            <a:avLst/>
          </a:prstGeom>
        </p:spPr>
        <p:txBody>
          <a:bodyPr vert="horz" wrap="square" lIns="0" tIns="45720" rIns="0" bIns="45720" rtlCol="0">
            <a:spAutoFit/>
          </a:bodyPr>
          <a:lstStyle>
            <a:lvl1pPr marL="0" indent="0" algn="l" defTabSz="914400" rtl="0" eaLnBrk="1" latinLnBrk="0" hangingPunct="1">
              <a:lnSpc>
                <a:spcPct val="100000"/>
              </a:lnSpc>
              <a:spcBef>
                <a:spcPts val="0"/>
              </a:spcBef>
              <a:spcAft>
                <a:spcPts val="1200"/>
              </a:spcAft>
              <a:buClr>
                <a:schemeClr val="tx1"/>
              </a:buClr>
              <a:buSzPct val="90000"/>
              <a:buFont typeface="Amazon Ember Display" panose="020F0603020204020204" pitchFamily="34" charset="0"/>
              <a:buNone/>
              <a:tabLst/>
              <a:defRPr sz="2800" kern="1200">
                <a:solidFill>
                  <a:schemeClr val="tx1"/>
                </a:solidFill>
                <a:latin typeface="+mn-lt"/>
                <a:ea typeface="+mn-ea"/>
                <a:cs typeface="+mn-cs"/>
              </a:defRPr>
            </a:lvl1pPr>
            <a:lvl2pPr marL="228600" indent="0" algn="l" defTabSz="914400" rtl="0" eaLnBrk="1" latinLnBrk="0" hangingPunct="1">
              <a:lnSpc>
                <a:spcPct val="100000"/>
              </a:lnSpc>
              <a:spcBef>
                <a:spcPts val="0"/>
              </a:spcBef>
              <a:spcAft>
                <a:spcPts val="1200"/>
              </a:spcAft>
              <a:buClr>
                <a:schemeClr val="tx1"/>
              </a:buClr>
              <a:buSzPct val="90000"/>
              <a:buFont typeface="Wingdings" panose="05000000000000000000" pitchFamily="2" charset="2"/>
              <a:buNone/>
              <a:tabLst/>
              <a:defRPr sz="2400" kern="1200">
                <a:solidFill>
                  <a:schemeClr val="tx1"/>
                </a:solidFill>
                <a:latin typeface="+mn-lt"/>
                <a:ea typeface="+mn-ea"/>
                <a:cs typeface="+mn-cs"/>
              </a:defRPr>
            </a:lvl2pPr>
            <a:lvl3pPr marL="4572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2000" kern="1200">
                <a:solidFill>
                  <a:schemeClr val="tx1"/>
                </a:solidFill>
                <a:latin typeface="+mn-lt"/>
                <a:ea typeface="+mn-ea"/>
                <a:cs typeface="+mn-cs"/>
              </a:defRPr>
            </a:lvl3pPr>
            <a:lvl4pPr marL="6858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1800" kern="1200">
                <a:solidFill>
                  <a:schemeClr val="tx1"/>
                </a:solidFill>
                <a:latin typeface="+mn-lt"/>
                <a:ea typeface="+mn-ea"/>
                <a:cs typeface="+mn-cs"/>
              </a:defRPr>
            </a:lvl4pPr>
            <a:lvl5pPr marL="685800" indent="0" algn="l" defTabSz="914400" rtl="0" eaLnBrk="1" latinLnBrk="0" hangingPunct="1">
              <a:lnSpc>
                <a:spcPct val="100000"/>
              </a:lnSpc>
              <a:spcBef>
                <a:spcPts val="0"/>
              </a:spcBef>
              <a:buClr>
                <a:schemeClr val="tx1"/>
              </a:buClr>
              <a:buFont typeface="Amazon Ember Display" panose="020F0603020204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pPr algn="ctr"/>
            <a:r>
              <a:rPr lang="en-US" dirty="0"/>
              <a:t>Eval #1</a:t>
            </a:r>
          </a:p>
        </p:txBody>
      </p:sp>
      <p:sp>
        <p:nvSpPr>
          <p:cNvPr id="23" name="Content Placeholder 3">
            <a:extLst>
              <a:ext uri="{FF2B5EF4-FFF2-40B4-BE49-F238E27FC236}">
                <a16:creationId xmlns:a16="http://schemas.microsoft.com/office/drawing/2014/main" id="{E6ACD1AD-978C-5D2F-922A-753E7889C7B9}"/>
              </a:ext>
            </a:extLst>
          </p:cNvPr>
          <p:cNvSpPr txBox="1">
            <a:spLocks/>
          </p:cNvSpPr>
          <p:nvPr/>
        </p:nvSpPr>
        <p:spPr>
          <a:xfrm>
            <a:off x="3643504" y="5516494"/>
            <a:ext cx="1680012" cy="523220"/>
          </a:xfrm>
          <a:prstGeom prst="rect">
            <a:avLst/>
          </a:prstGeom>
        </p:spPr>
        <p:txBody>
          <a:bodyPr vert="horz" wrap="square" lIns="0" tIns="45720" rIns="0" bIns="45720" rtlCol="0">
            <a:spAutoFit/>
          </a:bodyPr>
          <a:lstStyle>
            <a:lvl1pPr marL="0" indent="0" algn="l" defTabSz="914400" rtl="0" eaLnBrk="1" latinLnBrk="0" hangingPunct="1">
              <a:lnSpc>
                <a:spcPct val="100000"/>
              </a:lnSpc>
              <a:spcBef>
                <a:spcPts val="0"/>
              </a:spcBef>
              <a:spcAft>
                <a:spcPts val="1200"/>
              </a:spcAft>
              <a:buClr>
                <a:schemeClr val="tx1"/>
              </a:buClr>
              <a:buSzPct val="90000"/>
              <a:buFont typeface="Amazon Ember Display" panose="020F0603020204020204" pitchFamily="34" charset="0"/>
              <a:buNone/>
              <a:tabLst/>
              <a:defRPr sz="2800" kern="1200">
                <a:solidFill>
                  <a:schemeClr val="tx1"/>
                </a:solidFill>
                <a:latin typeface="+mn-lt"/>
                <a:ea typeface="+mn-ea"/>
                <a:cs typeface="+mn-cs"/>
              </a:defRPr>
            </a:lvl1pPr>
            <a:lvl2pPr marL="228600" indent="0" algn="l" defTabSz="914400" rtl="0" eaLnBrk="1" latinLnBrk="0" hangingPunct="1">
              <a:lnSpc>
                <a:spcPct val="100000"/>
              </a:lnSpc>
              <a:spcBef>
                <a:spcPts val="0"/>
              </a:spcBef>
              <a:spcAft>
                <a:spcPts val="1200"/>
              </a:spcAft>
              <a:buClr>
                <a:schemeClr val="tx1"/>
              </a:buClr>
              <a:buSzPct val="90000"/>
              <a:buFont typeface="Wingdings" panose="05000000000000000000" pitchFamily="2" charset="2"/>
              <a:buNone/>
              <a:tabLst/>
              <a:defRPr sz="2400" kern="1200">
                <a:solidFill>
                  <a:schemeClr val="tx1"/>
                </a:solidFill>
                <a:latin typeface="+mn-lt"/>
                <a:ea typeface="+mn-ea"/>
                <a:cs typeface="+mn-cs"/>
              </a:defRPr>
            </a:lvl2pPr>
            <a:lvl3pPr marL="4572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2000" kern="1200">
                <a:solidFill>
                  <a:schemeClr val="tx1"/>
                </a:solidFill>
                <a:latin typeface="+mn-lt"/>
                <a:ea typeface="+mn-ea"/>
                <a:cs typeface="+mn-cs"/>
              </a:defRPr>
            </a:lvl3pPr>
            <a:lvl4pPr marL="6858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1800" kern="1200">
                <a:solidFill>
                  <a:schemeClr val="tx1"/>
                </a:solidFill>
                <a:latin typeface="+mn-lt"/>
                <a:ea typeface="+mn-ea"/>
                <a:cs typeface="+mn-cs"/>
              </a:defRPr>
            </a:lvl4pPr>
            <a:lvl5pPr marL="685800" indent="0" algn="l" defTabSz="914400" rtl="0" eaLnBrk="1" latinLnBrk="0" hangingPunct="1">
              <a:lnSpc>
                <a:spcPct val="100000"/>
              </a:lnSpc>
              <a:spcBef>
                <a:spcPts val="0"/>
              </a:spcBef>
              <a:buClr>
                <a:schemeClr val="tx1"/>
              </a:buClr>
              <a:buFont typeface="Amazon Ember Display" panose="020F0603020204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pPr algn="ctr"/>
            <a:r>
              <a:rPr lang="en-US" dirty="0"/>
              <a:t>Eval #2</a:t>
            </a:r>
          </a:p>
        </p:txBody>
      </p:sp>
      <p:sp>
        <p:nvSpPr>
          <p:cNvPr id="24" name="Content Placeholder 3">
            <a:extLst>
              <a:ext uri="{FF2B5EF4-FFF2-40B4-BE49-F238E27FC236}">
                <a16:creationId xmlns:a16="http://schemas.microsoft.com/office/drawing/2014/main" id="{F4B82F5B-618E-E72B-B780-C141A611E147}"/>
              </a:ext>
            </a:extLst>
          </p:cNvPr>
          <p:cNvSpPr txBox="1">
            <a:spLocks/>
          </p:cNvSpPr>
          <p:nvPr/>
        </p:nvSpPr>
        <p:spPr>
          <a:xfrm>
            <a:off x="6906056" y="5522825"/>
            <a:ext cx="1680012" cy="523220"/>
          </a:xfrm>
          <a:prstGeom prst="rect">
            <a:avLst/>
          </a:prstGeom>
        </p:spPr>
        <p:txBody>
          <a:bodyPr vert="horz" wrap="square" lIns="0" tIns="45720" rIns="0" bIns="45720" rtlCol="0">
            <a:spAutoFit/>
          </a:bodyPr>
          <a:lstStyle>
            <a:lvl1pPr marL="0" indent="0" algn="l" defTabSz="914400" rtl="0" eaLnBrk="1" latinLnBrk="0" hangingPunct="1">
              <a:lnSpc>
                <a:spcPct val="100000"/>
              </a:lnSpc>
              <a:spcBef>
                <a:spcPts val="0"/>
              </a:spcBef>
              <a:spcAft>
                <a:spcPts val="1200"/>
              </a:spcAft>
              <a:buClr>
                <a:schemeClr val="tx1"/>
              </a:buClr>
              <a:buSzPct val="90000"/>
              <a:buFont typeface="Amazon Ember Display" panose="020F0603020204020204" pitchFamily="34" charset="0"/>
              <a:buNone/>
              <a:tabLst/>
              <a:defRPr sz="2800" kern="1200">
                <a:solidFill>
                  <a:schemeClr val="tx1"/>
                </a:solidFill>
                <a:latin typeface="+mn-lt"/>
                <a:ea typeface="+mn-ea"/>
                <a:cs typeface="+mn-cs"/>
              </a:defRPr>
            </a:lvl1pPr>
            <a:lvl2pPr marL="228600" indent="0" algn="l" defTabSz="914400" rtl="0" eaLnBrk="1" latinLnBrk="0" hangingPunct="1">
              <a:lnSpc>
                <a:spcPct val="100000"/>
              </a:lnSpc>
              <a:spcBef>
                <a:spcPts val="0"/>
              </a:spcBef>
              <a:spcAft>
                <a:spcPts val="1200"/>
              </a:spcAft>
              <a:buClr>
                <a:schemeClr val="tx1"/>
              </a:buClr>
              <a:buSzPct val="90000"/>
              <a:buFont typeface="Wingdings" panose="05000000000000000000" pitchFamily="2" charset="2"/>
              <a:buNone/>
              <a:tabLst/>
              <a:defRPr sz="2400" kern="1200">
                <a:solidFill>
                  <a:schemeClr val="tx1"/>
                </a:solidFill>
                <a:latin typeface="+mn-lt"/>
                <a:ea typeface="+mn-ea"/>
                <a:cs typeface="+mn-cs"/>
              </a:defRPr>
            </a:lvl2pPr>
            <a:lvl3pPr marL="4572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2000" kern="1200">
                <a:solidFill>
                  <a:schemeClr val="tx1"/>
                </a:solidFill>
                <a:latin typeface="+mn-lt"/>
                <a:ea typeface="+mn-ea"/>
                <a:cs typeface="+mn-cs"/>
              </a:defRPr>
            </a:lvl3pPr>
            <a:lvl4pPr marL="6858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1800" kern="1200">
                <a:solidFill>
                  <a:schemeClr val="tx1"/>
                </a:solidFill>
                <a:latin typeface="+mn-lt"/>
                <a:ea typeface="+mn-ea"/>
                <a:cs typeface="+mn-cs"/>
              </a:defRPr>
            </a:lvl4pPr>
            <a:lvl5pPr marL="685800" indent="0" algn="l" defTabSz="914400" rtl="0" eaLnBrk="1" latinLnBrk="0" hangingPunct="1">
              <a:lnSpc>
                <a:spcPct val="100000"/>
              </a:lnSpc>
              <a:spcBef>
                <a:spcPts val="0"/>
              </a:spcBef>
              <a:buClr>
                <a:schemeClr val="tx1"/>
              </a:buClr>
              <a:buFont typeface="Amazon Ember Display" panose="020F0603020204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pPr algn="ctr"/>
            <a:r>
              <a:rPr lang="en-US" dirty="0"/>
              <a:t>Eval #3</a:t>
            </a:r>
          </a:p>
        </p:txBody>
      </p:sp>
      <p:sp>
        <p:nvSpPr>
          <p:cNvPr id="25" name="Content Placeholder 3">
            <a:extLst>
              <a:ext uri="{FF2B5EF4-FFF2-40B4-BE49-F238E27FC236}">
                <a16:creationId xmlns:a16="http://schemas.microsoft.com/office/drawing/2014/main" id="{9244E0CC-9BB3-807F-6FB8-50A34C1DE2DB}"/>
              </a:ext>
            </a:extLst>
          </p:cNvPr>
          <p:cNvSpPr txBox="1">
            <a:spLocks/>
          </p:cNvSpPr>
          <p:nvPr/>
        </p:nvSpPr>
        <p:spPr>
          <a:xfrm>
            <a:off x="10163918" y="5516494"/>
            <a:ext cx="1680012" cy="523220"/>
          </a:xfrm>
          <a:prstGeom prst="rect">
            <a:avLst/>
          </a:prstGeom>
        </p:spPr>
        <p:txBody>
          <a:bodyPr vert="horz" wrap="square" lIns="0" tIns="45720" rIns="0" bIns="45720" rtlCol="0">
            <a:spAutoFit/>
          </a:bodyPr>
          <a:lstStyle>
            <a:lvl1pPr marL="0" indent="0" algn="l" defTabSz="914400" rtl="0" eaLnBrk="1" latinLnBrk="0" hangingPunct="1">
              <a:lnSpc>
                <a:spcPct val="100000"/>
              </a:lnSpc>
              <a:spcBef>
                <a:spcPts val="0"/>
              </a:spcBef>
              <a:spcAft>
                <a:spcPts val="1200"/>
              </a:spcAft>
              <a:buClr>
                <a:schemeClr val="tx1"/>
              </a:buClr>
              <a:buSzPct val="90000"/>
              <a:buFont typeface="Amazon Ember Display" panose="020F0603020204020204" pitchFamily="34" charset="0"/>
              <a:buNone/>
              <a:tabLst/>
              <a:defRPr sz="2800" kern="1200">
                <a:solidFill>
                  <a:schemeClr val="tx1"/>
                </a:solidFill>
                <a:latin typeface="+mn-lt"/>
                <a:ea typeface="+mn-ea"/>
                <a:cs typeface="+mn-cs"/>
              </a:defRPr>
            </a:lvl1pPr>
            <a:lvl2pPr marL="228600" indent="0" algn="l" defTabSz="914400" rtl="0" eaLnBrk="1" latinLnBrk="0" hangingPunct="1">
              <a:lnSpc>
                <a:spcPct val="100000"/>
              </a:lnSpc>
              <a:spcBef>
                <a:spcPts val="0"/>
              </a:spcBef>
              <a:spcAft>
                <a:spcPts val="1200"/>
              </a:spcAft>
              <a:buClr>
                <a:schemeClr val="tx1"/>
              </a:buClr>
              <a:buSzPct val="90000"/>
              <a:buFont typeface="Wingdings" panose="05000000000000000000" pitchFamily="2" charset="2"/>
              <a:buNone/>
              <a:tabLst/>
              <a:defRPr sz="2400" kern="1200">
                <a:solidFill>
                  <a:schemeClr val="tx1"/>
                </a:solidFill>
                <a:latin typeface="+mn-lt"/>
                <a:ea typeface="+mn-ea"/>
                <a:cs typeface="+mn-cs"/>
              </a:defRPr>
            </a:lvl2pPr>
            <a:lvl3pPr marL="4572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2000" kern="1200">
                <a:solidFill>
                  <a:schemeClr val="tx1"/>
                </a:solidFill>
                <a:latin typeface="+mn-lt"/>
                <a:ea typeface="+mn-ea"/>
                <a:cs typeface="+mn-cs"/>
              </a:defRPr>
            </a:lvl3pPr>
            <a:lvl4pPr marL="6858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1800" kern="1200">
                <a:solidFill>
                  <a:schemeClr val="tx1"/>
                </a:solidFill>
                <a:latin typeface="+mn-lt"/>
                <a:ea typeface="+mn-ea"/>
                <a:cs typeface="+mn-cs"/>
              </a:defRPr>
            </a:lvl4pPr>
            <a:lvl5pPr marL="685800" indent="0" algn="l" defTabSz="914400" rtl="0" eaLnBrk="1" latinLnBrk="0" hangingPunct="1">
              <a:lnSpc>
                <a:spcPct val="100000"/>
              </a:lnSpc>
              <a:spcBef>
                <a:spcPts val="0"/>
              </a:spcBef>
              <a:buClr>
                <a:schemeClr val="tx1"/>
              </a:buClr>
              <a:buFont typeface="Amazon Ember Display" panose="020F0603020204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pPr algn="ctr"/>
            <a:r>
              <a:rPr lang="en-US" dirty="0"/>
              <a:t>Eval #4</a:t>
            </a:r>
          </a:p>
        </p:txBody>
      </p:sp>
    </p:spTree>
    <p:extLst>
      <p:ext uri="{BB962C8B-B14F-4D97-AF65-F5344CB8AC3E}">
        <p14:creationId xmlns:p14="http://schemas.microsoft.com/office/powerpoint/2010/main" val="384888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B3094-3958-8CCE-C4A9-3D26C5B5BF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EB9C805-97FF-8A13-1C60-7CDC6FD3F067}"/>
              </a:ext>
            </a:extLst>
          </p:cNvPr>
          <p:cNvSpPr>
            <a:spLocks noGrp="1"/>
          </p:cNvSpPr>
          <p:nvPr>
            <p:ph type="title"/>
          </p:nvPr>
        </p:nvSpPr>
        <p:spPr/>
        <p:txBody>
          <a:bodyPr/>
          <a:lstStyle/>
          <a:p>
            <a:r>
              <a:rPr lang="en-US" dirty="0"/>
              <a:t>The Best Evaluations are </a:t>
            </a:r>
            <a:r>
              <a:rPr lang="en-US" dirty="0">
                <a:solidFill>
                  <a:schemeClr val="accent2"/>
                </a:solidFill>
              </a:rPr>
              <a:t>Diverse</a:t>
            </a:r>
          </a:p>
        </p:txBody>
      </p:sp>
      <p:sp>
        <p:nvSpPr>
          <p:cNvPr id="4" name="Content Placeholder 3">
            <a:extLst>
              <a:ext uri="{FF2B5EF4-FFF2-40B4-BE49-F238E27FC236}">
                <a16:creationId xmlns:a16="http://schemas.microsoft.com/office/drawing/2014/main" id="{CD382238-BE64-E4A0-46BA-9008A652E4DE}"/>
              </a:ext>
            </a:extLst>
          </p:cNvPr>
          <p:cNvSpPr>
            <a:spLocks noGrp="1"/>
          </p:cNvSpPr>
          <p:nvPr>
            <p:ph idx="1"/>
          </p:nvPr>
        </p:nvSpPr>
        <p:spPr>
          <a:xfrm>
            <a:off x="425038" y="1384288"/>
            <a:ext cx="11430001" cy="4278094"/>
          </a:xfrm>
        </p:spPr>
        <p:txBody>
          <a:bodyPr/>
          <a:lstStyle/>
          <a:p>
            <a:r>
              <a:rPr lang="en-US" dirty="0"/>
              <a:t>Gold Standard Data Set:</a:t>
            </a:r>
          </a:p>
          <a:p>
            <a:pPr marL="457200" indent="-457200">
              <a:buFont typeface="Arial" panose="020B0604020202020204" pitchFamily="34" charset="0"/>
              <a:buChar char="•"/>
            </a:pPr>
            <a:r>
              <a:rPr lang="en-US" dirty="0"/>
              <a:t>Input/Output pairs for each step of the system</a:t>
            </a:r>
          </a:p>
          <a:p>
            <a:pPr marL="457200" indent="-457200">
              <a:buFont typeface="Arial" panose="020B0604020202020204" pitchFamily="34" charset="0"/>
              <a:buChar char="•"/>
            </a:pPr>
            <a:r>
              <a:rPr lang="en-US" dirty="0"/>
              <a:t>100+ Test cases</a:t>
            </a:r>
          </a:p>
          <a:p>
            <a:pPr marL="685800" lvl="1" indent="-457200">
              <a:buFont typeface="Arial" panose="020B0604020202020204" pitchFamily="34" charset="0"/>
              <a:buChar char="•"/>
            </a:pPr>
            <a:r>
              <a:rPr lang="en-US" dirty="0"/>
              <a:t>Use more test cases for more important use cases</a:t>
            </a:r>
          </a:p>
          <a:p>
            <a:pPr marL="685800" lvl="1" indent="-457200">
              <a:buFont typeface="Arial" panose="020B0604020202020204" pitchFamily="34" charset="0"/>
              <a:buChar char="•"/>
            </a:pPr>
            <a:r>
              <a:rPr lang="en-US" dirty="0"/>
              <a:t>Edge cases may only need 3-5 examples for good coverage</a:t>
            </a:r>
          </a:p>
          <a:p>
            <a:pPr marL="685800" lvl="1" indent="-457200">
              <a:buFont typeface="Arial" panose="020B0604020202020204" pitchFamily="34" charset="0"/>
              <a:buChar char="•"/>
            </a:pPr>
            <a:r>
              <a:rPr lang="en-US" dirty="0"/>
              <a:t>Add use cases as you get user feedback!</a:t>
            </a:r>
          </a:p>
          <a:p>
            <a:pPr marL="457200" indent="-457200">
              <a:buFont typeface="Arial" panose="020B0604020202020204" pitchFamily="34" charset="0"/>
              <a:buChar char="•"/>
            </a:pPr>
            <a:r>
              <a:rPr lang="en-US" dirty="0"/>
              <a:t>Include negative intent examples (users intent on abusing the system)</a:t>
            </a:r>
          </a:p>
        </p:txBody>
      </p:sp>
    </p:spTree>
    <p:extLst>
      <p:ext uri="{BB962C8B-B14F-4D97-AF65-F5344CB8AC3E}">
        <p14:creationId xmlns:p14="http://schemas.microsoft.com/office/powerpoint/2010/main" val="227413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E7B2E-AB35-53FC-33FC-A5647F3282D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99486927-C568-8434-95A7-AE1106543535}"/>
              </a:ext>
            </a:extLst>
          </p:cNvPr>
          <p:cNvSpPr>
            <a:spLocks noGrp="1"/>
          </p:cNvSpPr>
          <p:nvPr>
            <p:ph type="title"/>
          </p:nvPr>
        </p:nvSpPr>
        <p:spPr>
          <a:xfrm>
            <a:off x="304800" y="304808"/>
            <a:ext cx="11582400" cy="638175"/>
          </a:xfrm>
        </p:spPr>
        <p:txBody>
          <a:bodyPr/>
          <a:lstStyle/>
          <a:p>
            <a:r>
              <a:rPr lang="en-US" dirty="0"/>
              <a:t>Generative AI evaluations can be more than just a</a:t>
            </a:r>
            <a:r>
              <a:rPr lang="en-US" dirty="0">
                <a:solidFill>
                  <a:schemeClr val="accent1"/>
                </a:solidFill>
              </a:rPr>
              <a:t> </a:t>
            </a:r>
            <a:r>
              <a:rPr lang="en-US" dirty="0">
                <a:solidFill>
                  <a:schemeClr val="accent2"/>
                </a:solidFill>
              </a:rPr>
              <a:t>number</a:t>
            </a:r>
            <a:r>
              <a:rPr lang="en-US" dirty="0"/>
              <a:t>.</a:t>
            </a:r>
          </a:p>
        </p:txBody>
      </p:sp>
      <p:sp>
        <p:nvSpPr>
          <p:cNvPr id="7" name="Content Placeholder 3">
            <a:extLst>
              <a:ext uri="{FF2B5EF4-FFF2-40B4-BE49-F238E27FC236}">
                <a16:creationId xmlns:a16="http://schemas.microsoft.com/office/drawing/2014/main" id="{88F07E76-D32E-139C-C7D3-11C4FCFF7F8A}"/>
              </a:ext>
            </a:extLst>
          </p:cNvPr>
          <p:cNvSpPr>
            <a:spLocks noGrp="1"/>
          </p:cNvSpPr>
          <p:nvPr>
            <p:ph idx="1"/>
          </p:nvPr>
        </p:nvSpPr>
        <p:spPr>
          <a:xfrm>
            <a:off x="304801" y="1485901"/>
            <a:ext cx="2923821" cy="1877437"/>
          </a:xfrm>
        </p:spPr>
        <p:txBody>
          <a:bodyPr/>
          <a:lstStyle/>
          <a:p>
            <a:r>
              <a:rPr lang="en-US" sz="3200" dirty="0"/>
              <a:t>Traditional</a:t>
            </a:r>
          </a:p>
          <a:p>
            <a:r>
              <a:rPr lang="en-US" sz="3200" dirty="0"/>
              <a:t>Evaluations:</a:t>
            </a:r>
          </a:p>
          <a:p>
            <a:r>
              <a:rPr lang="en-US" sz="3200" dirty="0">
                <a:solidFill>
                  <a:schemeClr val="accent2"/>
                </a:solidFill>
              </a:rPr>
              <a:t>Score</a:t>
            </a:r>
          </a:p>
        </p:txBody>
      </p:sp>
      <p:pic>
        <p:nvPicPr>
          <p:cNvPr id="8" name="Picture 2">
            <a:extLst>
              <a:ext uri="{FF2B5EF4-FFF2-40B4-BE49-F238E27FC236}">
                <a16:creationId xmlns:a16="http://schemas.microsoft.com/office/drawing/2014/main" id="{E82BE212-DF10-E536-F50E-65BCA271C5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493911" y="1162394"/>
            <a:ext cx="7596693" cy="18046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 got an F on my midterm. Should I just give up writing all together? :  r/writingcirclejerk">
            <a:extLst>
              <a:ext uri="{FF2B5EF4-FFF2-40B4-BE49-F238E27FC236}">
                <a16:creationId xmlns:a16="http://schemas.microsoft.com/office/drawing/2014/main" id="{4320C7E1-6FEA-40D6-A36E-7D2772D0494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493910" y="2968977"/>
            <a:ext cx="7596693" cy="388902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45DD2A6A-7938-7596-C4CC-BFDD5FD81B53}"/>
              </a:ext>
            </a:extLst>
          </p:cNvPr>
          <p:cNvSpPr txBox="1">
            <a:spLocks/>
          </p:cNvSpPr>
          <p:nvPr/>
        </p:nvSpPr>
        <p:spPr>
          <a:xfrm>
            <a:off x="304801" y="3844990"/>
            <a:ext cx="2923821" cy="1601464"/>
          </a:xfrm>
          <a:prstGeom prst="rect">
            <a:avLst/>
          </a:prstGeom>
        </p:spPr>
        <p:txBody>
          <a:bodyPr vert="horz" lIns="0" tIns="45720" rIns="0" bIns="45720" rtlCol="0">
            <a:spAutoFit/>
          </a:bodyPr>
          <a:lstStyle>
            <a:lvl1pPr marL="0" indent="0" algn="l" defTabSz="541887" rtl="0" eaLnBrk="1" latinLnBrk="0" hangingPunct="1">
              <a:lnSpc>
                <a:spcPct val="90000"/>
              </a:lnSpc>
              <a:spcBef>
                <a:spcPts val="0"/>
              </a:spcBef>
              <a:spcAft>
                <a:spcPts val="711"/>
              </a:spcAft>
              <a:buSzPct val="90000"/>
              <a:buFont typeface="Amazon Ember Display" panose="020F0603020204020204" pitchFamily="34" charset="0"/>
              <a:buNone/>
              <a:defRPr sz="1659" kern="1200">
                <a:solidFill>
                  <a:schemeClr val="tx1"/>
                </a:solidFill>
                <a:latin typeface="+mn-lt"/>
                <a:ea typeface="+mn-ea"/>
                <a:cs typeface="+mn-cs"/>
              </a:defRPr>
            </a:lvl1pPr>
            <a:lvl2pPr marL="135472" indent="0" algn="l" defTabSz="541887" rtl="0" eaLnBrk="1" latinLnBrk="0" hangingPunct="1">
              <a:lnSpc>
                <a:spcPct val="90000"/>
              </a:lnSpc>
              <a:spcBef>
                <a:spcPts val="0"/>
              </a:spcBef>
              <a:spcAft>
                <a:spcPts val="711"/>
              </a:spcAft>
              <a:buSzPct val="90000"/>
              <a:buFont typeface="Wingdings" panose="05000000000000000000" pitchFamily="2" charset="2"/>
              <a:buNone/>
              <a:defRPr sz="1422" kern="1200">
                <a:solidFill>
                  <a:schemeClr val="tx1"/>
                </a:solidFill>
                <a:latin typeface="+mn-lt"/>
                <a:ea typeface="+mn-ea"/>
                <a:cs typeface="+mn-cs"/>
              </a:defRPr>
            </a:lvl2pPr>
            <a:lvl3pPr marL="270943" indent="0" algn="l" defTabSz="541887" rtl="0" eaLnBrk="1" latinLnBrk="0" hangingPunct="1">
              <a:lnSpc>
                <a:spcPct val="90000"/>
              </a:lnSpc>
              <a:spcBef>
                <a:spcPts val="0"/>
              </a:spcBef>
              <a:spcAft>
                <a:spcPts val="356"/>
              </a:spcAft>
              <a:buFont typeface="Amazon Ember Display" panose="020F0603020204020204" pitchFamily="34" charset="0"/>
              <a:buNone/>
              <a:defRPr sz="1185" kern="1200">
                <a:solidFill>
                  <a:schemeClr val="tx1"/>
                </a:solidFill>
                <a:latin typeface="+mn-lt"/>
                <a:ea typeface="+mn-ea"/>
                <a:cs typeface="+mn-cs"/>
              </a:defRPr>
            </a:lvl3pPr>
            <a:lvl4pPr marL="406415" indent="0" algn="l" defTabSz="541887" rtl="0" eaLnBrk="1" latinLnBrk="0" hangingPunct="1">
              <a:lnSpc>
                <a:spcPct val="90000"/>
              </a:lnSpc>
              <a:spcBef>
                <a:spcPts val="0"/>
              </a:spcBef>
              <a:spcAft>
                <a:spcPts val="356"/>
              </a:spcAft>
              <a:buFont typeface="Amazon Ember Display" panose="020F0603020204020204" pitchFamily="34" charset="0"/>
              <a:buNone/>
              <a:defRPr sz="1067" kern="1200">
                <a:solidFill>
                  <a:schemeClr val="tx1"/>
                </a:solidFill>
                <a:latin typeface="+mn-lt"/>
                <a:ea typeface="+mn-ea"/>
                <a:cs typeface="+mn-cs"/>
              </a:defRPr>
            </a:lvl4pPr>
            <a:lvl5pPr marL="406415" indent="0" algn="l" defTabSz="541887" rtl="0" eaLnBrk="1" latinLnBrk="0" hangingPunct="1">
              <a:lnSpc>
                <a:spcPct val="90000"/>
              </a:lnSpc>
              <a:spcBef>
                <a:spcPts val="0"/>
              </a:spcBef>
              <a:buFont typeface="Amazon Ember Display" panose="020F0603020204020204" pitchFamily="34" charset="0"/>
              <a:buNone/>
              <a:defRPr sz="1067" kern="1200">
                <a:solidFill>
                  <a:schemeClr val="tx1"/>
                </a:solidFill>
                <a:latin typeface="+mn-lt"/>
                <a:ea typeface="+mn-ea"/>
                <a:cs typeface="+mn-cs"/>
              </a:defRPr>
            </a:lvl5pPr>
            <a:lvl6pPr marL="1490190" indent="-135472" algn="l" defTabSz="541887" rtl="0" eaLnBrk="1" latinLnBrk="0" hangingPunct="1">
              <a:lnSpc>
                <a:spcPct val="90000"/>
              </a:lnSpc>
              <a:spcBef>
                <a:spcPts val="296"/>
              </a:spcBef>
              <a:buFont typeface="Amazon Ember Display" panose="020F0603020204020204" pitchFamily="34" charset="0"/>
              <a:buChar char="•"/>
              <a:defRPr sz="1067" kern="1200">
                <a:solidFill>
                  <a:schemeClr val="tx1"/>
                </a:solidFill>
                <a:latin typeface="+mn-lt"/>
                <a:ea typeface="+mn-ea"/>
                <a:cs typeface="+mn-cs"/>
              </a:defRPr>
            </a:lvl6pPr>
            <a:lvl7pPr marL="1761133" indent="-135472" algn="l" defTabSz="541887" rtl="0" eaLnBrk="1" latinLnBrk="0" hangingPunct="1">
              <a:lnSpc>
                <a:spcPct val="90000"/>
              </a:lnSpc>
              <a:spcBef>
                <a:spcPts val="296"/>
              </a:spcBef>
              <a:buFont typeface="Amazon Ember Display" panose="020F0603020204020204" pitchFamily="34" charset="0"/>
              <a:buChar char="•"/>
              <a:defRPr sz="1067" kern="1200">
                <a:solidFill>
                  <a:schemeClr val="tx1"/>
                </a:solidFill>
                <a:latin typeface="+mn-lt"/>
                <a:ea typeface="+mn-ea"/>
                <a:cs typeface="+mn-cs"/>
              </a:defRPr>
            </a:lvl7pPr>
            <a:lvl8pPr marL="2032076" indent="-135472" algn="l" defTabSz="541887" rtl="0" eaLnBrk="1" latinLnBrk="0" hangingPunct="1">
              <a:lnSpc>
                <a:spcPct val="90000"/>
              </a:lnSpc>
              <a:spcBef>
                <a:spcPts val="296"/>
              </a:spcBef>
              <a:buFont typeface="Amazon Ember Display" panose="020F0603020204020204" pitchFamily="34" charset="0"/>
              <a:buChar char="•"/>
              <a:defRPr sz="1067" kern="1200">
                <a:solidFill>
                  <a:schemeClr val="tx1"/>
                </a:solidFill>
                <a:latin typeface="+mn-lt"/>
                <a:ea typeface="+mn-ea"/>
                <a:cs typeface="+mn-cs"/>
              </a:defRPr>
            </a:lvl8pPr>
            <a:lvl9pPr marL="2303020" indent="-135472" algn="l" defTabSz="541887" rtl="0" eaLnBrk="1" latinLnBrk="0" hangingPunct="1">
              <a:lnSpc>
                <a:spcPct val="90000"/>
              </a:lnSpc>
              <a:spcBef>
                <a:spcPts val="296"/>
              </a:spcBef>
              <a:buFont typeface="Amazon Ember Display" panose="020F0603020204020204" pitchFamily="34" charset="0"/>
              <a:buChar char="•"/>
              <a:defRPr sz="1067" kern="1200">
                <a:solidFill>
                  <a:schemeClr val="tx1"/>
                </a:solidFill>
                <a:latin typeface="+mn-lt"/>
                <a:ea typeface="+mn-ea"/>
                <a:cs typeface="+mn-cs"/>
              </a:defRPr>
            </a:lvl9pPr>
          </a:lstStyle>
          <a:p>
            <a:pPr marL="0" marR="0" lvl="0" indent="0" algn="l" defTabSz="541887" rtl="0" eaLnBrk="1" fontAlgn="auto" latinLnBrk="0" hangingPunct="1">
              <a:lnSpc>
                <a:spcPct val="90000"/>
              </a:lnSpc>
              <a:spcBef>
                <a:spcPts val="0"/>
              </a:spcBef>
              <a:spcAft>
                <a:spcPts val="711"/>
              </a:spcAft>
              <a:buClrTx/>
              <a:buSzPct val="90000"/>
              <a:buFont typeface="Amazon Ember Display" panose="020F0603020204020204" pitchFamily="34" charset="0"/>
              <a:buNone/>
              <a:tabLst/>
              <a:defRPr/>
            </a:pPr>
            <a:r>
              <a:rPr kumimoji="0" lang="en-US" sz="3200" b="0" i="0" u="none" strike="noStrike" kern="1200" cap="none" spc="0" normalizeH="0" baseline="0" noProof="0" dirty="0">
                <a:ln>
                  <a:noFill/>
                </a:ln>
                <a:solidFill>
                  <a:srgbClr val="FFFFFF"/>
                </a:solidFill>
                <a:effectLst/>
                <a:uLnTx/>
                <a:uFillTx/>
                <a:latin typeface="Amazon Ember Display"/>
                <a:ea typeface="+mn-ea"/>
                <a:cs typeface="+mn-cs"/>
              </a:rPr>
              <a:t>Generative AI</a:t>
            </a:r>
          </a:p>
          <a:p>
            <a:pPr marL="0" marR="0" lvl="0" indent="0" algn="l" defTabSz="541887" rtl="0" eaLnBrk="1" fontAlgn="auto" latinLnBrk="0" hangingPunct="1">
              <a:lnSpc>
                <a:spcPct val="90000"/>
              </a:lnSpc>
              <a:spcBef>
                <a:spcPts val="0"/>
              </a:spcBef>
              <a:spcAft>
                <a:spcPts val="711"/>
              </a:spcAft>
              <a:buClrTx/>
              <a:buSzPct val="90000"/>
              <a:buFont typeface="Amazon Ember Display" panose="020F0603020204020204" pitchFamily="34" charset="0"/>
              <a:buNone/>
              <a:tabLst/>
              <a:defRPr/>
            </a:pPr>
            <a:r>
              <a:rPr kumimoji="0" lang="en-US" sz="3200" b="0" i="0" u="none" strike="noStrike" kern="1200" cap="none" spc="0" normalizeH="0" baseline="0" noProof="0" dirty="0">
                <a:ln>
                  <a:noFill/>
                </a:ln>
                <a:solidFill>
                  <a:srgbClr val="FFFFFF"/>
                </a:solidFill>
                <a:effectLst/>
                <a:uLnTx/>
                <a:uFillTx/>
                <a:latin typeface="Amazon Ember Display"/>
                <a:ea typeface="+mn-ea"/>
                <a:cs typeface="+mn-cs"/>
              </a:rPr>
              <a:t>Evaluations:</a:t>
            </a:r>
          </a:p>
          <a:p>
            <a:pPr marL="0" marR="0" lvl="0" indent="0" algn="l" defTabSz="541887" rtl="0" eaLnBrk="1" fontAlgn="auto" latinLnBrk="0" hangingPunct="1">
              <a:lnSpc>
                <a:spcPct val="90000"/>
              </a:lnSpc>
              <a:spcBef>
                <a:spcPts val="0"/>
              </a:spcBef>
              <a:spcAft>
                <a:spcPts val="711"/>
              </a:spcAft>
              <a:buClrTx/>
              <a:buSzPct val="90000"/>
              <a:buFont typeface="Amazon Ember Display" panose="020F0603020204020204" pitchFamily="34" charset="0"/>
              <a:buNone/>
              <a:tabLst/>
              <a:defRPr/>
            </a:pPr>
            <a:r>
              <a:rPr kumimoji="0" lang="en-US" sz="3200" b="0" i="0" u="none" strike="noStrike" kern="1200" cap="none" spc="0" normalizeH="0" baseline="0" noProof="0" dirty="0">
                <a:ln>
                  <a:noFill/>
                </a:ln>
                <a:solidFill>
                  <a:schemeClr val="accent6"/>
                </a:solidFill>
                <a:effectLst/>
                <a:uLnTx/>
                <a:uFillTx/>
                <a:latin typeface="Amazon Ember Display"/>
                <a:ea typeface="+mn-ea"/>
                <a:cs typeface="+mn-cs"/>
              </a:rPr>
              <a:t>Reasoning</a:t>
            </a:r>
          </a:p>
        </p:txBody>
      </p:sp>
      <p:sp>
        <p:nvSpPr>
          <p:cNvPr id="11" name="Left Brace 10">
            <a:extLst>
              <a:ext uri="{FF2B5EF4-FFF2-40B4-BE49-F238E27FC236}">
                <a16:creationId xmlns:a16="http://schemas.microsoft.com/office/drawing/2014/main" id="{F562CC44-7A40-FBEF-DCD2-ED6AF46B060C}"/>
              </a:ext>
            </a:extLst>
          </p:cNvPr>
          <p:cNvSpPr/>
          <p:nvPr/>
        </p:nvSpPr>
        <p:spPr>
          <a:xfrm>
            <a:off x="2794001" y="3980457"/>
            <a:ext cx="434621" cy="2352610"/>
          </a:xfrm>
          <a:prstGeom prst="leftBrace">
            <a:avLst/>
          </a:prstGeom>
          <a:noFill/>
          <a:ln w="38100" cap="rnd">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accent5"/>
              </a:solidFill>
              <a:effectLst/>
              <a:highlight>
                <a:srgbClr val="FF00FF"/>
              </a:highlight>
              <a:uLnTx/>
              <a:uFillTx/>
              <a:latin typeface="Amazon Ember Display"/>
              <a:ea typeface="+mn-ea"/>
              <a:cs typeface="+mn-cs"/>
            </a:endParaRPr>
          </a:p>
        </p:txBody>
      </p:sp>
      <p:sp>
        <p:nvSpPr>
          <p:cNvPr id="12" name="Left Brace 11">
            <a:extLst>
              <a:ext uri="{FF2B5EF4-FFF2-40B4-BE49-F238E27FC236}">
                <a16:creationId xmlns:a16="http://schemas.microsoft.com/office/drawing/2014/main" id="{B674DF26-CF1D-6A21-477F-329C694A51A0}"/>
              </a:ext>
            </a:extLst>
          </p:cNvPr>
          <p:cNvSpPr/>
          <p:nvPr/>
        </p:nvSpPr>
        <p:spPr>
          <a:xfrm>
            <a:off x="2794000" y="1606066"/>
            <a:ext cx="434621" cy="1436933"/>
          </a:xfrm>
          <a:prstGeom prst="leftBrac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2"/>
              </a:solidFill>
              <a:effectLst/>
              <a:uLnTx/>
              <a:uFillTx/>
              <a:latin typeface="Amazon Ember Display"/>
              <a:ea typeface="+mn-ea"/>
              <a:cs typeface="+mn-cs"/>
            </a:endParaRPr>
          </a:p>
        </p:txBody>
      </p:sp>
    </p:spTree>
    <p:extLst>
      <p:ext uri="{BB962C8B-B14F-4D97-AF65-F5344CB8AC3E}">
        <p14:creationId xmlns:p14="http://schemas.microsoft.com/office/powerpoint/2010/main" val="261722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753AB-2BCC-46C1-0F25-B284C600378B}"/>
            </a:ext>
          </a:extLst>
        </p:cNvPr>
        <p:cNvGrpSpPr/>
        <p:nvPr/>
      </p:nvGrpSpPr>
      <p:grpSpPr>
        <a:xfrm>
          <a:off x="0" y="0"/>
          <a:ext cx="0" cy="0"/>
          <a:chOff x="0" y="0"/>
          <a:chExt cx="0" cy="0"/>
        </a:xfrm>
      </p:grpSpPr>
      <p:sp>
        <p:nvSpPr>
          <p:cNvPr id="3" name="Title 9">
            <a:extLst>
              <a:ext uri="{FF2B5EF4-FFF2-40B4-BE49-F238E27FC236}">
                <a16:creationId xmlns:a16="http://schemas.microsoft.com/office/drawing/2014/main" id="{F83464F6-5C0E-E518-C098-F0C1116C8D07}"/>
              </a:ext>
            </a:extLst>
          </p:cNvPr>
          <p:cNvSpPr txBox="1">
            <a:spLocks/>
          </p:cNvSpPr>
          <p:nvPr/>
        </p:nvSpPr>
        <p:spPr>
          <a:xfrm>
            <a:off x="609598" y="2026178"/>
            <a:ext cx="6965246" cy="2142125"/>
          </a:xfrm>
          <a:prstGeom prst="rect">
            <a:avLst/>
          </a:prstGeom>
        </p:spPr>
        <p:txBody>
          <a:bodyPr/>
          <a:lstStyle>
            <a:lvl1pPr algn="l" defTabSz="541887" rtl="0" eaLnBrk="1" latinLnBrk="0" hangingPunct="1">
              <a:lnSpc>
                <a:spcPct val="90000"/>
              </a:lnSpc>
              <a:spcBef>
                <a:spcPct val="0"/>
              </a:spcBef>
              <a:buNone/>
              <a:defRPr sz="2370" kern="1200" spc="-59" baseline="0">
                <a:solidFill>
                  <a:schemeClr val="tx1"/>
                </a:solidFill>
                <a:latin typeface="+mj-lt"/>
                <a:ea typeface="+mj-ea"/>
                <a:cs typeface="+mj-cs"/>
              </a:defRPr>
            </a:lvl1pPr>
          </a:lstStyle>
          <a:p>
            <a:r>
              <a:rPr lang="en-US" sz="6000" dirty="0">
                <a:latin typeface="+mn-lt"/>
              </a:rPr>
              <a:t>Operational</a:t>
            </a:r>
          </a:p>
          <a:p>
            <a:r>
              <a:rPr lang="en-US" sz="6000" dirty="0">
                <a:latin typeface="+mn-lt"/>
              </a:rPr>
              <a:t>Metrics</a:t>
            </a:r>
            <a:endParaRPr lang="en-US" dirty="0">
              <a:latin typeface="+mn-lt"/>
            </a:endParaRPr>
          </a:p>
        </p:txBody>
      </p:sp>
    </p:spTree>
    <p:extLst>
      <p:ext uri="{BB962C8B-B14F-4D97-AF65-F5344CB8AC3E}">
        <p14:creationId xmlns:p14="http://schemas.microsoft.com/office/powerpoint/2010/main" val="210845445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45DA7-D782-013C-F29C-AA7DDB0E3AFE}"/>
              </a:ext>
            </a:extLst>
          </p:cNvPr>
          <p:cNvSpPr>
            <a:spLocks noGrp="1"/>
          </p:cNvSpPr>
          <p:nvPr>
            <p:ph type="title"/>
          </p:nvPr>
        </p:nvSpPr>
        <p:spPr/>
        <p:txBody>
          <a:bodyPr/>
          <a:lstStyle/>
          <a:p>
            <a:r>
              <a:rPr lang="en-US" dirty="0"/>
              <a:t>Operational Metrics are measured programmatically.</a:t>
            </a:r>
          </a:p>
        </p:txBody>
      </p:sp>
      <p:sp>
        <p:nvSpPr>
          <p:cNvPr id="4" name="Content Placeholder 3">
            <a:extLst>
              <a:ext uri="{FF2B5EF4-FFF2-40B4-BE49-F238E27FC236}">
                <a16:creationId xmlns:a16="http://schemas.microsoft.com/office/drawing/2014/main" id="{AACE27E9-C987-22BD-502B-F3DFF329BBBB}"/>
              </a:ext>
            </a:extLst>
          </p:cNvPr>
          <p:cNvSpPr>
            <a:spLocks noGrp="1"/>
          </p:cNvSpPr>
          <p:nvPr>
            <p:ph idx="1"/>
          </p:nvPr>
        </p:nvSpPr>
        <p:spPr>
          <a:xfrm>
            <a:off x="425039" y="1384288"/>
            <a:ext cx="6462458" cy="4308872"/>
          </a:xfrm>
        </p:spPr>
        <p:txBody>
          <a:bodyPr/>
          <a:lstStyle/>
          <a:p>
            <a:pPr marL="457200" indent="-457200">
              <a:buFont typeface="Arial" panose="020B0604020202020204" pitchFamily="34" charset="0"/>
              <a:buChar char="•"/>
            </a:pPr>
            <a:r>
              <a:rPr lang="en-US" dirty="0"/>
              <a:t>Token Counts (input, cache, output)</a:t>
            </a:r>
          </a:p>
          <a:p>
            <a:pPr marL="457200" indent="-457200">
              <a:buFont typeface="Arial" panose="020B0604020202020204" pitchFamily="34" charset="0"/>
              <a:buChar char="•"/>
            </a:pPr>
            <a:r>
              <a:rPr lang="en-US" dirty="0"/>
              <a:t>Latency</a:t>
            </a:r>
          </a:p>
          <a:p>
            <a:pPr marL="685800" lvl="1" indent="-457200">
              <a:buFont typeface="Arial" panose="020B0604020202020204" pitchFamily="34" charset="0"/>
              <a:buChar char="•"/>
            </a:pPr>
            <a:r>
              <a:rPr lang="en-US" dirty="0"/>
              <a:t>Time to First Token (user experience)</a:t>
            </a:r>
          </a:p>
          <a:p>
            <a:pPr marL="685800" lvl="1" indent="-457200">
              <a:buFont typeface="Arial" panose="020B0604020202020204" pitchFamily="34" charset="0"/>
              <a:buChar char="•"/>
            </a:pPr>
            <a:r>
              <a:rPr lang="en-US" dirty="0"/>
              <a:t>Time to Last Token (throughput)</a:t>
            </a:r>
          </a:p>
          <a:p>
            <a:pPr marL="457200" indent="-457200">
              <a:buFont typeface="Arial" panose="020B0604020202020204" pitchFamily="34" charset="0"/>
              <a:buChar char="•"/>
            </a:pPr>
            <a:r>
              <a:rPr lang="en-US" dirty="0"/>
              <a:t>System Errors</a:t>
            </a:r>
          </a:p>
          <a:p>
            <a:pPr marL="685800" lvl="1" indent="-457200">
              <a:buFont typeface="Arial" panose="020B0604020202020204" pitchFamily="34" charset="0"/>
              <a:buChar char="•"/>
            </a:pPr>
            <a:r>
              <a:rPr lang="en-US" dirty="0"/>
              <a:t>Throttling</a:t>
            </a:r>
          </a:p>
          <a:p>
            <a:pPr marL="685800" lvl="1" indent="-457200">
              <a:buFont typeface="Arial" panose="020B0604020202020204" pitchFamily="34" charset="0"/>
              <a:buChar char="•"/>
            </a:pPr>
            <a:r>
              <a:rPr lang="en-US" dirty="0"/>
              <a:t>Responsible AI Refusals</a:t>
            </a:r>
          </a:p>
          <a:p>
            <a:pPr marL="685800" lvl="1" indent="-457200">
              <a:buFont typeface="Arial" panose="020B0604020202020204" pitchFamily="34" charset="0"/>
              <a:buChar char="•"/>
            </a:pPr>
            <a:r>
              <a:rPr lang="en-US" dirty="0"/>
              <a:t>Server Failures</a:t>
            </a:r>
          </a:p>
        </p:txBody>
      </p:sp>
      <p:sp>
        <p:nvSpPr>
          <p:cNvPr id="2" name="Content Placeholder 3">
            <a:extLst>
              <a:ext uri="{FF2B5EF4-FFF2-40B4-BE49-F238E27FC236}">
                <a16:creationId xmlns:a16="http://schemas.microsoft.com/office/drawing/2014/main" id="{70AB5B59-A666-9FA5-D2A0-9ED3AB4AB1AA}"/>
              </a:ext>
            </a:extLst>
          </p:cNvPr>
          <p:cNvSpPr txBox="1">
            <a:spLocks/>
          </p:cNvSpPr>
          <p:nvPr/>
        </p:nvSpPr>
        <p:spPr>
          <a:xfrm>
            <a:off x="6830753" y="1384288"/>
            <a:ext cx="5024286" cy="4308872"/>
          </a:xfrm>
          <a:prstGeom prst="rect">
            <a:avLst/>
          </a:prstGeom>
        </p:spPr>
        <p:txBody>
          <a:bodyPr vert="horz" wrap="square" lIns="0" tIns="45720" rIns="0" bIns="45720" rtlCol="0">
            <a:spAutoFit/>
          </a:bodyPr>
          <a:lstStyle>
            <a:lvl1pPr marL="0" indent="0" algn="l" defTabSz="914400" rtl="0" eaLnBrk="1" latinLnBrk="0" hangingPunct="1">
              <a:lnSpc>
                <a:spcPct val="100000"/>
              </a:lnSpc>
              <a:spcBef>
                <a:spcPts val="0"/>
              </a:spcBef>
              <a:spcAft>
                <a:spcPts val="1200"/>
              </a:spcAft>
              <a:buClr>
                <a:schemeClr val="tx1"/>
              </a:buClr>
              <a:buSzPct val="90000"/>
              <a:buFont typeface="Amazon Ember Display" panose="020F0603020204020204" pitchFamily="34" charset="0"/>
              <a:buNone/>
              <a:tabLst/>
              <a:defRPr sz="2800" kern="1200">
                <a:solidFill>
                  <a:schemeClr val="tx1"/>
                </a:solidFill>
                <a:latin typeface="+mn-lt"/>
                <a:ea typeface="+mn-ea"/>
                <a:cs typeface="+mn-cs"/>
              </a:defRPr>
            </a:lvl1pPr>
            <a:lvl2pPr marL="228600" indent="0" algn="l" defTabSz="914400" rtl="0" eaLnBrk="1" latinLnBrk="0" hangingPunct="1">
              <a:lnSpc>
                <a:spcPct val="100000"/>
              </a:lnSpc>
              <a:spcBef>
                <a:spcPts val="0"/>
              </a:spcBef>
              <a:spcAft>
                <a:spcPts val="1200"/>
              </a:spcAft>
              <a:buClr>
                <a:schemeClr val="tx1"/>
              </a:buClr>
              <a:buSzPct val="90000"/>
              <a:buFont typeface="Wingdings" panose="05000000000000000000" pitchFamily="2" charset="2"/>
              <a:buNone/>
              <a:tabLst/>
              <a:defRPr sz="2400" kern="1200">
                <a:solidFill>
                  <a:schemeClr val="tx1"/>
                </a:solidFill>
                <a:latin typeface="+mn-lt"/>
                <a:ea typeface="+mn-ea"/>
                <a:cs typeface="+mn-cs"/>
              </a:defRPr>
            </a:lvl2pPr>
            <a:lvl3pPr marL="4572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2000" kern="1200">
                <a:solidFill>
                  <a:schemeClr val="tx1"/>
                </a:solidFill>
                <a:latin typeface="+mn-lt"/>
                <a:ea typeface="+mn-ea"/>
                <a:cs typeface="+mn-cs"/>
              </a:defRPr>
            </a:lvl3pPr>
            <a:lvl4pPr marL="6858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1800" kern="1200">
                <a:solidFill>
                  <a:schemeClr val="tx1"/>
                </a:solidFill>
                <a:latin typeface="+mn-lt"/>
                <a:ea typeface="+mn-ea"/>
                <a:cs typeface="+mn-cs"/>
              </a:defRPr>
            </a:lvl4pPr>
            <a:lvl5pPr marL="685800" indent="0" algn="l" defTabSz="914400" rtl="0" eaLnBrk="1" latinLnBrk="0" hangingPunct="1">
              <a:lnSpc>
                <a:spcPct val="100000"/>
              </a:lnSpc>
              <a:spcBef>
                <a:spcPts val="0"/>
              </a:spcBef>
              <a:buClr>
                <a:schemeClr val="tx1"/>
              </a:buClr>
              <a:buFont typeface="Amazon Ember Display" panose="020F0603020204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pPr marL="457200" indent="-457200">
              <a:buFont typeface="Wingdings" pitchFamily="2" charset="2"/>
              <a:buChar char="Ø"/>
            </a:pPr>
            <a:r>
              <a:rPr lang="en-US" dirty="0"/>
              <a:t>Cost</a:t>
            </a:r>
          </a:p>
          <a:p>
            <a:pPr marL="457200" indent="-457200">
              <a:buFont typeface="Wingdings" pitchFamily="2" charset="2"/>
              <a:buChar char="Ø"/>
            </a:pPr>
            <a:r>
              <a:rPr lang="en-US" dirty="0"/>
              <a:t>Response Times</a:t>
            </a:r>
          </a:p>
          <a:p>
            <a:pPr marL="685800" lvl="1" indent="-457200">
              <a:buFont typeface="Wingdings" pitchFamily="2" charset="2"/>
              <a:buChar char="Ø"/>
            </a:pPr>
            <a:r>
              <a:rPr lang="en-US" dirty="0"/>
              <a:t>User experience</a:t>
            </a:r>
          </a:p>
          <a:p>
            <a:pPr marL="685800" lvl="1" indent="-457200">
              <a:buFont typeface="Wingdings" pitchFamily="2" charset="2"/>
              <a:buChar char="Ø"/>
            </a:pPr>
            <a:r>
              <a:rPr lang="en-US" dirty="0"/>
              <a:t>Volume processing</a:t>
            </a:r>
          </a:p>
          <a:p>
            <a:pPr marL="457200" indent="-457200">
              <a:buFont typeface="Wingdings" pitchFamily="2" charset="2"/>
              <a:buChar char="Ø"/>
            </a:pPr>
            <a:r>
              <a:rPr lang="en-US" dirty="0"/>
              <a:t>Resiliency</a:t>
            </a:r>
          </a:p>
          <a:p>
            <a:pPr marL="685800" lvl="1" indent="-457200">
              <a:buFont typeface="Wingdings" pitchFamily="2" charset="2"/>
              <a:buChar char="Ø"/>
            </a:pPr>
            <a:r>
              <a:rPr lang="en-US" dirty="0"/>
              <a:t>Capacity management</a:t>
            </a:r>
          </a:p>
          <a:p>
            <a:pPr marL="685800" lvl="1" indent="-457200">
              <a:buFont typeface="Wingdings" pitchFamily="2" charset="2"/>
              <a:buChar char="Ø"/>
            </a:pPr>
            <a:r>
              <a:rPr lang="en-US" dirty="0"/>
              <a:t>User Experience, prompting</a:t>
            </a:r>
          </a:p>
          <a:p>
            <a:pPr marL="685800" lvl="1" indent="-457200">
              <a:buFont typeface="Wingdings" pitchFamily="2" charset="2"/>
              <a:buChar char="Ø"/>
            </a:pPr>
            <a:r>
              <a:rPr lang="en-US" dirty="0"/>
              <a:t>Retry and failovers</a:t>
            </a:r>
          </a:p>
        </p:txBody>
      </p:sp>
    </p:spTree>
    <p:extLst>
      <p:ext uri="{BB962C8B-B14F-4D97-AF65-F5344CB8AC3E}">
        <p14:creationId xmlns:p14="http://schemas.microsoft.com/office/powerpoint/2010/main" val="43547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C6158-5556-B8D6-C04D-2F04ECA84762}"/>
            </a:ext>
          </a:extLst>
        </p:cNvPr>
        <p:cNvGrpSpPr/>
        <p:nvPr/>
      </p:nvGrpSpPr>
      <p:grpSpPr>
        <a:xfrm>
          <a:off x="0" y="0"/>
          <a:ext cx="0" cy="0"/>
          <a:chOff x="0" y="0"/>
          <a:chExt cx="0" cy="0"/>
        </a:xfrm>
      </p:grpSpPr>
      <p:sp>
        <p:nvSpPr>
          <p:cNvPr id="3" name="Title 9">
            <a:extLst>
              <a:ext uri="{FF2B5EF4-FFF2-40B4-BE49-F238E27FC236}">
                <a16:creationId xmlns:a16="http://schemas.microsoft.com/office/drawing/2014/main" id="{9DCB5BB8-7581-683C-D6D2-ABB2C7E8378B}"/>
              </a:ext>
            </a:extLst>
          </p:cNvPr>
          <p:cNvSpPr txBox="1">
            <a:spLocks/>
          </p:cNvSpPr>
          <p:nvPr/>
        </p:nvSpPr>
        <p:spPr>
          <a:xfrm>
            <a:off x="609598" y="2026178"/>
            <a:ext cx="6965246" cy="2142125"/>
          </a:xfrm>
          <a:prstGeom prst="rect">
            <a:avLst/>
          </a:prstGeom>
        </p:spPr>
        <p:txBody>
          <a:bodyPr/>
          <a:lstStyle>
            <a:lvl1pPr algn="l" defTabSz="541887" rtl="0" eaLnBrk="1" latinLnBrk="0" hangingPunct="1">
              <a:lnSpc>
                <a:spcPct val="90000"/>
              </a:lnSpc>
              <a:spcBef>
                <a:spcPct val="0"/>
              </a:spcBef>
              <a:buNone/>
              <a:defRPr sz="2370" kern="1200" spc="-59" baseline="0">
                <a:solidFill>
                  <a:schemeClr val="tx1"/>
                </a:solidFill>
                <a:latin typeface="+mj-lt"/>
                <a:ea typeface="+mj-ea"/>
                <a:cs typeface="+mj-cs"/>
              </a:defRPr>
            </a:lvl1pPr>
          </a:lstStyle>
          <a:p>
            <a:r>
              <a:rPr lang="en-US" sz="6000" dirty="0">
                <a:latin typeface="+mn-lt"/>
              </a:rPr>
              <a:t>Quality</a:t>
            </a:r>
          </a:p>
          <a:p>
            <a:r>
              <a:rPr lang="en-US" sz="6000" dirty="0">
                <a:latin typeface="+mn-lt"/>
              </a:rPr>
              <a:t>Metrics</a:t>
            </a:r>
            <a:endParaRPr lang="en-US" dirty="0">
              <a:latin typeface="+mn-lt"/>
            </a:endParaRPr>
          </a:p>
        </p:txBody>
      </p:sp>
    </p:spTree>
    <p:extLst>
      <p:ext uri="{BB962C8B-B14F-4D97-AF65-F5344CB8AC3E}">
        <p14:creationId xmlns:p14="http://schemas.microsoft.com/office/powerpoint/2010/main" val="245195956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C90FE-8B0B-5514-DF8F-8969B855D2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652A4A-9167-4FE2-7883-D29D55E7178F}"/>
              </a:ext>
            </a:extLst>
          </p:cNvPr>
          <p:cNvSpPr>
            <a:spLocks noGrp="1"/>
          </p:cNvSpPr>
          <p:nvPr>
            <p:ph type="title"/>
          </p:nvPr>
        </p:nvSpPr>
        <p:spPr/>
        <p:txBody>
          <a:bodyPr/>
          <a:lstStyle/>
          <a:p>
            <a:r>
              <a:rPr lang="en-US" dirty="0"/>
              <a:t>Quality Metrics are measured by LLM’s where required.</a:t>
            </a:r>
          </a:p>
        </p:txBody>
      </p:sp>
      <p:sp>
        <p:nvSpPr>
          <p:cNvPr id="2" name="Content Placeholder 3">
            <a:extLst>
              <a:ext uri="{FF2B5EF4-FFF2-40B4-BE49-F238E27FC236}">
                <a16:creationId xmlns:a16="http://schemas.microsoft.com/office/drawing/2014/main" id="{A3EF466F-093E-B6F8-199B-B96A9C5CBCA7}"/>
              </a:ext>
            </a:extLst>
          </p:cNvPr>
          <p:cNvSpPr txBox="1">
            <a:spLocks/>
          </p:cNvSpPr>
          <p:nvPr/>
        </p:nvSpPr>
        <p:spPr>
          <a:xfrm>
            <a:off x="425039" y="1384288"/>
            <a:ext cx="6462458" cy="1615827"/>
          </a:xfrm>
          <a:prstGeom prst="rect">
            <a:avLst/>
          </a:prstGeom>
        </p:spPr>
        <p:txBody>
          <a:bodyPr vert="horz" wrap="square" lIns="0" tIns="45720" rIns="0" bIns="45720" rtlCol="0">
            <a:spAutoFit/>
          </a:bodyPr>
          <a:lstStyle>
            <a:lvl1pPr marL="0" indent="0" algn="l" defTabSz="914400" rtl="0" eaLnBrk="1" latinLnBrk="0" hangingPunct="1">
              <a:lnSpc>
                <a:spcPct val="100000"/>
              </a:lnSpc>
              <a:spcBef>
                <a:spcPts val="0"/>
              </a:spcBef>
              <a:spcAft>
                <a:spcPts val="1200"/>
              </a:spcAft>
              <a:buClr>
                <a:schemeClr val="tx1"/>
              </a:buClr>
              <a:buSzPct val="90000"/>
              <a:buFont typeface="Amazon Ember Display" panose="020F0603020204020204" pitchFamily="34" charset="0"/>
              <a:buNone/>
              <a:tabLst/>
              <a:defRPr sz="2800" kern="1200">
                <a:solidFill>
                  <a:schemeClr val="tx1"/>
                </a:solidFill>
                <a:latin typeface="+mn-lt"/>
                <a:ea typeface="+mn-ea"/>
                <a:cs typeface="+mn-cs"/>
              </a:defRPr>
            </a:lvl1pPr>
            <a:lvl2pPr marL="228600" indent="0" algn="l" defTabSz="914400" rtl="0" eaLnBrk="1" latinLnBrk="0" hangingPunct="1">
              <a:lnSpc>
                <a:spcPct val="100000"/>
              </a:lnSpc>
              <a:spcBef>
                <a:spcPts val="0"/>
              </a:spcBef>
              <a:spcAft>
                <a:spcPts val="1200"/>
              </a:spcAft>
              <a:buClr>
                <a:schemeClr val="tx1"/>
              </a:buClr>
              <a:buSzPct val="90000"/>
              <a:buFont typeface="Wingdings" panose="05000000000000000000" pitchFamily="2" charset="2"/>
              <a:buNone/>
              <a:tabLst/>
              <a:defRPr sz="2400" kern="1200">
                <a:solidFill>
                  <a:schemeClr val="tx1"/>
                </a:solidFill>
                <a:latin typeface="+mn-lt"/>
                <a:ea typeface="+mn-ea"/>
                <a:cs typeface="+mn-cs"/>
              </a:defRPr>
            </a:lvl2pPr>
            <a:lvl3pPr marL="4572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2000" kern="1200">
                <a:solidFill>
                  <a:schemeClr val="tx1"/>
                </a:solidFill>
                <a:latin typeface="+mn-lt"/>
                <a:ea typeface="+mn-ea"/>
                <a:cs typeface="+mn-cs"/>
              </a:defRPr>
            </a:lvl3pPr>
            <a:lvl4pPr marL="6858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1800" kern="1200">
                <a:solidFill>
                  <a:schemeClr val="tx1"/>
                </a:solidFill>
                <a:latin typeface="+mn-lt"/>
                <a:ea typeface="+mn-ea"/>
                <a:cs typeface="+mn-cs"/>
              </a:defRPr>
            </a:lvl4pPr>
            <a:lvl5pPr marL="685800" indent="0" algn="l" defTabSz="914400" rtl="0" eaLnBrk="1" latinLnBrk="0" hangingPunct="1">
              <a:lnSpc>
                <a:spcPct val="100000"/>
              </a:lnSpc>
              <a:spcBef>
                <a:spcPts val="0"/>
              </a:spcBef>
              <a:buClr>
                <a:schemeClr val="tx1"/>
              </a:buClr>
              <a:buFont typeface="Amazon Ember Display" panose="020F0603020204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pPr marL="628650" lvl="1" indent="-342900">
              <a:buFont typeface="Arial" panose="020B0604020202020204" pitchFamily="34" charset="0"/>
              <a:buChar char="•"/>
            </a:pPr>
            <a:r>
              <a:rPr lang="en-US" sz="2800" dirty="0"/>
              <a:t>Programmatic Testing</a:t>
            </a:r>
          </a:p>
          <a:p>
            <a:pPr marL="857250" lvl="2" indent="-342900">
              <a:buFont typeface="Arial" panose="020B0604020202020204" pitchFamily="34" charset="0"/>
              <a:buChar char="•"/>
            </a:pPr>
            <a:r>
              <a:rPr lang="en-US" sz="2800" dirty="0"/>
              <a:t>Compare numbers</a:t>
            </a:r>
          </a:p>
          <a:p>
            <a:pPr marL="857250" lvl="2" indent="-342900">
              <a:buFont typeface="Arial" panose="020B0604020202020204" pitchFamily="34" charset="0"/>
              <a:buChar char="•"/>
            </a:pPr>
            <a:r>
              <a:rPr lang="en-US" sz="2800" dirty="0"/>
              <a:t>Exact matching strings</a:t>
            </a:r>
          </a:p>
        </p:txBody>
      </p:sp>
      <p:sp>
        <p:nvSpPr>
          <p:cNvPr id="5" name="Content Placeholder 3">
            <a:extLst>
              <a:ext uri="{FF2B5EF4-FFF2-40B4-BE49-F238E27FC236}">
                <a16:creationId xmlns:a16="http://schemas.microsoft.com/office/drawing/2014/main" id="{A1466648-B1A3-67BA-7349-DF31789D6638}"/>
              </a:ext>
            </a:extLst>
          </p:cNvPr>
          <p:cNvSpPr txBox="1">
            <a:spLocks/>
          </p:cNvSpPr>
          <p:nvPr/>
        </p:nvSpPr>
        <p:spPr>
          <a:xfrm>
            <a:off x="5203514" y="1396976"/>
            <a:ext cx="7258871" cy="1615827"/>
          </a:xfrm>
          <a:prstGeom prst="rect">
            <a:avLst/>
          </a:prstGeom>
        </p:spPr>
        <p:txBody>
          <a:bodyPr vert="horz" wrap="square" lIns="0" tIns="45720" rIns="0" bIns="45720" rtlCol="0">
            <a:spAutoFit/>
          </a:bodyPr>
          <a:lstStyle>
            <a:lvl1pPr marL="0" indent="0" algn="l" defTabSz="914400" rtl="0" eaLnBrk="1" latinLnBrk="0" hangingPunct="1">
              <a:lnSpc>
                <a:spcPct val="100000"/>
              </a:lnSpc>
              <a:spcBef>
                <a:spcPts val="0"/>
              </a:spcBef>
              <a:spcAft>
                <a:spcPts val="1200"/>
              </a:spcAft>
              <a:buClr>
                <a:schemeClr val="tx1"/>
              </a:buClr>
              <a:buSzPct val="90000"/>
              <a:buFont typeface="Amazon Ember Display" panose="020F0603020204020204" pitchFamily="34" charset="0"/>
              <a:buNone/>
              <a:tabLst/>
              <a:defRPr sz="2800" kern="1200">
                <a:solidFill>
                  <a:schemeClr val="tx1"/>
                </a:solidFill>
                <a:latin typeface="+mn-lt"/>
                <a:ea typeface="+mn-ea"/>
                <a:cs typeface="+mn-cs"/>
              </a:defRPr>
            </a:lvl1pPr>
            <a:lvl2pPr marL="228600" indent="0" algn="l" defTabSz="914400" rtl="0" eaLnBrk="1" latinLnBrk="0" hangingPunct="1">
              <a:lnSpc>
                <a:spcPct val="100000"/>
              </a:lnSpc>
              <a:spcBef>
                <a:spcPts val="0"/>
              </a:spcBef>
              <a:spcAft>
                <a:spcPts val="1200"/>
              </a:spcAft>
              <a:buClr>
                <a:schemeClr val="tx1"/>
              </a:buClr>
              <a:buSzPct val="90000"/>
              <a:buFont typeface="Wingdings" panose="05000000000000000000" pitchFamily="2" charset="2"/>
              <a:buNone/>
              <a:tabLst/>
              <a:defRPr sz="2400" kern="1200">
                <a:solidFill>
                  <a:schemeClr val="tx1"/>
                </a:solidFill>
                <a:latin typeface="+mn-lt"/>
                <a:ea typeface="+mn-ea"/>
                <a:cs typeface="+mn-cs"/>
              </a:defRPr>
            </a:lvl2pPr>
            <a:lvl3pPr marL="4572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2000" kern="1200">
                <a:solidFill>
                  <a:schemeClr val="tx1"/>
                </a:solidFill>
                <a:latin typeface="+mn-lt"/>
                <a:ea typeface="+mn-ea"/>
                <a:cs typeface="+mn-cs"/>
              </a:defRPr>
            </a:lvl3pPr>
            <a:lvl4pPr marL="6858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1800" kern="1200">
                <a:solidFill>
                  <a:schemeClr val="tx1"/>
                </a:solidFill>
                <a:latin typeface="+mn-lt"/>
                <a:ea typeface="+mn-ea"/>
                <a:cs typeface="+mn-cs"/>
              </a:defRPr>
            </a:lvl4pPr>
            <a:lvl5pPr marL="685800" indent="0" algn="l" defTabSz="914400" rtl="0" eaLnBrk="1" latinLnBrk="0" hangingPunct="1">
              <a:lnSpc>
                <a:spcPct val="100000"/>
              </a:lnSpc>
              <a:spcBef>
                <a:spcPts val="0"/>
              </a:spcBef>
              <a:buClr>
                <a:schemeClr val="tx1"/>
              </a:buClr>
              <a:buFont typeface="Amazon Ember Display" panose="020F0603020204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pPr marL="914400" indent="-457200">
              <a:buFont typeface="Wingdings" pitchFamily="2" charset="2"/>
              <a:buChar char="Ø"/>
            </a:pPr>
            <a:r>
              <a:rPr lang="en-US" dirty="0"/>
              <a:t>Use where possible, cheap, fast</a:t>
            </a:r>
          </a:p>
          <a:p>
            <a:pPr marL="1143000" lvl="1" indent="-457200">
              <a:spcAft>
                <a:spcPts val="600"/>
              </a:spcAft>
              <a:buFont typeface="Wingdings" pitchFamily="2" charset="2"/>
              <a:buChar char="Ø"/>
            </a:pPr>
            <a:r>
              <a:rPr lang="en-US" sz="2800" dirty="0"/>
              <a:t>Measure distance from expectation</a:t>
            </a:r>
          </a:p>
          <a:p>
            <a:pPr marL="1143000" lvl="1" indent="-457200">
              <a:spcAft>
                <a:spcPts val="600"/>
              </a:spcAft>
              <a:buFont typeface="Wingdings" pitchFamily="2" charset="2"/>
              <a:buChar char="Ø"/>
            </a:pPr>
            <a:r>
              <a:rPr lang="en-US" sz="2800" dirty="0"/>
              <a:t>Known keywords (ID’s, addresses)</a:t>
            </a:r>
          </a:p>
        </p:txBody>
      </p:sp>
    </p:spTree>
    <p:extLst>
      <p:ext uri="{BB962C8B-B14F-4D97-AF65-F5344CB8AC3E}">
        <p14:creationId xmlns:p14="http://schemas.microsoft.com/office/powerpoint/2010/main" val="324777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B29C2-C708-AF61-E967-CD95066C42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CDF291-3A6C-4E94-2537-071DEB6EDE45}"/>
              </a:ext>
            </a:extLst>
          </p:cNvPr>
          <p:cNvSpPr>
            <a:spLocks noGrp="1"/>
          </p:cNvSpPr>
          <p:nvPr>
            <p:ph type="title"/>
          </p:nvPr>
        </p:nvSpPr>
        <p:spPr/>
        <p:txBody>
          <a:bodyPr/>
          <a:lstStyle/>
          <a:p>
            <a:r>
              <a:rPr lang="en-US" dirty="0"/>
              <a:t>Quality Metrics are measured by LLM’s where required.</a:t>
            </a:r>
          </a:p>
        </p:txBody>
      </p:sp>
      <p:sp>
        <p:nvSpPr>
          <p:cNvPr id="2" name="Content Placeholder 3">
            <a:extLst>
              <a:ext uri="{FF2B5EF4-FFF2-40B4-BE49-F238E27FC236}">
                <a16:creationId xmlns:a16="http://schemas.microsoft.com/office/drawing/2014/main" id="{C8F69508-9AC1-FE5E-D867-FDD501D1A3D0}"/>
              </a:ext>
            </a:extLst>
          </p:cNvPr>
          <p:cNvSpPr txBox="1">
            <a:spLocks/>
          </p:cNvSpPr>
          <p:nvPr/>
        </p:nvSpPr>
        <p:spPr>
          <a:xfrm>
            <a:off x="425039" y="1384288"/>
            <a:ext cx="6462458" cy="3862596"/>
          </a:xfrm>
          <a:prstGeom prst="rect">
            <a:avLst/>
          </a:prstGeom>
        </p:spPr>
        <p:txBody>
          <a:bodyPr vert="horz" wrap="square" lIns="0" tIns="45720" rIns="0" bIns="45720" rtlCol="0">
            <a:spAutoFit/>
          </a:bodyPr>
          <a:lstStyle>
            <a:lvl1pPr marL="0" indent="0" algn="l" defTabSz="914400" rtl="0" eaLnBrk="1" latinLnBrk="0" hangingPunct="1">
              <a:lnSpc>
                <a:spcPct val="100000"/>
              </a:lnSpc>
              <a:spcBef>
                <a:spcPts val="0"/>
              </a:spcBef>
              <a:spcAft>
                <a:spcPts val="1200"/>
              </a:spcAft>
              <a:buClr>
                <a:schemeClr val="tx1"/>
              </a:buClr>
              <a:buSzPct val="90000"/>
              <a:buFont typeface="Amazon Ember Display" panose="020F0603020204020204" pitchFamily="34" charset="0"/>
              <a:buNone/>
              <a:tabLst/>
              <a:defRPr sz="2800" kern="1200">
                <a:solidFill>
                  <a:schemeClr val="tx1"/>
                </a:solidFill>
                <a:latin typeface="+mn-lt"/>
                <a:ea typeface="+mn-ea"/>
                <a:cs typeface="+mn-cs"/>
              </a:defRPr>
            </a:lvl1pPr>
            <a:lvl2pPr marL="228600" indent="0" algn="l" defTabSz="914400" rtl="0" eaLnBrk="1" latinLnBrk="0" hangingPunct="1">
              <a:lnSpc>
                <a:spcPct val="100000"/>
              </a:lnSpc>
              <a:spcBef>
                <a:spcPts val="0"/>
              </a:spcBef>
              <a:spcAft>
                <a:spcPts val="1200"/>
              </a:spcAft>
              <a:buClr>
                <a:schemeClr val="tx1"/>
              </a:buClr>
              <a:buSzPct val="90000"/>
              <a:buFont typeface="Wingdings" panose="05000000000000000000" pitchFamily="2" charset="2"/>
              <a:buNone/>
              <a:tabLst/>
              <a:defRPr sz="2400" kern="1200">
                <a:solidFill>
                  <a:schemeClr val="tx1"/>
                </a:solidFill>
                <a:latin typeface="+mn-lt"/>
                <a:ea typeface="+mn-ea"/>
                <a:cs typeface="+mn-cs"/>
              </a:defRPr>
            </a:lvl2pPr>
            <a:lvl3pPr marL="4572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2000" kern="1200">
                <a:solidFill>
                  <a:schemeClr val="tx1"/>
                </a:solidFill>
                <a:latin typeface="+mn-lt"/>
                <a:ea typeface="+mn-ea"/>
                <a:cs typeface="+mn-cs"/>
              </a:defRPr>
            </a:lvl3pPr>
            <a:lvl4pPr marL="6858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1800" kern="1200">
                <a:solidFill>
                  <a:schemeClr val="tx1"/>
                </a:solidFill>
                <a:latin typeface="+mn-lt"/>
                <a:ea typeface="+mn-ea"/>
                <a:cs typeface="+mn-cs"/>
              </a:defRPr>
            </a:lvl4pPr>
            <a:lvl5pPr marL="685800" indent="0" algn="l" defTabSz="914400" rtl="0" eaLnBrk="1" latinLnBrk="0" hangingPunct="1">
              <a:lnSpc>
                <a:spcPct val="100000"/>
              </a:lnSpc>
              <a:spcBef>
                <a:spcPts val="0"/>
              </a:spcBef>
              <a:buClr>
                <a:schemeClr val="tx1"/>
              </a:buClr>
              <a:buFont typeface="Amazon Ember Display" panose="020F0603020204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pPr marL="628650" lvl="1" indent="-342900">
              <a:buFont typeface="Arial" panose="020B0604020202020204" pitchFamily="34" charset="0"/>
              <a:buChar char="•"/>
            </a:pPr>
            <a:r>
              <a:rPr lang="en-US" sz="2000" dirty="0">
                <a:solidFill>
                  <a:schemeClr val="tx1">
                    <a:lumMod val="50000"/>
                  </a:schemeClr>
                </a:solidFill>
              </a:rPr>
              <a:t>Programmatic Testing</a:t>
            </a:r>
          </a:p>
          <a:p>
            <a:pPr marL="857250" lvl="2" indent="-342900">
              <a:buFont typeface="Arial" panose="020B0604020202020204" pitchFamily="34" charset="0"/>
              <a:buChar char="•"/>
            </a:pPr>
            <a:r>
              <a:rPr lang="en-US" dirty="0">
                <a:solidFill>
                  <a:schemeClr val="tx1">
                    <a:lumMod val="50000"/>
                  </a:schemeClr>
                </a:solidFill>
              </a:rPr>
              <a:t>Compare numbers</a:t>
            </a:r>
          </a:p>
          <a:p>
            <a:pPr marL="857250" lvl="2" indent="-342900">
              <a:buFont typeface="Arial" panose="020B0604020202020204" pitchFamily="34" charset="0"/>
              <a:buChar char="•"/>
            </a:pPr>
            <a:r>
              <a:rPr lang="en-US" dirty="0">
                <a:solidFill>
                  <a:schemeClr val="tx1">
                    <a:lumMod val="50000"/>
                  </a:schemeClr>
                </a:solidFill>
              </a:rPr>
              <a:t>Exact matching strings</a:t>
            </a:r>
          </a:p>
          <a:p>
            <a:pPr marL="628650" lvl="1" indent="-342900">
              <a:buFont typeface="Arial" panose="020B0604020202020204" pitchFamily="34" charset="0"/>
              <a:buChar char="•"/>
            </a:pPr>
            <a:r>
              <a:rPr lang="en-US" sz="2800" dirty="0"/>
              <a:t>LLM as a Judge</a:t>
            </a:r>
          </a:p>
          <a:p>
            <a:pPr marL="857250" lvl="2" indent="-342900">
              <a:buFont typeface="Arial" panose="020B0604020202020204" pitchFamily="34" charset="0"/>
              <a:buChar char="•"/>
            </a:pPr>
            <a:r>
              <a:rPr lang="en-US" sz="2800" dirty="0"/>
              <a:t>Free text quality</a:t>
            </a:r>
          </a:p>
          <a:p>
            <a:pPr marL="857250" lvl="2" indent="-342900">
              <a:buFont typeface="Arial" panose="020B0604020202020204" pitchFamily="34" charset="0"/>
              <a:buChar char="•"/>
            </a:pPr>
            <a:r>
              <a:rPr lang="en-US" sz="2800" dirty="0"/>
              <a:t>Confidence Scoring</a:t>
            </a:r>
          </a:p>
          <a:p>
            <a:pPr marL="857250" lvl="2" indent="-342900">
              <a:buFont typeface="Arial" panose="020B0604020202020204" pitchFamily="34" charset="0"/>
              <a:buChar char="•"/>
            </a:pPr>
            <a:r>
              <a:rPr lang="en-US" sz="2800" dirty="0"/>
              <a:t>Context Scoring (grounding)</a:t>
            </a:r>
          </a:p>
          <a:p>
            <a:pPr marL="857250" lvl="2" indent="-342900">
              <a:buFont typeface="Arial" panose="020B0604020202020204" pitchFamily="34" charset="0"/>
              <a:buChar char="•"/>
            </a:pPr>
            <a:r>
              <a:rPr lang="en-US" sz="2800" dirty="0"/>
              <a:t>Tone, grammar, conciseness</a:t>
            </a:r>
          </a:p>
        </p:txBody>
      </p:sp>
      <p:sp>
        <p:nvSpPr>
          <p:cNvPr id="5" name="Content Placeholder 3">
            <a:extLst>
              <a:ext uri="{FF2B5EF4-FFF2-40B4-BE49-F238E27FC236}">
                <a16:creationId xmlns:a16="http://schemas.microsoft.com/office/drawing/2014/main" id="{59B9505E-5558-CEEB-0959-F91543706804}"/>
              </a:ext>
            </a:extLst>
          </p:cNvPr>
          <p:cNvSpPr txBox="1">
            <a:spLocks/>
          </p:cNvSpPr>
          <p:nvPr/>
        </p:nvSpPr>
        <p:spPr>
          <a:xfrm>
            <a:off x="5203514" y="1396976"/>
            <a:ext cx="7258871" cy="3862596"/>
          </a:xfrm>
          <a:prstGeom prst="rect">
            <a:avLst/>
          </a:prstGeom>
        </p:spPr>
        <p:txBody>
          <a:bodyPr vert="horz" wrap="square" lIns="0" tIns="45720" rIns="0" bIns="45720" rtlCol="0">
            <a:spAutoFit/>
          </a:bodyPr>
          <a:lstStyle>
            <a:lvl1pPr marL="0" indent="0" algn="l" defTabSz="914400" rtl="0" eaLnBrk="1" latinLnBrk="0" hangingPunct="1">
              <a:lnSpc>
                <a:spcPct val="100000"/>
              </a:lnSpc>
              <a:spcBef>
                <a:spcPts val="0"/>
              </a:spcBef>
              <a:spcAft>
                <a:spcPts val="1200"/>
              </a:spcAft>
              <a:buClr>
                <a:schemeClr val="tx1"/>
              </a:buClr>
              <a:buSzPct val="90000"/>
              <a:buFont typeface="Amazon Ember Display" panose="020F0603020204020204" pitchFamily="34" charset="0"/>
              <a:buNone/>
              <a:tabLst/>
              <a:defRPr sz="2800" kern="1200">
                <a:solidFill>
                  <a:schemeClr val="tx1"/>
                </a:solidFill>
                <a:latin typeface="+mn-lt"/>
                <a:ea typeface="+mn-ea"/>
                <a:cs typeface="+mn-cs"/>
              </a:defRPr>
            </a:lvl1pPr>
            <a:lvl2pPr marL="228600" indent="0" algn="l" defTabSz="914400" rtl="0" eaLnBrk="1" latinLnBrk="0" hangingPunct="1">
              <a:lnSpc>
                <a:spcPct val="100000"/>
              </a:lnSpc>
              <a:spcBef>
                <a:spcPts val="0"/>
              </a:spcBef>
              <a:spcAft>
                <a:spcPts val="1200"/>
              </a:spcAft>
              <a:buClr>
                <a:schemeClr val="tx1"/>
              </a:buClr>
              <a:buSzPct val="90000"/>
              <a:buFont typeface="Wingdings" panose="05000000000000000000" pitchFamily="2" charset="2"/>
              <a:buNone/>
              <a:tabLst/>
              <a:defRPr sz="2400" kern="1200">
                <a:solidFill>
                  <a:schemeClr val="tx1"/>
                </a:solidFill>
                <a:latin typeface="+mn-lt"/>
                <a:ea typeface="+mn-ea"/>
                <a:cs typeface="+mn-cs"/>
              </a:defRPr>
            </a:lvl2pPr>
            <a:lvl3pPr marL="4572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2000" kern="1200">
                <a:solidFill>
                  <a:schemeClr val="tx1"/>
                </a:solidFill>
                <a:latin typeface="+mn-lt"/>
                <a:ea typeface="+mn-ea"/>
                <a:cs typeface="+mn-cs"/>
              </a:defRPr>
            </a:lvl3pPr>
            <a:lvl4pPr marL="6858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1800" kern="1200">
                <a:solidFill>
                  <a:schemeClr val="tx1"/>
                </a:solidFill>
                <a:latin typeface="+mn-lt"/>
                <a:ea typeface="+mn-ea"/>
                <a:cs typeface="+mn-cs"/>
              </a:defRPr>
            </a:lvl4pPr>
            <a:lvl5pPr marL="685800" indent="0" algn="l" defTabSz="914400" rtl="0" eaLnBrk="1" latinLnBrk="0" hangingPunct="1">
              <a:lnSpc>
                <a:spcPct val="100000"/>
              </a:lnSpc>
              <a:spcBef>
                <a:spcPts val="0"/>
              </a:spcBef>
              <a:buClr>
                <a:schemeClr val="tx1"/>
              </a:buClr>
              <a:buFont typeface="Amazon Ember Display" panose="020F0603020204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pPr marL="914400" indent="-457200">
              <a:buFont typeface="Wingdings" pitchFamily="2" charset="2"/>
              <a:buChar char="Ø"/>
            </a:pPr>
            <a:r>
              <a:rPr lang="en-US" sz="2000" dirty="0">
                <a:solidFill>
                  <a:schemeClr val="tx1">
                    <a:lumMod val="50000"/>
                  </a:schemeClr>
                </a:solidFill>
              </a:rPr>
              <a:t>Use where possible, cheap, fast</a:t>
            </a:r>
          </a:p>
          <a:p>
            <a:pPr marL="1143000" lvl="1" indent="-457200">
              <a:spcAft>
                <a:spcPts val="600"/>
              </a:spcAft>
              <a:buFont typeface="Wingdings" pitchFamily="2" charset="2"/>
              <a:buChar char="Ø"/>
            </a:pPr>
            <a:r>
              <a:rPr lang="en-US" sz="2000" dirty="0">
                <a:solidFill>
                  <a:schemeClr val="tx1">
                    <a:lumMod val="50000"/>
                  </a:schemeClr>
                </a:solidFill>
              </a:rPr>
              <a:t>Measure distance from expectation</a:t>
            </a:r>
          </a:p>
          <a:p>
            <a:pPr marL="1143000" lvl="1" indent="-457200">
              <a:spcAft>
                <a:spcPts val="600"/>
              </a:spcAft>
              <a:buFont typeface="Wingdings" pitchFamily="2" charset="2"/>
              <a:buChar char="Ø"/>
            </a:pPr>
            <a:r>
              <a:rPr lang="en-US" sz="2000" dirty="0">
                <a:solidFill>
                  <a:schemeClr val="tx1">
                    <a:lumMod val="50000"/>
                  </a:schemeClr>
                </a:solidFill>
              </a:rPr>
              <a:t>Known keywords (ID’s, addresses)</a:t>
            </a:r>
          </a:p>
          <a:p>
            <a:pPr marL="914400" indent="-457200">
              <a:buFont typeface="Wingdings" pitchFamily="2" charset="2"/>
              <a:buChar char="Ø"/>
            </a:pPr>
            <a:r>
              <a:rPr lang="en-US" dirty="0"/>
              <a:t>Response requires a judgement call</a:t>
            </a:r>
          </a:p>
          <a:p>
            <a:pPr marL="1143000" lvl="1" indent="-457200">
              <a:spcAft>
                <a:spcPts val="600"/>
              </a:spcAft>
              <a:buFont typeface="Wingdings" pitchFamily="2" charset="2"/>
              <a:buChar char="Ø"/>
            </a:pPr>
            <a:r>
              <a:rPr lang="en-US" sz="2800" dirty="0"/>
              <a:t>Chat, summaries, etc.</a:t>
            </a:r>
          </a:p>
          <a:p>
            <a:pPr marL="1143000" lvl="1" indent="-457200">
              <a:spcAft>
                <a:spcPts val="600"/>
              </a:spcAft>
              <a:buFont typeface="Wingdings" pitchFamily="2" charset="2"/>
              <a:buChar char="Ø"/>
            </a:pPr>
            <a:r>
              <a:rPr lang="en-US" sz="2800" dirty="0"/>
              <a:t>Useful for routing errors</a:t>
            </a:r>
          </a:p>
          <a:p>
            <a:pPr marL="1143000" lvl="1" indent="-457200">
              <a:spcAft>
                <a:spcPts val="600"/>
              </a:spcAft>
              <a:buFont typeface="Wingdings" pitchFamily="2" charset="2"/>
              <a:buChar char="Ø"/>
            </a:pPr>
            <a:r>
              <a:rPr lang="en-US" sz="2800" dirty="0"/>
              <a:t>Prevent hallucinations with RAG</a:t>
            </a:r>
          </a:p>
          <a:p>
            <a:pPr marL="1143000" lvl="1" indent="-457200">
              <a:spcAft>
                <a:spcPts val="600"/>
              </a:spcAft>
              <a:buFont typeface="Wingdings" pitchFamily="2" charset="2"/>
              <a:buChar char="Ø"/>
            </a:pPr>
            <a:r>
              <a:rPr lang="en-US" sz="2800" dirty="0"/>
              <a:t>Match branding expectations</a:t>
            </a:r>
          </a:p>
        </p:txBody>
      </p:sp>
    </p:spTree>
    <p:extLst>
      <p:ext uri="{BB962C8B-B14F-4D97-AF65-F5344CB8AC3E}">
        <p14:creationId xmlns:p14="http://schemas.microsoft.com/office/powerpoint/2010/main" val="46522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120F5-2003-6EF9-E73F-838BE0F8614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00604F2-E96C-B86B-3559-E6DCF282CB95}"/>
              </a:ext>
            </a:extLst>
          </p:cNvPr>
          <p:cNvSpPr>
            <a:spLocks noGrp="1"/>
          </p:cNvSpPr>
          <p:nvPr>
            <p:ph type="title"/>
          </p:nvPr>
        </p:nvSpPr>
        <p:spPr/>
        <p:txBody>
          <a:bodyPr/>
          <a:lstStyle/>
          <a:p>
            <a:r>
              <a:rPr lang="en-US" dirty="0"/>
              <a:t>Quality Metrics are measured by LLM’s where required.</a:t>
            </a:r>
          </a:p>
        </p:txBody>
      </p:sp>
      <p:sp>
        <p:nvSpPr>
          <p:cNvPr id="2" name="Content Placeholder 3">
            <a:extLst>
              <a:ext uri="{FF2B5EF4-FFF2-40B4-BE49-F238E27FC236}">
                <a16:creationId xmlns:a16="http://schemas.microsoft.com/office/drawing/2014/main" id="{76993353-B7DA-6D65-7B31-59812FFAB601}"/>
              </a:ext>
            </a:extLst>
          </p:cNvPr>
          <p:cNvSpPr txBox="1">
            <a:spLocks/>
          </p:cNvSpPr>
          <p:nvPr/>
        </p:nvSpPr>
        <p:spPr>
          <a:xfrm>
            <a:off x="425039" y="1384288"/>
            <a:ext cx="6462458" cy="3754874"/>
          </a:xfrm>
          <a:prstGeom prst="rect">
            <a:avLst/>
          </a:prstGeom>
        </p:spPr>
        <p:txBody>
          <a:bodyPr vert="horz" wrap="square" lIns="0" tIns="45720" rIns="0" bIns="45720" rtlCol="0">
            <a:spAutoFit/>
          </a:bodyPr>
          <a:lstStyle>
            <a:lvl1pPr marL="0" indent="0" algn="l" defTabSz="914400" rtl="0" eaLnBrk="1" latinLnBrk="0" hangingPunct="1">
              <a:lnSpc>
                <a:spcPct val="100000"/>
              </a:lnSpc>
              <a:spcBef>
                <a:spcPts val="0"/>
              </a:spcBef>
              <a:spcAft>
                <a:spcPts val="1200"/>
              </a:spcAft>
              <a:buClr>
                <a:schemeClr val="tx1"/>
              </a:buClr>
              <a:buSzPct val="90000"/>
              <a:buFont typeface="Amazon Ember Display" panose="020F0603020204020204" pitchFamily="34" charset="0"/>
              <a:buNone/>
              <a:tabLst/>
              <a:defRPr sz="2800" kern="1200">
                <a:solidFill>
                  <a:schemeClr val="tx1"/>
                </a:solidFill>
                <a:latin typeface="+mn-lt"/>
                <a:ea typeface="+mn-ea"/>
                <a:cs typeface="+mn-cs"/>
              </a:defRPr>
            </a:lvl1pPr>
            <a:lvl2pPr marL="228600" indent="0" algn="l" defTabSz="914400" rtl="0" eaLnBrk="1" latinLnBrk="0" hangingPunct="1">
              <a:lnSpc>
                <a:spcPct val="100000"/>
              </a:lnSpc>
              <a:spcBef>
                <a:spcPts val="0"/>
              </a:spcBef>
              <a:spcAft>
                <a:spcPts val="1200"/>
              </a:spcAft>
              <a:buClr>
                <a:schemeClr val="tx1"/>
              </a:buClr>
              <a:buSzPct val="90000"/>
              <a:buFont typeface="Wingdings" panose="05000000000000000000" pitchFamily="2" charset="2"/>
              <a:buNone/>
              <a:tabLst/>
              <a:defRPr sz="2400" kern="1200">
                <a:solidFill>
                  <a:schemeClr val="tx1"/>
                </a:solidFill>
                <a:latin typeface="+mn-lt"/>
                <a:ea typeface="+mn-ea"/>
                <a:cs typeface="+mn-cs"/>
              </a:defRPr>
            </a:lvl2pPr>
            <a:lvl3pPr marL="4572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2000" kern="1200">
                <a:solidFill>
                  <a:schemeClr val="tx1"/>
                </a:solidFill>
                <a:latin typeface="+mn-lt"/>
                <a:ea typeface="+mn-ea"/>
                <a:cs typeface="+mn-cs"/>
              </a:defRPr>
            </a:lvl3pPr>
            <a:lvl4pPr marL="6858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1800" kern="1200">
                <a:solidFill>
                  <a:schemeClr val="tx1"/>
                </a:solidFill>
                <a:latin typeface="+mn-lt"/>
                <a:ea typeface="+mn-ea"/>
                <a:cs typeface="+mn-cs"/>
              </a:defRPr>
            </a:lvl4pPr>
            <a:lvl5pPr marL="685800" indent="0" algn="l" defTabSz="914400" rtl="0" eaLnBrk="1" latinLnBrk="0" hangingPunct="1">
              <a:lnSpc>
                <a:spcPct val="100000"/>
              </a:lnSpc>
              <a:spcBef>
                <a:spcPts val="0"/>
              </a:spcBef>
              <a:buClr>
                <a:schemeClr val="tx1"/>
              </a:buClr>
              <a:buFont typeface="Amazon Ember Display" panose="020F0603020204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pPr marL="628650" lvl="1" indent="-342900">
              <a:buFont typeface="Arial" panose="020B0604020202020204" pitchFamily="34" charset="0"/>
              <a:buChar char="•"/>
            </a:pPr>
            <a:r>
              <a:rPr lang="en-US" sz="2000" dirty="0">
                <a:solidFill>
                  <a:schemeClr val="tx1">
                    <a:lumMod val="50000"/>
                  </a:schemeClr>
                </a:solidFill>
              </a:rPr>
              <a:t>Programmatic Testing</a:t>
            </a:r>
          </a:p>
          <a:p>
            <a:pPr marL="857250" lvl="2" indent="-342900">
              <a:buFont typeface="Arial" panose="020B0604020202020204" pitchFamily="34" charset="0"/>
              <a:buChar char="•"/>
            </a:pPr>
            <a:r>
              <a:rPr lang="en-US" dirty="0">
                <a:solidFill>
                  <a:schemeClr val="tx1">
                    <a:lumMod val="50000"/>
                  </a:schemeClr>
                </a:solidFill>
              </a:rPr>
              <a:t>Compare numbers</a:t>
            </a:r>
          </a:p>
          <a:p>
            <a:pPr marL="857250" lvl="2" indent="-342900">
              <a:buFont typeface="Arial" panose="020B0604020202020204" pitchFamily="34" charset="0"/>
              <a:buChar char="•"/>
            </a:pPr>
            <a:r>
              <a:rPr lang="en-US" dirty="0">
                <a:solidFill>
                  <a:schemeClr val="tx1">
                    <a:lumMod val="50000"/>
                  </a:schemeClr>
                </a:solidFill>
              </a:rPr>
              <a:t>Exact matching strings</a:t>
            </a:r>
          </a:p>
          <a:p>
            <a:pPr marL="628650" lvl="1" indent="-342900">
              <a:buFont typeface="Arial" panose="020B0604020202020204" pitchFamily="34" charset="0"/>
              <a:buChar char="•"/>
            </a:pPr>
            <a:r>
              <a:rPr lang="en-US" sz="2000" dirty="0">
                <a:solidFill>
                  <a:schemeClr val="tx1">
                    <a:lumMod val="50000"/>
                  </a:schemeClr>
                </a:solidFill>
              </a:rPr>
              <a:t>LLM as a Judge</a:t>
            </a:r>
          </a:p>
          <a:p>
            <a:pPr marL="857250" lvl="2" indent="-342900">
              <a:buFont typeface="Arial" panose="020B0604020202020204" pitchFamily="34" charset="0"/>
              <a:buChar char="•"/>
            </a:pPr>
            <a:r>
              <a:rPr lang="en-US" dirty="0">
                <a:solidFill>
                  <a:schemeClr val="tx1">
                    <a:lumMod val="50000"/>
                  </a:schemeClr>
                </a:solidFill>
              </a:rPr>
              <a:t>Free text quality</a:t>
            </a:r>
          </a:p>
          <a:p>
            <a:pPr marL="857250" lvl="2" indent="-342900">
              <a:buFont typeface="Arial" panose="020B0604020202020204" pitchFamily="34" charset="0"/>
              <a:buChar char="•"/>
            </a:pPr>
            <a:r>
              <a:rPr lang="en-US" dirty="0">
                <a:solidFill>
                  <a:schemeClr val="tx1">
                    <a:lumMod val="50000"/>
                  </a:schemeClr>
                </a:solidFill>
              </a:rPr>
              <a:t>Confidence Scoring</a:t>
            </a:r>
          </a:p>
          <a:p>
            <a:pPr marL="857250" lvl="2" indent="-342900">
              <a:buFont typeface="Arial" panose="020B0604020202020204" pitchFamily="34" charset="0"/>
              <a:buChar char="•"/>
            </a:pPr>
            <a:r>
              <a:rPr lang="en-US" dirty="0">
                <a:solidFill>
                  <a:schemeClr val="tx1">
                    <a:lumMod val="50000"/>
                  </a:schemeClr>
                </a:solidFill>
              </a:rPr>
              <a:t>Context Scoring (grounding)</a:t>
            </a:r>
          </a:p>
          <a:p>
            <a:pPr marL="857250" lvl="2" indent="-342900">
              <a:buFont typeface="Arial" panose="020B0604020202020204" pitchFamily="34" charset="0"/>
              <a:buChar char="•"/>
            </a:pPr>
            <a:r>
              <a:rPr lang="en-US" dirty="0">
                <a:solidFill>
                  <a:schemeClr val="tx1">
                    <a:lumMod val="50000"/>
                  </a:schemeClr>
                </a:solidFill>
              </a:rPr>
              <a:t>Tone, grammar, conciseness</a:t>
            </a:r>
          </a:p>
          <a:p>
            <a:pPr marL="628650" lvl="1" indent="-342900">
              <a:buFont typeface="Arial" panose="020B0604020202020204" pitchFamily="34" charset="0"/>
              <a:buChar char="•"/>
            </a:pPr>
            <a:r>
              <a:rPr lang="en-US" sz="2800" dirty="0"/>
              <a:t>Human in the Loop</a:t>
            </a:r>
          </a:p>
        </p:txBody>
      </p:sp>
      <p:sp>
        <p:nvSpPr>
          <p:cNvPr id="5" name="Content Placeholder 3">
            <a:extLst>
              <a:ext uri="{FF2B5EF4-FFF2-40B4-BE49-F238E27FC236}">
                <a16:creationId xmlns:a16="http://schemas.microsoft.com/office/drawing/2014/main" id="{E912095A-CFA1-9E17-369F-F77D40C7D2AC}"/>
              </a:ext>
            </a:extLst>
          </p:cNvPr>
          <p:cNvSpPr txBox="1">
            <a:spLocks/>
          </p:cNvSpPr>
          <p:nvPr/>
        </p:nvSpPr>
        <p:spPr>
          <a:xfrm>
            <a:off x="5203514" y="1396976"/>
            <a:ext cx="5836193" cy="4185761"/>
          </a:xfrm>
          <a:prstGeom prst="rect">
            <a:avLst/>
          </a:prstGeom>
        </p:spPr>
        <p:txBody>
          <a:bodyPr vert="horz" wrap="square" lIns="0" tIns="45720" rIns="0" bIns="45720" rtlCol="0">
            <a:spAutoFit/>
          </a:bodyPr>
          <a:lstStyle>
            <a:lvl1pPr marL="0" indent="0" algn="l" defTabSz="914400" rtl="0" eaLnBrk="1" latinLnBrk="0" hangingPunct="1">
              <a:lnSpc>
                <a:spcPct val="100000"/>
              </a:lnSpc>
              <a:spcBef>
                <a:spcPts val="0"/>
              </a:spcBef>
              <a:spcAft>
                <a:spcPts val="1200"/>
              </a:spcAft>
              <a:buClr>
                <a:schemeClr val="tx1"/>
              </a:buClr>
              <a:buSzPct val="90000"/>
              <a:buFont typeface="Amazon Ember Display" panose="020F0603020204020204" pitchFamily="34" charset="0"/>
              <a:buNone/>
              <a:tabLst/>
              <a:defRPr sz="2800" kern="1200">
                <a:solidFill>
                  <a:schemeClr val="tx1"/>
                </a:solidFill>
                <a:latin typeface="+mn-lt"/>
                <a:ea typeface="+mn-ea"/>
                <a:cs typeface="+mn-cs"/>
              </a:defRPr>
            </a:lvl1pPr>
            <a:lvl2pPr marL="228600" indent="0" algn="l" defTabSz="914400" rtl="0" eaLnBrk="1" latinLnBrk="0" hangingPunct="1">
              <a:lnSpc>
                <a:spcPct val="100000"/>
              </a:lnSpc>
              <a:spcBef>
                <a:spcPts val="0"/>
              </a:spcBef>
              <a:spcAft>
                <a:spcPts val="1200"/>
              </a:spcAft>
              <a:buClr>
                <a:schemeClr val="tx1"/>
              </a:buClr>
              <a:buSzPct val="90000"/>
              <a:buFont typeface="Wingdings" panose="05000000000000000000" pitchFamily="2" charset="2"/>
              <a:buNone/>
              <a:tabLst/>
              <a:defRPr sz="2400" kern="1200">
                <a:solidFill>
                  <a:schemeClr val="tx1"/>
                </a:solidFill>
                <a:latin typeface="+mn-lt"/>
                <a:ea typeface="+mn-ea"/>
                <a:cs typeface="+mn-cs"/>
              </a:defRPr>
            </a:lvl2pPr>
            <a:lvl3pPr marL="4572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2000" kern="1200">
                <a:solidFill>
                  <a:schemeClr val="tx1"/>
                </a:solidFill>
                <a:latin typeface="+mn-lt"/>
                <a:ea typeface="+mn-ea"/>
                <a:cs typeface="+mn-cs"/>
              </a:defRPr>
            </a:lvl3pPr>
            <a:lvl4pPr marL="6858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1800" kern="1200">
                <a:solidFill>
                  <a:schemeClr val="tx1"/>
                </a:solidFill>
                <a:latin typeface="+mn-lt"/>
                <a:ea typeface="+mn-ea"/>
                <a:cs typeface="+mn-cs"/>
              </a:defRPr>
            </a:lvl4pPr>
            <a:lvl5pPr marL="685800" indent="0" algn="l" defTabSz="914400" rtl="0" eaLnBrk="1" latinLnBrk="0" hangingPunct="1">
              <a:lnSpc>
                <a:spcPct val="100000"/>
              </a:lnSpc>
              <a:spcBef>
                <a:spcPts val="0"/>
              </a:spcBef>
              <a:buClr>
                <a:schemeClr val="tx1"/>
              </a:buClr>
              <a:buFont typeface="Amazon Ember Display" panose="020F0603020204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pPr marL="914400" indent="-457200">
              <a:buFont typeface="Wingdings" pitchFamily="2" charset="2"/>
              <a:buChar char="Ø"/>
            </a:pPr>
            <a:r>
              <a:rPr lang="en-US" sz="2000" dirty="0">
                <a:solidFill>
                  <a:schemeClr val="tx1">
                    <a:lumMod val="50000"/>
                  </a:schemeClr>
                </a:solidFill>
              </a:rPr>
              <a:t>Use where possible, cheap, fast</a:t>
            </a:r>
          </a:p>
          <a:p>
            <a:pPr marL="1143000" lvl="1" indent="-457200">
              <a:spcAft>
                <a:spcPts val="600"/>
              </a:spcAft>
              <a:buFont typeface="Wingdings" pitchFamily="2" charset="2"/>
              <a:buChar char="Ø"/>
            </a:pPr>
            <a:r>
              <a:rPr lang="en-US" sz="2000" dirty="0">
                <a:solidFill>
                  <a:schemeClr val="tx1">
                    <a:lumMod val="50000"/>
                  </a:schemeClr>
                </a:solidFill>
              </a:rPr>
              <a:t>Measure distance from expectation</a:t>
            </a:r>
          </a:p>
          <a:p>
            <a:pPr marL="1143000" lvl="1" indent="-457200">
              <a:spcAft>
                <a:spcPts val="600"/>
              </a:spcAft>
              <a:buFont typeface="Wingdings" pitchFamily="2" charset="2"/>
              <a:buChar char="Ø"/>
            </a:pPr>
            <a:r>
              <a:rPr lang="en-US" sz="2000" dirty="0">
                <a:solidFill>
                  <a:schemeClr val="tx1">
                    <a:lumMod val="50000"/>
                  </a:schemeClr>
                </a:solidFill>
              </a:rPr>
              <a:t>Known keywords (ID’s, addresses)</a:t>
            </a:r>
          </a:p>
          <a:p>
            <a:pPr marL="914400" indent="-457200">
              <a:buFont typeface="Wingdings" pitchFamily="2" charset="2"/>
              <a:buChar char="Ø"/>
            </a:pPr>
            <a:r>
              <a:rPr lang="en-US" sz="2000" dirty="0">
                <a:solidFill>
                  <a:schemeClr val="tx1">
                    <a:lumMod val="50000"/>
                  </a:schemeClr>
                </a:solidFill>
              </a:rPr>
              <a:t>Response requires a judgement call</a:t>
            </a:r>
          </a:p>
          <a:p>
            <a:pPr marL="1143000" lvl="1" indent="-457200">
              <a:spcAft>
                <a:spcPts val="600"/>
              </a:spcAft>
              <a:buFont typeface="Wingdings" pitchFamily="2" charset="2"/>
              <a:buChar char="Ø"/>
            </a:pPr>
            <a:r>
              <a:rPr lang="en-US" sz="2000" dirty="0">
                <a:solidFill>
                  <a:schemeClr val="tx1">
                    <a:lumMod val="50000"/>
                  </a:schemeClr>
                </a:solidFill>
              </a:rPr>
              <a:t>Chat, summaries, etc.</a:t>
            </a:r>
          </a:p>
          <a:p>
            <a:pPr marL="1143000" lvl="1" indent="-457200">
              <a:spcAft>
                <a:spcPts val="600"/>
              </a:spcAft>
              <a:buFont typeface="Wingdings" pitchFamily="2" charset="2"/>
              <a:buChar char="Ø"/>
            </a:pPr>
            <a:r>
              <a:rPr lang="en-US" sz="2000" dirty="0">
                <a:solidFill>
                  <a:schemeClr val="tx1">
                    <a:lumMod val="50000"/>
                  </a:schemeClr>
                </a:solidFill>
              </a:rPr>
              <a:t>Useful for routing errors</a:t>
            </a:r>
          </a:p>
          <a:p>
            <a:pPr marL="1143000" lvl="1" indent="-457200">
              <a:spcAft>
                <a:spcPts val="600"/>
              </a:spcAft>
              <a:buFont typeface="Wingdings" pitchFamily="2" charset="2"/>
              <a:buChar char="Ø"/>
            </a:pPr>
            <a:r>
              <a:rPr lang="en-US" sz="2000" dirty="0">
                <a:solidFill>
                  <a:schemeClr val="tx1">
                    <a:lumMod val="50000"/>
                  </a:schemeClr>
                </a:solidFill>
              </a:rPr>
              <a:t>Prevent hallucinations with RAG</a:t>
            </a:r>
          </a:p>
          <a:p>
            <a:pPr marL="1143000" lvl="1" indent="-457200">
              <a:spcAft>
                <a:spcPts val="600"/>
              </a:spcAft>
              <a:buFont typeface="Wingdings" pitchFamily="2" charset="2"/>
              <a:buChar char="Ø"/>
            </a:pPr>
            <a:r>
              <a:rPr lang="en-US" sz="2000" dirty="0">
                <a:solidFill>
                  <a:schemeClr val="tx1">
                    <a:lumMod val="50000"/>
                  </a:schemeClr>
                </a:solidFill>
              </a:rPr>
              <a:t>Match branding expectations</a:t>
            </a:r>
          </a:p>
          <a:p>
            <a:pPr marL="914400" indent="-457200">
              <a:spcAft>
                <a:spcPts val="0"/>
              </a:spcAft>
              <a:buFont typeface="Wingdings" pitchFamily="2" charset="2"/>
              <a:buChar char="Ø"/>
            </a:pPr>
            <a:r>
              <a:rPr lang="en-US" dirty="0"/>
              <a:t>Provide final end to end and catch all review</a:t>
            </a:r>
          </a:p>
        </p:txBody>
      </p:sp>
    </p:spTree>
    <p:extLst>
      <p:ext uri="{BB962C8B-B14F-4D97-AF65-F5344CB8AC3E}">
        <p14:creationId xmlns:p14="http://schemas.microsoft.com/office/powerpoint/2010/main" val="219532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51060A-3A38-721F-712C-62A218CB1687}"/>
              </a:ext>
            </a:extLst>
          </p:cNvPr>
          <p:cNvSpPr>
            <a:spLocks noGrp="1"/>
          </p:cNvSpPr>
          <p:nvPr>
            <p:ph type="title"/>
          </p:nvPr>
        </p:nvSpPr>
        <p:spPr/>
        <p:txBody>
          <a:bodyPr/>
          <a:lstStyle/>
          <a:p>
            <a:r>
              <a:rPr lang="en-US" dirty="0"/>
              <a:t>Agenda</a:t>
            </a:r>
          </a:p>
        </p:txBody>
      </p:sp>
      <p:sp>
        <p:nvSpPr>
          <p:cNvPr id="13" name="Content Placeholder 12">
            <a:extLst>
              <a:ext uri="{FF2B5EF4-FFF2-40B4-BE49-F238E27FC236}">
                <a16:creationId xmlns:a16="http://schemas.microsoft.com/office/drawing/2014/main" id="{BE636FC2-81C0-CBBD-69BF-E19461C497EA}"/>
              </a:ext>
            </a:extLst>
          </p:cNvPr>
          <p:cNvSpPr>
            <a:spLocks noGrp="1"/>
          </p:cNvSpPr>
          <p:nvPr>
            <p:ph idx="1"/>
          </p:nvPr>
        </p:nvSpPr>
        <p:spPr>
          <a:xfrm>
            <a:off x="1032387" y="1112146"/>
            <a:ext cx="10822652" cy="4962082"/>
          </a:xfrm>
        </p:spPr>
        <p:txBody>
          <a:bodyPr>
            <a:normAutofit fontScale="92500" lnSpcReduction="20000"/>
          </a:bodyPr>
          <a:lstStyle/>
          <a:p>
            <a:pPr marL="342900" indent="-342900">
              <a:buFont typeface="Arial" panose="020B0604020202020204" pitchFamily="34" charset="0"/>
              <a:buChar char="•"/>
            </a:pPr>
            <a:r>
              <a:rPr lang="en-US" dirty="0"/>
              <a:t>Why Evaluations Matter</a:t>
            </a:r>
          </a:p>
          <a:p>
            <a:pPr marL="342900" indent="-342900">
              <a:buFont typeface="Arial" panose="020B0604020202020204" pitchFamily="34" charset="0"/>
              <a:buChar char="•"/>
            </a:pPr>
            <a:r>
              <a:rPr lang="en-US" dirty="0"/>
              <a:t>Evaluations Best Practices</a:t>
            </a:r>
          </a:p>
          <a:p>
            <a:pPr marL="342900" indent="-342900">
              <a:buFont typeface="Arial" panose="020B0604020202020204" pitchFamily="34" charset="0"/>
              <a:buChar char="•"/>
            </a:pPr>
            <a:r>
              <a:rPr lang="en-US" dirty="0"/>
              <a:t>Operational Metrics</a:t>
            </a:r>
          </a:p>
          <a:p>
            <a:pPr marL="628650" lvl="1" indent="-342900">
              <a:buFont typeface="Arial" panose="020B0604020202020204" pitchFamily="34" charset="0"/>
              <a:buChar char="•"/>
            </a:pPr>
            <a:r>
              <a:rPr lang="en-US" dirty="0"/>
              <a:t>Cost, Latency, Throttling, Errors</a:t>
            </a:r>
          </a:p>
          <a:p>
            <a:pPr marL="628650" lvl="1" indent="-342900">
              <a:buFont typeface="Arial" panose="020B0604020202020204" pitchFamily="34" charset="0"/>
              <a:buChar char="•"/>
            </a:pPr>
            <a:r>
              <a:rPr lang="en-US" dirty="0"/>
              <a:t>Tracking in app logic and CloudWatch</a:t>
            </a:r>
          </a:p>
          <a:p>
            <a:pPr marL="342900" indent="-342900">
              <a:buFont typeface="Arial" panose="020B0604020202020204" pitchFamily="34" charset="0"/>
              <a:buChar char="•"/>
            </a:pPr>
            <a:r>
              <a:rPr lang="en-US" dirty="0"/>
              <a:t>Quality Metrics</a:t>
            </a:r>
          </a:p>
          <a:p>
            <a:pPr marL="628650" lvl="1" indent="-342900">
              <a:buFont typeface="Arial" panose="020B0604020202020204" pitchFamily="34" charset="0"/>
              <a:buChar char="•"/>
            </a:pPr>
            <a:r>
              <a:rPr lang="en-US" dirty="0"/>
              <a:t>Programmatic Testing</a:t>
            </a:r>
          </a:p>
          <a:p>
            <a:pPr marL="628650" lvl="1" indent="-342900">
              <a:buFont typeface="Arial" panose="020B0604020202020204" pitchFamily="34" charset="0"/>
              <a:buChar char="•"/>
            </a:pPr>
            <a:r>
              <a:rPr lang="en-US" dirty="0"/>
              <a:t>LLM as a Judge, Confidence Scoring</a:t>
            </a:r>
          </a:p>
          <a:p>
            <a:pPr marL="628650" lvl="1" indent="-342900">
              <a:buFont typeface="Arial" panose="020B0604020202020204" pitchFamily="34" charset="0"/>
              <a:buChar char="•"/>
            </a:pPr>
            <a:r>
              <a:rPr lang="en-US" dirty="0"/>
              <a:t>Context Scoring (tone, relevancy, grounding)</a:t>
            </a:r>
          </a:p>
          <a:p>
            <a:pPr marL="628650" lvl="1" indent="-342900">
              <a:buFont typeface="Arial" panose="020B0604020202020204" pitchFamily="34" charset="0"/>
              <a:buChar char="•"/>
            </a:pPr>
            <a:r>
              <a:rPr lang="en-US" dirty="0"/>
              <a:t>Human in the Loop</a:t>
            </a:r>
          </a:p>
          <a:p>
            <a:pPr marL="342900" indent="-342900">
              <a:buFont typeface="Arial" panose="020B0604020202020204" pitchFamily="34" charset="0"/>
              <a:buChar char="•"/>
            </a:pPr>
            <a:r>
              <a:rPr lang="en-US" dirty="0"/>
              <a:t>Agentic Evaluations</a:t>
            </a:r>
          </a:p>
        </p:txBody>
      </p:sp>
      <p:grpSp>
        <p:nvGrpSpPr>
          <p:cNvPr id="14" name="Group 13">
            <a:extLst>
              <a:ext uri="{FF2B5EF4-FFF2-40B4-BE49-F238E27FC236}">
                <a16:creationId xmlns:a16="http://schemas.microsoft.com/office/drawing/2014/main" id="{3BECE3AD-449C-4141-08E6-2B8764BE5A18}"/>
              </a:ext>
            </a:extLst>
          </p:cNvPr>
          <p:cNvGrpSpPr/>
          <p:nvPr/>
        </p:nvGrpSpPr>
        <p:grpSpPr>
          <a:xfrm>
            <a:off x="7753690" y="993190"/>
            <a:ext cx="2955860" cy="2955853"/>
            <a:chOff x="9575054" y="942983"/>
            <a:chExt cx="1189573" cy="1189570"/>
          </a:xfrm>
        </p:grpSpPr>
        <p:sp>
          <p:nvSpPr>
            <p:cNvPr id="15" name="Oval 14">
              <a:extLst>
                <a:ext uri="{FF2B5EF4-FFF2-40B4-BE49-F238E27FC236}">
                  <a16:creationId xmlns:a16="http://schemas.microsoft.com/office/drawing/2014/main" id="{67D8B8E9-F798-184F-DA42-10E14F0A59F3}"/>
                </a:ext>
              </a:extLst>
            </p:cNvPr>
            <p:cNvSpPr/>
            <p:nvPr/>
          </p:nvSpPr>
          <p:spPr>
            <a:xfrm>
              <a:off x="9575054" y="942983"/>
              <a:ext cx="1189573" cy="1189570"/>
            </a:xfrm>
            <a:prstGeom prst="ellipse">
              <a:avLst/>
            </a:prstGeom>
            <a:solidFill>
              <a:sysClr val="window" lastClr="FFFFFF">
                <a:alpha val="17326"/>
              </a:sysClr>
            </a:solidFill>
            <a:ln w="76200" cap="flat" cmpd="sng" algn="ctr">
              <a:gradFill>
                <a:gsLst>
                  <a:gs pos="0">
                    <a:srgbClr val="DF2A5D"/>
                  </a:gs>
                  <a:gs pos="50000">
                    <a:srgbClr val="7C5AED"/>
                  </a:gs>
                  <a:gs pos="100000">
                    <a:srgbClr val="7CE8F4"/>
                  </a:gs>
                </a:gsLst>
                <a:lin ang="18900000" scaled="0"/>
              </a:gradFill>
              <a:prstDash val="solid"/>
              <a:miter lim="800000"/>
            </a:ln>
            <a:effectLst/>
          </p:spPr>
          <p:txBody>
            <a:bodyPr lIns="45720" tIns="45720" r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mazon Ember Display"/>
                <a:ea typeface="+mn-ea"/>
                <a:cs typeface="+mn-cs"/>
              </a:endParaRPr>
            </a:p>
          </p:txBody>
        </p:sp>
        <p:pic>
          <p:nvPicPr>
            <p:cNvPr id="16" name="Picture 15">
              <a:extLst>
                <a:ext uri="{FF2B5EF4-FFF2-40B4-BE49-F238E27FC236}">
                  <a16:creationId xmlns:a16="http://schemas.microsoft.com/office/drawing/2014/main" id="{8AAE8E09-1DB6-1A0F-D47E-BF1F37BD84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3575" y="1051504"/>
              <a:ext cx="972530" cy="972528"/>
            </a:xfrm>
            <a:prstGeom prst="rect">
              <a:avLst/>
            </a:prstGeom>
          </p:spPr>
        </p:pic>
      </p:grpSp>
    </p:spTree>
    <p:extLst>
      <p:ext uri="{BB962C8B-B14F-4D97-AF65-F5344CB8AC3E}">
        <p14:creationId xmlns:p14="http://schemas.microsoft.com/office/powerpoint/2010/main" val="21071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36B02-BCB8-114A-3FF4-152975CE3B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D6DD70-478F-1180-618F-503C20F0CA13}"/>
              </a:ext>
            </a:extLst>
          </p:cNvPr>
          <p:cNvSpPr>
            <a:spLocks noGrp="1"/>
          </p:cNvSpPr>
          <p:nvPr>
            <p:ph type="title"/>
          </p:nvPr>
        </p:nvSpPr>
        <p:spPr>
          <a:xfrm>
            <a:off x="221117" y="113679"/>
            <a:ext cx="11697025" cy="638175"/>
          </a:xfrm>
        </p:spPr>
        <p:txBody>
          <a:bodyPr/>
          <a:lstStyle/>
          <a:p>
            <a:pPr algn="ctr"/>
            <a:r>
              <a:rPr lang="en-US" b="0" dirty="0">
                <a:solidFill>
                  <a:schemeClr val="tx1"/>
                </a:solidFill>
                <a:latin typeface="+mn-lt"/>
              </a:rPr>
              <a:t>LLM as a Judge Example Workflow</a:t>
            </a:r>
          </a:p>
        </p:txBody>
      </p:sp>
      <p:sp>
        <p:nvSpPr>
          <p:cNvPr id="5" name="Content Placeholder 4">
            <a:extLst>
              <a:ext uri="{FF2B5EF4-FFF2-40B4-BE49-F238E27FC236}">
                <a16:creationId xmlns:a16="http://schemas.microsoft.com/office/drawing/2014/main" id="{08EDB1A9-CA48-D03E-317D-619E9E5698A5}"/>
              </a:ext>
            </a:extLst>
          </p:cNvPr>
          <p:cNvSpPr>
            <a:spLocks noGrp="1"/>
          </p:cNvSpPr>
          <p:nvPr>
            <p:ph sz="half" idx="4294967295"/>
          </p:nvPr>
        </p:nvSpPr>
        <p:spPr>
          <a:xfrm>
            <a:off x="1471321" y="2080074"/>
            <a:ext cx="4794250" cy="1320800"/>
          </a:xfrm>
          <a:ln w="12700">
            <a:solidFill>
              <a:schemeClr val="tx1"/>
            </a:solidFill>
          </a:ln>
        </p:spPr>
        <p:txBody>
          <a:bodyPr>
            <a:noAutofit/>
          </a:bodyPr>
          <a:lstStyle/>
          <a:p>
            <a:pPr marL="0" indent="0">
              <a:lnSpc>
                <a:spcPct val="100000"/>
              </a:lnSpc>
              <a:spcAft>
                <a:spcPts val="0"/>
              </a:spcAft>
              <a:buNone/>
            </a:pPr>
            <a:r>
              <a:rPr lang="en-US" sz="2400" u="sng" dirty="0">
                <a:solidFill>
                  <a:schemeClr val="lt1"/>
                </a:solidFill>
                <a:latin typeface="Amazon Ember" panose="020B0603020204020204" pitchFamily="34" charset="0"/>
                <a:ea typeface="Amazon Ember" panose="020B0603020204020204" pitchFamily="34" charset="0"/>
                <a:cs typeface="Amazon Ember" panose="020B0603020204020204" pitchFamily="34" charset="0"/>
              </a:rPr>
              <a:t>Gold Standard Answer</a:t>
            </a:r>
          </a:p>
          <a:p>
            <a:pPr marL="0" indent="0">
              <a:lnSpc>
                <a:spcPct val="100000"/>
              </a:lnSpc>
              <a:spcAft>
                <a:spcPts val="0"/>
              </a:spcAft>
              <a:buNone/>
            </a:pPr>
            <a:r>
              <a:rPr lang="en-US" sz="2400" dirty="0">
                <a:solidFill>
                  <a:schemeClr val="lt1"/>
                </a:solidFill>
                <a:latin typeface="Amazon Ember" panose="020B0603020204020204" pitchFamily="34" charset="0"/>
                <a:ea typeface="Amazon Ember" panose="020B0603020204020204" pitchFamily="34" charset="0"/>
                <a:cs typeface="Amazon Ember" panose="020B0603020204020204" pitchFamily="34" charset="0"/>
              </a:rPr>
              <a:t>The weather looks fun!  Enjoy the outdoors without an umbrella.</a:t>
            </a:r>
          </a:p>
        </p:txBody>
      </p:sp>
      <p:sp>
        <p:nvSpPr>
          <p:cNvPr id="10" name="Rectangle 9">
            <a:extLst>
              <a:ext uri="{FF2B5EF4-FFF2-40B4-BE49-F238E27FC236}">
                <a16:creationId xmlns:a16="http://schemas.microsoft.com/office/drawing/2014/main" id="{1421B7B2-95C2-45CB-DAC1-6DAEABA4651B}"/>
              </a:ext>
            </a:extLst>
          </p:cNvPr>
          <p:cNvSpPr/>
          <p:nvPr/>
        </p:nvSpPr>
        <p:spPr>
          <a:xfrm>
            <a:off x="2504016" y="729832"/>
            <a:ext cx="3781520" cy="933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FFFFFF"/>
                </a:solidFill>
                <a:effectLst/>
                <a:uLnTx/>
                <a:uFillTx/>
                <a:latin typeface="Amazon Ember Display"/>
                <a:ea typeface="+mn-ea"/>
                <a:cs typeface="+mn-cs"/>
              </a:rPr>
              <a:t>Gold Standard Set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mazon Ember Display"/>
                <a:ea typeface="+mn-ea"/>
                <a:cs typeface="+mn-cs"/>
              </a:rPr>
              <a:t>100+ input/output pairs</a:t>
            </a:r>
          </a:p>
        </p:txBody>
      </p:sp>
      <p:grpSp>
        <p:nvGrpSpPr>
          <p:cNvPr id="19" name="Group 18">
            <a:extLst>
              <a:ext uri="{FF2B5EF4-FFF2-40B4-BE49-F238E27FC236}">
                <a16:creationId xmlns:a16="http://schemas.microsoft.com/office/drawing/2014/main" id="{33BA3FC1-B2F9-07C9-E02A-C5DB7DDA1138}"/>
              </a:ext>
            </a:extLst>
          </p:cNvPr>
          <p:cNvGrpSpPr/>
          <p:nvPr/>
        </p:nvGrpSpPr>
        <p:grpSpPr>
          <a:xfrm>
            <a:off x="254831" y="955120"/>
            <a:ext cx="2009345" cy="933193"/>
            <a:chOff x="254831" y="955120"/>
            <a:chExt cx="2009345" cy="933193"/>
          </a:xfrm>
        </p:grpSpPr>
        <p:sp>
          <p:nvSpPr>
            <p:cNvPr id="12" name="Rectangle 11">
              <a:extLst>
                <a:ext uri="{FF2B5EF4-FFF2-40B4-BE49-F238E27FC236}">
                  <a16:creationId xmlns:a16="http://schemas.microsoft.com/office/drawing/2014/main" id="{AF4360F5-824A-66C0-F7A8-5E5A8391C2D4}"/>
                </a:ext>
              </a:extLst>
            </p:cNvPr>
            <p:cNvSpPr/>
            <p:nvPr/>
          </p:nvSpPr>
          <p:spPr>
            <a:xfrm>
              <a:off x="254831" y="955120"/>
              <a:ext cx="995615" cy="933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mazon Ember Display"/>
                  <a:ea typeface="+mn-ea"/>
                  <a:cs typeface="+mn-cs"/>
                </a:rPr>
                <a:t>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mazon Ember Display"/>
                  <a:ea typeface="+mn-ea"/>
                  <a:cs typeface="+mn-cs"/>
                </a:rPr>
                <a:t>Input</a:t>
              </a:r>
            </a:p>
          </p:txBody>
        </p:sp>
        <p:cxnSp>
          <p:nvCxnSpPr>
            <p:cNvPr id="16" name="Straight Arrow Connector 15">
              <a:extLst>
                <a:ext uri="{FF2B5EF4-FFF2-40B4-BE49-F238E27FC236}">
                  <a16:creationId xmlns:a16="http://schemas.microsoft.com/office/drawing/2014/main" id="{3C04822C-62C7-F8BB-3EBD-86D188312411}"/>
                </a:ext>
              </a:extLst>
            </p:cNvPr>
            <p:cNvCxnSpPr>
              <a:cxnSpLocks/>
            </p:cNvCxnSpPr>
            <p:nvPr/>
          </p:nvCxnSpPr>
          <p:spPr>
            <a:xfrm flipH="1">
              <a:off x="1490286" y="1421716"/>
              <a:ext cx="773890" cy="0"/>
            </a:xfrm>
            <a:prstGeom prst="straightConnector1">
              <a:avLst/>
            </a:prstGeom>
            <a:ln w="7302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2D563773-78A8-7810-EA39-5356EFA12A11}"/>
              </a:ext>
            </a:extLst>
          </p:cNvPr>
          <p:cNvGrpSpPr/>
          <p:nvPr/>
        </p:nvGrpSpPr>
        <p:grpSpPr>
          <a:xfrm>
            <a:off x="720490" y="3608339"/>
            <a:ext cx="5565046" cy="2726373"/>
            <a:chOff x="720490" y="3608339"/>
            <a:chExt cx="5565046" cy="2726373"/>
          </a:xfrm>
        </p:grpSpPr>
        <p:sp>
          <p:nvSpPr>
            <p:cNvPr id="7" name="Rectangle 6">
              <a:extLst>
                <a:ext uri="{FF2B5EF4-FFF2-40B4-BE49-F238E27FC236}">
                  <a16:creationId xmlns:a16="http://schemas.microsoft.com/office/drawing/2014/main" id="{5AD16A04-42BE-06CE-42BB-C7F5FE58F52E}"/>
                </a:ext>
              </a:extLst>
            </p:cNvPr>
            <p:cNvSpPr/>
            <p:nvPr/>
          </p:nvSpPr>
          <p:spPr>
            <a:xfrm>
              <a:off x="1490286" y="3608339"/>
              <a:ext cx="4795250" cy="27263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FFFFFF"/>
                  </a:solidFill>
                  <a:effectLst/>
                  <a:uLnTx/>
                  <a:uFillTx/>
                  <a:latin typeface="Amazon Ember Display"/>
                  <a:ea typeface="+mn-ea"/>
                  <a:cs typeface="+mn-cs"/>
                </a:rPr>
                <a:t>Generated Answer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mazon Ember Display"/>
                  <a:ea typeface="+mn-ea"/>
                  <a:cs typeface="+mn-cs"/>
                </a:rPr>
                <a:t>The weather is sunny today, with no chance of rain.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FFFFFF"/>
                </a:solidFill>
                <a:effectLst/>
                <a:uLnTx/>
                <a:uFillTx/>
                <a:latin typeface="Amazon Ember Displ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FFFFFF"/>
                  </a:solidFill>
                  <a:effectLst/>
                  <a:uLnTx/>
                  <a:uFillTx/>
                  <a:latin typeface="Amazon Ember Display"/>
                  <a:ea typeface="+mn-ea"/>
                  <a:cs typeface="+mn-cs"/>
                </a:rPr>
                <a:t>Generated Reasoning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mazon Ember Display"/>
                  <a:ea typeface="+mn-ea"/>
                  <a:cs typeface="+mn-cs"/>
                </a:rPr>
                <a:t>The chance of clouds today is 0, so it will be sunny with no rain.</a:t>
              </a:r>
            </a:p>
          </p:txBody>
        </p:sp>
        <p:grpSp>
          <p:nvGrpSpPr>
            <p:cNvPr id="51" name="Group 50">
              <a:extLst>
                <a:ext uri="{FF2B5EF4-FFF2-40B4-BE49-F238E27FC236}">
                  <a16:creationId xmlns:a16="http://schemas.microsoft.com/office/drawing/2014/main" id="{62D3D071-2F1A-52AE-120B-67D6A99EC32D}"/>
                </a:ext>
              </a:extLst>
            </p:cNvPr>
            <p:cNvGrpSpPr/>
            <p:nvPr/>
          </p:nvGrpSpPr>
          <p:grpSpPr>
            <a:xfrm>
              <a:off x="720490" y="5324150"/>
              <a:ext cx="529956" cy="642079"/>
              <a:chOff x="720490" y="5324150"/>
              <a:chExt cx="529956" cy="642079"/>
            </a:xfrm>
          </p:grpSpPr>
          <p:cxnSp>
            <p:nvCxnSpPr>
              <p:cNvPr id="21" name="Straight Arrow Connector 20">
                <a:extLst>
                  <a:ext uri="{FF2B5EF4-FFF2-40B4-BE49-F238E27FC236}">
                    <a16:creationId xmlns:a16="http://schemas.microsoft.com/office/drawing/2014/main" id="{39CC381D-C15D-D394-1140-3F9C525DCC0A}"/>
                  </a:ext>
                </a:extLst>
              </p:cNvPr>
              <p:cNvCxnSpPr>
                <a:cxnSpLocks/>
              </p:cNvCxnSpPr>
              <p:nvPr/>
            </p:nvCxnSpPr>
            <p:spPr>
              <a:xfrm>
                <a:off x="720490" y="5966229"/>
                <a:ext cx="529956" cy="0"/>
              </a:xfrm>
              <a:prstGeom prst="straightConnector1">
                <a:avLst/>
              </a:prstGeom>
              <a:ln w="7302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DCECE84-20DE-D10C-BACE-3E2905576A6C}"/>
                  </a:ext>
                </a:extLst>
              </p:cNvPr>
              <p:cNvCxnSpPr>
                <a:cxnSpLocks/>
              </p:cNvCxnSpPr>
              <p:nvPr/>
            </p:nvCxnSpPr>
            <p:spPr>
              <a:xfrm>
                <a:off x="720490" y="5324150"/>
                <a:ext cx="0" cy="642079"/>
              </a:xfrm>
              <a:prstGeom prst="straightConnector1">
                <a:avLst/>
              </a:prstGeom>
              <a:ln w="73025"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33" name="Group 32">
            <a:extLst>
              <a:ext uri="{FF2B5EF4-FFF2-40B4-BE49-F238E27FC236}">
                <a16:creationId xmlns:a16="http://schemas.microsoft.com/office/drawing/2014/main" id="{B6CDDB25-A2FF-E33C-7849-01A6C9E0E123}"/>
              </a:ext>
            </a:extLst>
          </p:cNvPr>
          <p:cNvGrpSpPr/>
          <p:nvPr/>
        </p:nvGrpSpPr>
        <p:grpSpPr>
          <a:xfrm>
            <a:off x="6523629" y="1571992"/>
            <a:ext cx="2280302" cy="2855551"/>
            <a:chOff x="6523629" y="1571992"/>
            <a:chExt cx="2280302" cy="2855551"/>
          </a:xfrm>
        </p:grpSpPr>
        <p:sp>
          <p:nvSpPr>
            <p:cNvPr id="11" name="Oval 10">
              <a:extLst>
                <a:ext uri="{FF2B5EF4-FFF2-40B4-BE49-F238E27FC236}">
                  <a16:creationId xmlns:a16="http://schemas.microsoft.com/office/drawing/2014/main" id="{15D709BD-F3D0-AD0F-9479-FEED82F7384A}"/>
                </a:ext>
              </a:extLst>
            </p:cNvPr>
            <p:cNvSpPr/>
            <p:nvPr/>
          </p:nvSpPr>
          <p:spPr>
            <a:xfrm>
              <a:off x="7120032" y="1571992"/>
              <a:ext cx="1683899" cy="16848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mazon Ember Display"/>
                  <a:ea typeface="+mn-ea"/>
                  <a:cs typeface="+mn-cs"/>
                </a:rPr>
                <a:t>LLM as Judge</a:t>
              </a:r>
              <a:endParaRPr kumimoji="0" lang="en-US" sz="2400" b="0" i="0" u="none" strike="noStrike" kern="1200" cap="none" spc="0" normalizeH="0" baseline="0" noProof="0" dirty="0">
                <a:ln>
                  <a:noFill/>
                </a:ln>
                <a:solidFill>
                  <a:srgbClr val="0073E5"/>
                </a:solidFill>
                <a:effectLst/>
                <a:uLnTx/>
                <a:uFillTx/>
                <a:latin typeface="Amazon Ember Display"/>
                <a:ea typeface="+mn-ea"/>
                <a:cs typeface="+mn-cs"/>
              </a:endParaRPr>
            </a:p>
          </p:txBody>
        </p:sp>
        <p:cxnSp>
          <p:nvCxnSpPr>
            <p:cNvPr id="25" name="Straight Arrow Connector 24">
              <a:extLst>
                <a:ext uri="{FF2B5EF4-FFF2-40B4-BE49-F238E27FC236}">
                  <a16:creationId xmlns:a16="http://schemas.microsoft.com/office/drawing/2014/main" id="{300508BC-EA0C-E482-D229-2A4305E3A0FE}"/>
                </a:ext>
              </a:extLst>
            </p:cNvPr>
            <p:cNvCxnSpPr>
              <a:cxnSpLocks/>
            </p:cNvCxnSpPr>
            <p:nvPr/>
          </p:nvCxnSpPr>
          <p:spPr>
            <a:xfrm flipV="1">
              <a:off x="6523630" y="3256810"/>
              <a:ext cx="791570" cy="1170733"/>
            </a:xfrm>
            <a:prstGeom prst="straightConnector1">
              <a:avLst/>
            </a:prstGeom>
            <a:ln w="7302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CAD8236-9F31-F00C-6AC8-4E2671C55BE1}"/>
                </a:ext>
              </a:extLst>
            </p:cNvPr>
            <p:cNvCxnSpPr>
              <a:cxnSpLocks/>
            </p:cNvCxnSpPr>
            <p:nvPr/>
          </p:nvCxnSpPr>
          <p:spPr>
            <a:xfrm>
              <a:off x="6523629" y="2735491"/>
              <a:ext cx="531702" cy="0"/>
            </a:xfrm>
            <a:prstGeom prst="straightConnector1">
              <a:avLst/>
            </a:prstGeom>
            <a:ln w="7302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1BE76A79-4BB6-8F1C-4193-CD0B8251B5E6}"/>
              </a:ext>
            </a:extLst>
          </p:cNvPr>
          <p:cNvGrpSpPr/>
          <p:nvPr/>
        </p:nvGrpSpPr>
        <p:grpSpPr>
          <a:xfrm>
            <a:off x="6506622" y="838656"/>
            <a:ext cx="5411520" cy="5679503"/>
            <a:chOff x="6506622" y="838656"/>
            <a:chExt cx="5411520" cy="5679503"/>
          </a:xfrm>
        </p:grpSpPr>
        <p:sp>
          <p:nvSpPr>
            <p:cNvPr id="8" name="Rectangle 7">
              <a:extLst>
                <a:ext uri="{FF2B5EF4-FFF2-40B4-BE49-F238E27FC236}">
                  <a16:creationId xmlns:a16="http://schemas.microsoft.com/office/drawing/2014/main" id="{D6368B25-56FB-31BD-AD9F-43DB720B92B4}"/>
                </a:ext>
              </a:extLst>
            </p:cNvPr>
            <p:cNvSpPr/>
            <p:nvPr/>
          </p:nvSpPr>
          <p:spPr>
            <a:xfrm>
              <a:off x="9638426" y="838656"/>
              <a:ext cx="1683899" cy="933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FFFFFF"/>
                  </a:solidFill>
                  <a:effectLst/>
                  <a:uLnTx/>
                  <a:uFillTx/>
                  <a:latin typeface="Amazon Ember Display"/>
                  <a:ea typeface="+mn-ea"/>
                  <a:cs typeface="+mn-cs"/>
                </a:rPr>
                <a:t>Category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mazon Ember Display"/>
                  <a:ea typeface="+mn-ea"/>
                  <a:cs typeface="+mn-cs"/>
                </a:rPr>
                <a:t>Sunny Day</a:t>
              </a:r>
            </a:p>
          </p:txBody>
        </p:sp>
        <p:sp>
          <p:nvSpPr>
            <p:cNvPr id="9" name="Rectangle 8">
              <a:extLst>
                <a:ext uri="{FF2B5EF4-FFF2-40B4-BE49-F238E27FC236}">
                  <a16:creationId xmlns:a16="http://schemas.microsoft.com/office/drawing/2014/main" id="{DD032B38-65EC-197A-D2E3-DA5A42119575}"/>
                </a:ext>
              </a:extLst>
            </p:cNvPr>
            <p:cNvSpPr/>
            <p:nvPr/>
          </p:nvSpPr>
          <p:spPr>
            <a:xfrm>
              <a:off x="8316527" y="3505115"/>
              <a:ext cx="3601615" cy="30130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FFFFFF"/>
                  </a:solidFill>
                  <a:effectLst/>
                  <a:uLnTx/>
                  <a:uFillTx/>
                  <a:latin typeface="Amazon Ember Display"/>
                  <a:ea typeface="+mn-ea"/>
                  <a:cs typeface="+mn-cs"/>
                </a:rPr>
                <a:t>Score Reasoning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mazon Ember Display"/>
                  <a:ea typeface="+mn-ea"/>
                  <a:cs typeface="+mn-cs"/>
                </a:rPr>
                <a:t>The generated answer has the correct weather of sunny, but is not using the correct tone.</a:t>
              </a:r>
            </a:p>
          </p:txBody>
        </p:sp>
        <p:sp>
          <p:nvSpPr>
            <p:cNvPr id="13" name="Rectangle 12">
              <a:extLst>
                <a:ext uri="{FF2B5EF4-FFF2-40B4-BE49-F238E27FC236}">
                  <a16:creationId xmlns:a16="http://schemas.microsoft.com/office/drawing/2014/main" id="{085E3D68-7B88-00B2-0B62-26F0EA5D255E}"/>
                </a:ext>
              </a:extLst>
            </p:cNvPr>
            <p:cNvSpPr/>
            <p:nvPr/>
          </p:nvSpPr>
          <p:spPr>
            <a:xfrm>
              <a:off x="9638427" y="2107924"/>
              <a:ext cx="1683899" cy="933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FFFFFF"/>
                  </a:solidFill>
                  <a:effectLst/>
                  <a:uLnTx/>
                  <a:uFillTx/>
                  <a:latin typeface="Amazon Ember Display"/>
                  <a:ea typeface="+mn-ea"/>
                  <a:cs typeface="+mn-cs"/>
                </a:rPr>
                <a:t>Accuracy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mazon Ember Display"/>
                  <a:ea typeface="+mn-ea"/>
                  <a:cs typeface="+mn-cs"/>
                </a:rPr>
                <a:t>70%</a:t>
              </a:r>
            </a:p>
          </p:txBody>
        </p:sp>
        <p:cxnSp>
          <p:nvCxnSpPr>
            <p:cNvPr id="34" name="Straight Arrow Connector 33">
              <a:extLst>
                <a:ext uri="{FF2B5EF4-FFF2-40B4-BE49-F238E27FC236}">
                  <a16:creationId xmlns:a16="http://schemas.microsoft.com/office/drawing/2014/main" id="{486C4942-548D-B144-BE19-E1398F84AA1F}"/>
                </a:ext>
              </a:extLst>
            </p:cNvPr>
            <p:cNvCxnSpPr>
              <a:cxnSpLocks/>
            </p:cNvCxnSpPr>
            <p:nvPr/>
          </p:nvCxnSpPr>
          <p:spPr>
            <a:xfrm>
              <a:off x="8862591" y="2951761"/>
              <a:ext cx="412793" cy="441575"/>
            </a:xfrm>
            <a:prstGeom prst="straightConnector1">
              <a:avLst/>
            </a:prstGeom>
            <a:ln w="7302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38B129A-524F-DB07-7B39-DAAFF2E24CC9}"/>
                </a:ext>
              </a:extLst>
            </p:cNvPr>
            <p:cNvCxnSpPr>
              <a:cxnSpLocks/>
            </p:cNvCxnSpPr>
            <p:nvPr/>
          </p:nvCxnSpPr>
          <p:spPr>
            <a:xfrm>
              <a:off x="8987540" y="2454296"/>
              <a:ext cx="531214" cy="7960"/>
            </a:xfrm>
            <a:prstGeom prst="straightConnector1">
              <a:avLst/>
            </a:prstGeom>
            <a:ln w="7302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9E9DF63-BEF0-7603-A07A-FCEF27DF49DB}"/>
                </a:ext>
              </a:extLst>
            </p:cNvPr>
            <p:cNvCxnSpPr>
              <a:cxnSpLocks/>
            </p:cNvCxnSpPr>
            <p:nvPr/>
          </p:nvCxnSpPr>
          <p:spPr>
            <a:xfrm>
              <a:off x="6506622" y="1230720"/>
              <a:ext cx="3012132" cy="0"/>
            </a:xfrm>
            <a:prstGeom prst="straightConnector1">
              <a:avLst/>
            </a:prstGeom>
            <a:ln w="7302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a:extLst>
              <a:ext uri="{FF2B5EF4-FFF2-40B4-BE49-F238E27FC236}">
                <a16:creationId xmlns:a16="http://schemas.microsoft.com/office/drawing/2014/main" id="{F2CD1A83-4DBF-8F76-A8C1-0AA6B9DC884F}"/>
              </a:ext>
            </a:extLst>
          </p:cNvPr>
          <p:cNvCxnSpPr>
            <a:cxnSpLocks/>
          </p:cNvCxnSpPr>
          <p:nvPr/>
        </p:nvCxnSpPr>
        <p:spPr>
          <a:xfrm>
            <a:off x="4394776" y="1730780"/>
            <a:ext cx="0" cy="315066"/>
          </a:xfrm>
          <a:prstGeom prst="straightConnector1">
            <a:avLst/>
          </a:prstGeom>
          <a:ln w="7302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906AF7C6-BE1C-F2F4-F5B0-C66E839ABFF2}"/>
              </a:ext>
            </a:extLst>
          </p:cNvPr>
          <p:cNvGrpSpPr/>
          <p:nvPr/>
        </p:nvGrpSpPr>
        <p:grpSpPr>
          <a:xfrm>
            <a:off x="154232" y="2075311"/>
            <a:ext cx="1197416" cy="1222514"/>
            <a:chOff x="154232" y="2075311"/>
            <a:chExt cx="1197416" cy="1222514"/>
          </a:xfrm>
        </p:grpSpPr>
        <p:cxnSp>
          <p:nvCxnSpPr>
            <p:cNvPr id="18" name="Straight Arrow Connector 17">
              <a:extLst>
                <a:ext uri="{FF2B5EF4-FFF2-40B4-BE49-F238E27FC236}">
                  <a16:creationId xmlns:a16="http://schemas.microsoft.com/office/drawing/2014/main" id="{157663A1-81A3-2262-6063-6E8443477286}"/>
                </a:ext>
              </a:extLst>
            </p:cNvPr>
            <p:cNvCxnSpPr>
              <a:cxnSpLocks/>
            </p:cNvCxnSpPr>
            <p:nvPr/>
          </p:nvCxnSpPr>
          <p:spPr>
            <a:xfrm>
              <a:off x="720490" y="2075311"/>
              <a:ext cx="0" cy="499209"/>
            </a:xfrm>
            <a:prstGeom prst="straightConnector1">
              <a:avLst/>
            </a:prstGeom>
            <a:ln w="7302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342233F8-921F-9A8C-50AA-26F5F4D33159}"/>
                </a:ext>
              </a:extLst>
            </p:cNvPr>
            <p:cNvSpPr/>
            <p:nvPr/>
          </p:nvSpPr>
          <p:spPr>
            <a:xfrm>
              <a:off x="154232" y="2700093"/>
              <a:ext cx="1197416" cy="5977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mazon Ember Display"/>
                  <a:ea typeface="+mn-ea"/>
                  <a:cs typeface="+mn-cs"/>
                </a:rPr>
                <a:t>Prompt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mazon Ember Display"/>
                  <a:ea typeface="+mn-ea"/>
                  <a:cs typeface="+mn-cs"/>
                </a:rPr>
                <a:t>Template</a:t>
              </a:r>
            </a:p>
          </p:txBody>
        </p:sp>
      </p:grpSp>
      <p:grpSp>
        <p:nvGrpSpPr>
          <p:cNvPr id="50" name="Group 49">
            <a:extLst>
              <a:ext uri="{FF2B5EF4-FFF2-40B4-BE49-F238E27FC236}">
                <a16:creationId xmlns:a16="http://schemas.microsoft.com/office/drawing/2014/main" id="{9775C8A4-5D26-F4C8-E1F8-D86977C854F9}"/>
              </a:ext>
            </a:extLst>
          </p:cNvPr>
          <p:cNvGrpSpPr/>
          <p:nvPr/>
        </p:nvGrpSpPr>
        <p:grpSpPr>
          <a:xfrm>
            <a:off x="154232" y="3373724"/>
            <a:ext cx="1096214" cy="1743626"/>
            <a:chOff x="154232" y="3373724"/>
            <a:chExt cx="1096214" cy="1743626"/>
          </a:xfrm>
        </p:grpSpPr>
        <p:sp>
          <p:nvSpPr>
            <p:cNvPr id="14" name="Oval 13">
              <a:extLst>
                <a:ext uri="{FF2B5EF4-FFF2-40B4-BE49-F238E27FC236}">
                  <a16:creationId xmlns:a16="http://schemas.microsoft.com/office/drawing/2014/main" id="{4E09B5F9-57FC-C597-8903-AF89FDC1CBEA}"/>
                </a:ext>
              </a:extLst>
            </p:cNvPr>
            <p:cNvSpPr/>
            <p:nvPr/>
          </p:nvSpPr>
          <p:spPr>
            <a:xfrm>
              <a:off x="154232" y="4018060"/>
              <a:ext cx="1096214" cy="109929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mazon Ember Display"/>
                  <a:ea typeface="+mn-ea"/>
                  <a:cs typeface="+mn-cs"/>
                </a:rPr>
                <a:t>LLM</a:t>
              </a:r>
              <a:endParaRPr kumimoji="0" lang="en-US" sz="2400" b="0" i="0" u="none" strike="noStrike" kern="1200" cap="none" spc="0" normalizeH="0" baseline="0" noProof="0" dirty="0">
                <a:ln>
                  <a:noFill/>
                </a:ln>
                <a:solidFill>
                  <a:srgbClr val="0073E5"/>
                </a:solidFill>
                <a:effectLst/>
                <a:uLnTx/>
                <a:uFillTx/>
                <a:latin typeface="Amazon Ember Display"/>
                <a:ea typeface="+mn-ea"/>
                <a:cs typeface="+mn-cs"/>
              </a:endParaRPr>
            </a:p>
          </p:txBody>
        </p:sp>
        <p:cxnSp>
          <p:nvCxnSpPr>
            <p:cNvPr id="47" name="Straight Arrow Connector 46">
              <a:extLst>
                <a:ext uri="{FF2B5EF4-FFF2-40B4-BE49-F238E27FC236}">
                  <a16:creationId xmlns:a16="http://schemas.microsoft.com/office/drawing/2014/main" id="{B18813DF-6438-3403-4584-D3BF7F09DB25}"/>
                </a:ext>
              </a:extLst>
            </p:cNvPr>
            <p:cNvCxnSpPr>
              <a:cxnSpLocks/>
            </p:cNvCxnSpPr>
            <p:nvPr/>
          </p:nvCxnSpPr>
          <p:spPr>
            <a:xfrm>
              <a:off x="703001" y="3373724"/>
              <a:ext cx="0" cy="499209"/>
            </a:xfrm>
            <a:prstGeom prst="straightConnector1">
              <a:avLst/>
            </a:prstGeom>
            <a:ln w="7302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612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06ED6-BBE8-1ECA-99B4-A34284674E95}"/>
            </a:ext>
          </a:extLst>
        </p:cNvPr>
        <p:cNvGrpSpPr/>
        <p:nvPr/>
      </p:nvGrpSpPr>
      <p:grpSpPr>
        <a:xfrm>
          <a:off x="0" y="0"/>
          <a:ext cx="0" cy="0"/>
          <a:chOff x="0" y="0"/>
          <a:chExt cx="0" cy="0"/>
        </a:xfrm>
      </p:grpSpPr>
      <p:sp>
        <p:nvSpPr>
          <p:cNvPr id="3" name="Title 9">
            <a:extLst>
              <a:ext uri="{FF2B5EF4-FFF2-40B4-BE49-F238E27FC236}">
                <a16:creationId xmlns:a16="http://schemas.microsoft.com/office/drawing/2014/main" id="{D6496604-93DB-1560-9D56-FB7E04EED5D2}"/>
              </a:ext>
            </a:extLst>
          </p:cNvPr>
          <p:cNvSpPr txBox="1">
            <a:spLocks/>
          </p:cNvSpPr>
          <p:nvPr/>
        </p:nvSpPr>
        <p:spPr>
          <a:xfrm>
            <a:off x="609598" y="2026178"/>
            <a:ext cx="6565902" cy="2142125"/>
          </a:xfrm>
          <a:prstGeom prst="rect">
            <a:avLst/>
          </a:prstGeom>
        </p:spPr>
        <p:txBody>
          <a:bodyPr/>
          <a:lstStyle>
            <a:lvl1pPr algn="l" defTabSz="541887" rtl="0" eaLnBrk="1" latinLnBrk="0" hangingPunct="1">
              <a:lnSpc>
                <a:spcPct val="90000"/>
              </a:lnSpc>
              <a:spcBef>
                <a:spcPct val="0"/>
              </a:spcBef>
              <a:buNone/>
              <a:defRPr sz="2370" kern="1200" spc="-59" baseline="0">
                <a:solidFill>
                  <a:schemeClr val="tx1"/>
                </a:solidFill>
                <a:latin typeface="+mj-lt"/>
                <a:ea typeface="+mj-ea"/>
                <a:cs typeface="+mj-cs"/>
              </a:defRPr>
            </a:lvl1pPr>
          </a:lstStyle>
          <a:p>
            <a:r>
              <a:rPr lang="en-US" sz="6000" dirty="0">
                <a:latin typeface="+mn-lt"/>
              </a:rPr>
              <a:t>Agentic Evaluations</a:t>
            </a:r>
            <a:endParaRPr lang="en-US" dirty="0">
              <a:latin typeface="+mn-lt"/>
            </a:endParaRPr>
          </a:p>
        </p:txBody>
      </p:sp>
    </p:spTree>
    <p:extLst>
      <p:ext uri="{BB962C8B-B14F-4D97-AF65-F5344CB8AC3E}">
        <p14:creationId xmlns:p14="http://schemas.microsoft.com/office/powerpoint/2010/main" val="59456853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57825-6D06-EF11-6CE0-73ABAEA567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A789278-90BE-5825-3A01-EBBFCA72E9F1}"/>
              </a:ext>
            </a:extLst>
          </p:cNvPr>
          <p:cNvSpPr>
            <a:spLocks noGrp="1"/>
          </p:cNvSpPr>
          <p:nvPr>
            <p:ph type="title"/>
          </p:nvPr>
        </p:nvSpPr>
        <p:spPr/>
        <p:txBody>
          <a:bodyPr/>
          <a:lstStyle/>
          <a:p>
            <a:r>
              <a:rPr lang="en-US" dirty="0"/>
              <a:t>Agentic metrics mix operational and quality metrics.</a:t>
            </a:r>
          </a:p>
        </p:txBody>
      </p:sp>
      <p:sp>
        <p:nvSpPr>
          <p:cNvPr id="4" name="Content Placeholder 3">
            <a:extLst>
              <a:ext uri="{FF2B5EF4-FFF2-40B4-BE49-F238E27FC236}">
                <a16:creationId xmlns:a16="http://schemas.microsoft.com/office/drawing/2014/main" id="{55709FA9-84E6-CD8C-319C-F0EB32782674}"/>
              </a:ext>
            </a:extLst>
          </p:cNvPr>
          <p:cNvSpPr>
            <a:spLocks noGrp="1"/>
          </p:cNvSpPr>
          <p:nvPr>
            <p:ph idx="1"/>
          </p:nvPr>
        </p:nvSpPr>
        <p:spPr>
          <a:xfrm>
            <a:off x="425039" y="1384288"/>
            <a:ext cx="6462458" cy="3447098"/>
          </a:xfrm>
        </p:spPr>
        <p:txBody>
          <a:bodyPr/>
          <a:lstStyle/>
          <a:p>
            <a:pPr marL="457200" indent="-457200">
              <a:buFont typeface="Arial" panose="020B0604020202020204" pitchFamily="34" charset="0"/>
              <a:buChar char="•"/>
            </a:pPr>
            <a:r>
              <a:rPr lang="en-US" dirty="0"/>
              <a:t>Total Token Use</a:t>
            </a:r>
          </a:p>
          <a:p>
            <a:pPr marL="457200" indent="-457200">
              <a:buFont typeface="Arial" panose="020B0604020202020204" pitchFamily="34" charset="0"/>
              <a:buChar char="•"/>
            </a:pPr>
            <a:r>
              <a:rPr lang="en-US" dirty="0"/>
              <a:t>Total Response Time</a:t>
            </a:r>
          </a:p>
          <a:p>
            <a:pPr marL="457200" indent="-457200">
              <a:buFont typeface="Arial" panose="020B0604020202020204" pitchFamily="34" charset="0"/>
              <a:buChar char="•"/>
            </a:pPr>
            <a:r>
              <a:rPr lang="en-US" dirty="0"/>
              <a:t>Tool Selection Order</a:t>
            </a:r>
          </a:p>
          <a:p>
            <a:pPr marL="457200" indent="-457200">
              <a:buFont typeface="Arial" panose="020B0604020202020204" pitchFamily="34" charset="0"/>
              <a:buChar char="•"/>
            </a:pPr>
            <a:r>
              <a:rPr lang="en-US" dirty="0"/>
              <a:t>Number of Tool Calls</a:t>
            </a:r>
          </a:p>
          <a:p>
            <a:pPr marL="457200" indent="-457200">
              <a:buFont typeface="Arial" panose="020B0604020202020204" pitchFamily="34" charset="0"/>
              <a:buChar char="•"/>
            </a:pPr>
            <a:r>
              <a:rPr lang="en-US" dirty="0"/>
              <a:t>Retries per Tool Call</a:t>
            </a:r>
          </a:p>
          <a:p>
            <a:pPr marL="457200" indent="-457200">
              <a:buFont typeface="Arial" panose="020B0604020202020204" pitchFamily="34" charset="0"/>
              <a:buChar char="•"/>
            </a:pPr>
            <a:r>
              <a:rPr lang="en-US" dirty="0"/>
              <a:t>All Operational &amp; Quality metrics</a:t>
            </a:r>
          </a:p>
        </p:txBody>
      </p:sp>
      <p:sp>
        <p:nvSpPr>
          <p:cNvPr id="2" name="Content Placeholder 3">
            <a:extLst>
              <a:ext uri="{FF2B5EF4-FFF2-40B4-BE49-F238E27FC236}">
                <a16:creationId xmlns:a16="http://schemas.microsoft.com/office/drawing/2014/main" id="{B82044F7-F45B-0455-7386-0FAB635400A5}"/>
              </a:ext>
            </a:extLst>
          </p:cNvPr>
          <p:cNvSpPr txBox="1">
            <a:spLocks/>
          </p:cNvSpPr>
          <p:nvPr/>
        </p:nvSpPr>
        <p:spPr>
          <a:xfrm>
            <a:off x="6742675" y="1823244"/>
            <a:ext cx="5024286" cy="1815882"/>
          </a:xfrm>
          <a:prstGeom prst="rect">
            <a:avLst/>
          </a:prstGeom>
        </p:spPr>
        <p:txBody>
          <a:bodyPr vert="horz" wrap="square" lIns="0" tIns="45720" rIns="0" bIns="45720" rtlCol="0">
            <a:spAutoFit/>
          </a:bodyPr>
          <a:lstStyle>
            <a:lvl1pPr marL="0" indent="0" algn="l" defTabSz="914400" rtl="0" eaLnBrk="1" latinLnBrk="0" hangingPunct="1">
              <a:lnSpc>
                <a:spcPct val="100000"/>
              </a:lnSpc>
              <a:spcBef>
                <a:spcPts val="0"/>
              </a:spcBef>
              <a:spcAft>
                <a:spcPts val="1200"/>
              </a:spcAft>
              <a:buClr>
                <a:schemeClr val="tx1"/>
              </a:buClr>
              <a:buSzPct val="90000"/>
              <a:buFont typeface="Amazon Ember Display" panose="020F0603020204020204" pitchFamily="34" charset="0"/>
              <a:buNone/>
              <a:tabLst/>
              <a:defRPr sz="2800" kern="1200">
                <a:solidFill>
                  <a:schemeClr val="tx1"/>
                </a:solidFill>
                <a:latin typeface="+mn-lt"/>
                <a:ea typeface="+mn-ea"/>
                <a:cs typeface="+mn-cs"/>
              </a:defRPr>
            </a:lvl1pPr>
            <a:lvl2pPr marL="228600" indent="0" algn="l" defTabSz="914400" rtl="0" eaLnBrk="1" latinLnBrk="0" hangingPunct="1">
              <a:lnSpc>
                <a:spcPct val="100000"/>
              </a:lnSpc>
              <a:spcBef>
                <a:spcPts val="0"/>
              </a:spcBef>
              <a:spcAft>
                <a:spcPts val="1200"/>
              </a:spcAft>
              <a:buClr>
                <a:schemeClr val="tx1"/>
              </a:buClr>
              <a:buSzPct val="90000"/>
              <a:buFont typeface="Wingdings" panose="05000000000000000000" pitchFamily="2" charset="2"/>
              <a:buNone/>
              <a:tabLst/>
              <a:defRPr sz="2400" kern="1200">
                <a:solidFill>
                  <a:schemeClr val="tx1"/>
                </a:solidFill>
                <a:latin typeface="+mn-lt"/>
                <a:ea typeface="+mn-ea"/>
                <a:cs typeface="+mn-cs"/>
              </a:defRPr>
            </a:lvl2pPr>
            <a:lvl3pPr marL="4572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2000" kern="1200">
                <a:solidFill>
                  <a:schemeClr val="tx1"/>
                </a:solidFill>
                <a:latin typeface="+mn-lt"/>
                <a:ea typeface="+mn-ea"/>
                <a:cs typeface="+mn-cs"/>
              </a:defRPr>
            </a:lvl3pPr>
            <a:lvl4pPr marL="6858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1800" kern="1200">
                <a:solidFill>
                  <a:schemeClr val="tx1"/>
                </a:solidFill>
                <a:latin typeface="+mn-lt"/>
                <a:ea typeface="+mn-ea"/>
                <a:cs typeface="+mn-cs"/>
              </a:defRPr>
            </a:lvl4pPr>
            <a:lvl5pPr marL="685800" indent="0" algn="l" defTabSz="914400" rtl="0" eaLnBrk="1" latinLnBrk="0" hangingPunct="1">
              <a:lnSpc>
                <a:spcPct val="100000"/>
              </a:lnSpc>
              <a:spcBef>
                <a:spcPts val="0"/>
              </a:spcBef>
              <a:buClr>
                <a:schemeClr val="tx1"/>
              </a:buClr>
              <a:buFont typeface="Amazon Ember Display" panose="020F0603020204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1200"/>
              </a:spcAft>
              <a:buClr>
                <a:srgbClr val="FFFFFF"/>
              </a:buClr>
              <a:buSzPct val="90000"/>
              <a:tabLst/>
              <a:defRPr/>
            </a:pPr>
            <a:r>
              <a:rPr lang="en-US" dirty="0">
                <a:solidFill>
                  <a:srgbClr val="FFFFFF"/>
                </a:solidFill>
                <a:latin typeface="Amazon Ember Display"/>
              </a:rPr>
              <a:t>All of these indicate the quality of the agentic reasoning and tool calling decisions.</a:t>
            </a:r>
            <a:endParaRPr kumimoji="0" lang="en-US" b="0" i="0" u="none" strike="noStrike" kern="1200" cap="none" spc="0" normalizeH="0" baseline="0" noProof="0" dirty="0">
              <a:ln>
                <a:noFill/>
              </a:ln>
              <a:solidFill>
                <a:srgbClr val="FFFFFF"/>
              </a:solidFill>
              <a:effectLst/>
              <a:uLnTx/>
              <a:uFillTx/>
              <a:latin typeface="Amazon Ember Display"/>
              <a:ea typeface="+mn-ea"/>
              <a:cs typeface="+mn-cs"/>
            </a:endParaRPr>
          </a:p>
        </p:txBody>
      </p:sp>
      <p:sp>
        <p:nvSpPr>
          <p:cNvPr id="5" name="Left Brace 4">
            <a:extLst>
              <a:ext uri="{FF2B5EF4-FFF2-40B4-BE49-F238E27FC236}">
                <a16:creationId xmlns:a16="http://schemas.microsoft.com/office/drawing/2014/main" id="{390DCC4B-37CA-09FC-AC4E-94879B29A118}"/>
              </a:ext>
            </a:extLst>
          </p:cNvPr>
          <p:cNvSpPr/>
          <p:nvPr/>
        </p:nvSpPr>
        <p:spPr>
          <a:xfrm flipH="1">
            <a:off x="4720146" y="1613119"/>
            <a:ext cx="1710149" cy="2524166"/>
          </a:xfrm>
          <a:prstGeom prst="leftBrac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2"/>
              </a:solidFill>
              <a:effectLst/>
              <a:uLnTx/>
              <a:uFillTx/>
              <a:latin typeface="Amazon Ember Display"/>
              <a:ea typeface="+mn-ea"/>
              <a:cs typeface="+mn-cs"/>
            </a:endParaRPr>
          </a:p>
        </p:txBody>
      </p:sp>
    </p:spTree>
    <p:extLst>
      <p:ext uri="{BB962C8B-B14F-4D97-AF65-F5344CB8AC3E}">
        <p14:creationId xmlns:p14="http://schemas.microsoft.com/office/powerpoint/2010/main" val="26135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E1E82-CA56-F697-66BD-78421F8D7247}"/>
              </a:ext>
            </a:extLst>
          </p:cNvPr>
          <p:cNvSpPr>
            <a:spLocks noGrp="1"/>
          </p:cNvSpPr>
          <p:nvPr>
            <p:ph type="title"/>
          </p:nvPr>
        </p:nvSpPr>
        <p:spPr/>
        <p:txBody>
          <a:bodyPr/>
          <a:lstStyle/>
          <a:p>
            <a:r>
              <a:rPr lang="en-US" dirty="0"/>
              <a:t>Key take aways – Evaluations are critical for all workloads</a:t>
            </a:r>
          </a:p>
        </p:txBody>
      </p:sp>
      <p:sp>
        <p:nvSpPr>
          <p:cNvPr id="3" name="Content Placeholder 2">
            <a:extLst>
              <a:ext uri="{FF2B5EF4-FFF2-40B4-BE49-F238E27FC236}">
                <a16:creationId xmlns:a16="http://schemas.microsoft.com/office/drawing/2014/main" id="{68A6EFB4-5586-0A3D-9568-37904F48DAA3}"/>
              </a:ext>
            </a:extLst>
          </p:cNvPr>
          <p:cNvSpPr>
            <a:spLocks noGrp="1"/>
          </p:cNvSpPr>
          <p:nvPr>
            <p:ph idx="1"/>
          </p:nvPr>
        </p:nvSpPr>
        <p:spPr>
          <a:xfrm>
            <a:off x="425038" y="1384288"/>
            <a:ext cx="11430001" cy="4431983"/>
          </a:xfrm>
        </p:spPr>
        <p:txBody>
          <a:bodyPr/>
          <a:lstStyle/>
          <a:p>
            <a:pPr marL="457200" indent="-457200">
              <a:buFont typeface="Arial" panose="020B0604020202020204" pitchFamily="34" charset="0"/>
              <a:buChar char="•"/>
            </a:pPr>
            <a:r>
              <a:rPr lang="en-US" dirty="0"/>
              <a:t>Measure accuracy, cost, and latency.</a:t>
            </a:r>
          </a:p>
          <a:p>
            <a:pPr marL="457200" indent="-457200">
              <a:buFont typeface="Arial" panose="020B0604020202020204" pitchFamily="34" charset="0"/>
              <a:buChar char="•"/>
            </a:pPr>
            <a:r>
              <a:rPr lang="en-US" dirty="0"/>
              <a:t>Design to be fast, targeted, and diverse.</a:t>
            </a:r>
          </a:p>
          <a:p>
            <a:pPr marL="457200" indent="-457200">
              <a:buFont typeface="Arial" panose="020B0604020202020204" pitchFamily="34" charset="0"/>
              <a:buChar char="•"/>
            </a:pPr>
            <a:r>
              <a:rPr lang="en-US" dirty="0"/>
              <a:t>Focus on finding problems.</a:t>
            </a:r>
          </a:p>
          <a:p>
            <a:pPr marL="457200" indent="-457200">
              <a:buFont typeface="Arial" panose="020B0604020202020204" pitchFamily="34" charset="0"/>
              <a:buChar char="•"/>
            </a:pPr>
            <a:r>
              <a:rPr lang="en-US" dirty="0"/>
              <a:t>Plan for a repeatable, ongoing process.</a:t>
            </a:r>
          </a:p>
          <a:p>
            <a:pPr marL="457200" indent="-457200">
              <a:buFont typeface="Arial" panose="020B0604020202020204" pitchFamily="34" charset="0"/>
              <a:buChar char="•"/>
            </a:pPr>
            <a:r>
              <a:rPr lang="en-US" dirty="0"/>
              <a:t>Long term storage of:</a:t>
            </a:r>
          </a:p>
          <a:p>
            <a:pPr marL="685800" lvl="1" indent="-457200">
              <a:buFont typeface="Arial" panose="020B0604020202020204" pitchFamily="34" charset="0"/>
              <a:buChar char="•"/>
            </a:pPr>
            <a:r>
              <a:rPr lang="en-US" dirty="0"/>
              <a:t>Testing baselines</a:t>
            </a:r>
          </a:p>
          <a:p>
            <a:pPr marL="685800" lvl="1" indent="-457200">
              <a:buFont typeface="Arial" panose="020B0604020202020204" pitchFamily="34" charset="0"/>
              <a:buChar char="•"/>
            </a:pPr>
            <a:r>
              <a:rPr lang="en-US" dirty="0"/>
              <a:t>Ongoing scores and reasonings</a:t>
            </a:r>
          </a:p>
          <a:p>
            <a:pPr marL="685800" lvl="1" indent="-457200">
              <a:buFont typeface="Arial" panose="020B0604020202020204" pitchFamily="34" charset="0"/>
              <a:buChar char="•"/>
            </a:pPr>
            <a:r>
              <a:rPr lang="en-US" dirty="0"/>
              <a:t>Testing methodology</a:t>
            </a:r>
          </a:p>
        </p:txBody>
      </p:sp>
      <p:grpSp>
        <p:nvGrpSpPr>
          <p:cNvPr id="4" name="Group 3">
            <a:extLst>
              <a:ext uri="{FF2B5EF4-FFF2-40B4-BE49-F238E27FC236}">
                <a16:creationId xmlns:a16="http://schemas.microsoft.com/office/drawing/2014/main" id="{961F98AE-BC86-9FCF-635B-F4E1AE9392B2}"/>
              </a:ext>
            </a:extLst>
          </p:cNvPr>
          <p:cNvGrpSpPr/>
          <p:nvPr/>
        </p:nvGrpSpPr>
        <p:grpSpPr>
          <a:xfrm>
            <a:off x="8646056" y="2238089"/>
            <a:ext cx="2381828" cy="2381822"/>
            <a:chOff x="9575054" y="942983"/>
            <a:chExt cx="1189573" cy="1189570"/>
          </a:xfrm>
        </p:grpSpPr>
        <p:sp>
          <p:nvSpPr>
            <p:cNvPr id="5" name="Oval 4">
              <a:extLst>
                <a:ext uri="{FF2B5EF4-FFF2-40B4-BE49-F238E27FC236}">
                  <a16:creationId xmlns:a16="http://schemas.microsoft.com/office/drawing/2014/main" id="{9026F783-297C-2A42-7CE0-4AC447AC1C03}"/>
                </a:ext>
              </a:extLst>
            </p:cNvPr>
            <p:cNvSpPr/>
            <p:nvPr/>
          </p:nvSpPr>
          <p:spPr>
            <a:xfrm>
              <a:off x="9575054" y="942983"/>
              <a:ext cx="1189573" cy="1189570"/>
            </a:xfrm>
            <a:prstGeom prst="ellipse">
              <a:avLst/>
            </a:prstGeom>
            <a:solidFill>
              <a:sysClr val="window" lastClr="FFFFFF">
                <a:alpha val="17326"/>
              </a:sysClr>
            </a:solidFill>
            <a:ln w="76200" cap="flat" cmpd="sng" algn="ctr">
              <a:gradFill>
                <a:gsLst>
                  <a:gs pos="0">
                    <a:srgbClr val="DF2A5D"/>
                  </a:gs>
                  <a:gs pos="50000">
                    <a:srgbClr val="7C5AED"/>
                  </a:gs>
                  <a:gs pos="100000">
                    <a:srgbClr val="7CE8F4"/>
                  </a:gs>
                </a:gsLst>
                <a:lin ang="18900000" scaled="0"/>
              </a:gradFill>
              <a:prstDash val="solid"/>
              <a:miter lim="800000"/>
            </a:ln>
            <a:effectLst/>
          </p:spPr>
          <p:txBody>
            <a:bodyPr lIns="45720" tIns="45720" r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mazon Ember Display"/>
                <a:ea typeface="+mn-ea"/>
                <a:cs typeface="+mn-cs"/>
              </a:endParaRPr>
            </a:p>
          </p:txBody>
        </p:sp>
        <p:pic>
          <p:nvPicPr>
            <p:cNvPr id="6" name="Picture 5">
              <a:extLst>
                <a:ext uri="{FF2B5EF4-FFF2-40B4-BE49-F238E27FC236}">
                  <a16:creationId xmlns:a16="http://schemas.microsoft.com/office/drawing/2014/main" id="{46360E86-B72C-8BB6-BD1C-C8B1308FA8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575" y="1051504"/>
              <a:ext cx="972530" cy="972528"/>
            </a:xfrm>
            <a:prstGeom prst="rect">
              <a:avLst/>
            </a:prstGeom>
          </p:spPr>
        </p:pic>
      </p:grpSp>
    </p:spTree>
    <p:extLst>
      <p:ext uri="{BB962C8B-B14F-4D97-AF65-F5344CB8AC3E}">
        <p14:creationId xmlns:p14="http://schemas.microsoft.com/office/powerpoint/2010/main" val="222612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E3195-7B21-6714-ED8D-7F409F8FCE7B}"/>
            </a:ext>
          </a:extLst>
        </p:cNvPr>
        <p:cNvGrpSpPr/>
        <p:nvPr/>
      </p:nvGrpSpPr>
      <p:grpSpPr>
        <a:xfrm>
          <a:off x="0" y="0"/>
          <a:ext cx="0" cy="0"/>
          <a:chOff x="0" y="0"/>
          <a:chExt cx="0" cy="0"/>
        </a:xfrm>
      </p:grpSpPr>
      <p:sp>
        <p:nvSpPr>
          <p:cNvPr id="3" name="Title 9">
            <a:extLst>
              <a:ext uri="{FF2B5EF4-FFF2-40B4-BE49-F238E27FC236}">
                <a16:creationId xmlns:a16="http://schemas.microsoft.com/office/drawing/2014/main" id="{A3DACCEC-4F0B-CCAE-21D1-FDE6A8D01E24}"/>
              </a:ext>
            </a:extLst>
          </p:cNvPr>
          <p:cNvSpPr txBox="1">
            <a:spLocks/>
          </p:cNvSpPr>
          <p:nvPr/>
        </p:nvSpPr>
        <p:spPr>
          <a:xfrm>
            <a:off x="609598" y="2026178"/>
            <a:ext cx="6565902" cy="2142125"/>
          </a:xfrm>
          <a:prstGeom prst="rect">
            <a:avLst/>
          </a:prstGeom>
        </p:spPr>
        <p:txBody>
          <a:bodyPr/>
          <a:lstStyle>
            <a:lvl1pPr algn="l" defTabSz="541887" rtl="0" eaLnBrk="1" latinLnBrk="0" hangingPunct="1">
              <a:lnSpc>
                <a:spcPct val="90000"/>
              </a:lnSpc>
              <a:spcBef>
                <a:spcPct val="0"/>
              </a:spcBef>
              <a:buNone/>
              <a:defRPr sz="2370" kern="1200" spc="-59" baseline="0">
                <a:solidFill>
                  <a:schemeClr val="tx1"/>
                </a:solidFill>
                <a:latin typeface="+mj-lt"/>
                <a:ea typeface="+mj-ea"/>
                <a:cs typeface="+mj-cs"/>
              </a:defRPr>
            </a:lvl1pPr>
          </a:lstStyle>
          <a:p>
            <a:r>
              <a:rPr lang="en-US" sz="6000" dirty="0">
                <a:latin typeface="+mn-lt"/>
              </a:rPr>
              <a:t>Workshop Structure</a:t>
            </a:r>
            <a:endParaRPr lang="en-US" dirty="0">
              <a:latin typeface="+mn-lt"/>
            </a:endParaRPr>
          </a:p>
        </p:txBody>
      </p:sp>
    </p:spTree>
    <p:extLst>
      <p:ext uri="{BB962C8B-B14F-4D97-AF65-F5344CB8AC3E}">
        <p14:creationId xmlns:p14="http://schemas.microsoft.com/office/powerpoint/2010/main" val="177520909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477D5-7BB3-22E8-E72E-C3743A5A62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16CFF6-421F-7790-7B5B-1187E97D02E2}"/>
              </a:ext>
            </a:extLst>
          </p:cNvPr>
          <p:cNvSpPr>
            <a:spLocks noGrp="1"/>
          </p:cNvSpPr>
          <p:nvPr>
            <p:ph type="title"/>
          </p:nvPr>
        </p:nvSpPr>
        <p:spPr/>
        <p:txBody>
          <a:bodyPr/>
          <a:lstStyle/>
          <a:p>
            <a:r>
              <a:rPr lang="en-US" dirty="0"/>
              <a:t>Start with the three core modules.</a:t>
            </a:r>
          </a:p>
        </p:txBody>
      </p:sp>
      <p:sp>
        <p:nvSpPr>
          <p:cNvPr id="4" name="Content Placeholder 3">
            <a:extLst>
              <a:ext uri="{FF2B5EF4-FFF2-40B4-BE49-F238E27FC236}">
                <a16:creationId xmlns:a16="http://schemas.microsoft.com/office/drawing/2014/main" id="{B781C589-0AD5-98CF-4EDB-C79F57B4B51A}"/>
              </a:ext>
            </a:extLst>
          </p:cNvPr>
          <p:cNvSpPr>
            <a:spLocks noGrp="1"/>
          </p:cNvSpPr>
          <p:nvPr>
            <p:ph idx="1"/>
          </p:nvPr>
        </p:nvSpPr>
        <p:spPr>
          <a:xfrm>
            <a:off x="425038" y="1384288"/>
            <a:ext cx="11430001" cy="5478423"/>
          </a:xfrm>
        </p:spPr>
        <p:txBody>
          <a:bodyPr/>
          <a:lstStyle/>
          <a:p>
            <a:pPr marL="457200" indent="-457200">
              <a:buFont typeface="Arial" panose="020B0604020202020204" pitchFamily="34" charset="0"/>
              <a:buChar char="•"/>
            </a:pPr>
            <a:r>
              <a:rPr lang="en-US" dirty="0"/>
              <a:t>Operational</a:t>
            </a:r>
          </a:p>
          <a:p>
            <a:pPr marL="685800" lvl="1" indent="-457200">
              <a:buFont typeface="Arial" panose="020B0604020202020204" pitchFamily="34" charset="0"/>
              <a:buChar char="•"/>
            </a:pPr>
            <a:r>
              <a:rPr lang="en-US" dirty="0"/>
              <a:t>Cost, Latency, Throttling, Errors, Input/Output sizing, Requests per minute, Tokens per minute</a:t>
            </a:r>
          </a:p>
          <a:p>
            <a:pPr marL="457200" indent="-457200">
              <a:buFont typeface="Arial" panose="020B0604020202020204" pitchFamily="34" charset="0"/>
              <a:buChar char="•"/>
            </a:pPr>
            <a:r>
              <a:rPr lang="en-US" dirty="0"/>
              <a:t>Quality</a:t>
            </a:r>
          </a:p>
          <a:p>
            <a:pPr marL="685800" lvl="1" indent="-457200">
              <a:buFont typeface="Arial" panose="020B0604020202020204" pitchFamily="34" charset="0"/>
              <a:buChar char="•"/>
            </a:pPr>
            <a:r>
              <a:rPr lang="en-US" dirty="0"/>
              <a:t>Programmatic (F1, Fuzzy Matching, precision/recall, </a:t>
            </a:r>
            <a:r>
              <a:rPr lang="en-US" dirty="0" err="1"/>
              <a:t>etc</a:t>
            </a:r>
            <a:r>
              <a:rPr lang="en-US" dirty="0"/>
              <a:t>),</a:t>
            </a:r>
          </a:p>
          <a:p>
            <a:pPr marL="685800" lvl="1" indent="-457200">
              <a:buFont typeface="Arial" panose="020B0604020202020204" pitchFamily="34" charset="0"/>
              <a:buChar char="•"/>
            </a:pPr>
            <a:r>
              <a:rPr lang="en-US" dirty="0"/>
              <a:t>LLM as a Judge, Confidence scoring, Tone, Relevancy, Grounding, Human approval rating, Guardrail effectiveness, reliability (accuracy of confidence scores)</a:t>
            </a:r>
          </a:p>
          <a:p>
            <a:pPr marL="457200" indent="-457200">
              <a:buFont typeface="Arial" panose="020B0604020202020204" pitchFamily="34" charset="0"/>
              <a:buChar char="•"/>
            </a:pPr>
            <a:r>
              <a:rPr lang="en-US" dirty="0"/>
              <a:t>Agentic</a:t>
            </a:r>
          </a:p>
          <a:p>
            <a:pPr marL="685800" lvl="1" indent="-457200">
              <a:buFont typeface="Arial" panose="020B0604020202020204" pitchFamily="34" charset="0"/>
              <a:buChar char="•"/>
            </a:pPr>
            <a:r>
              <a:rPr lang="en-US" dirty="0"/>
              <a:t>Total response time, total token use, tool selection, number of tool calls</a:t>
            </a:r>
          </a:p>
          <a:p>
            <a:endParaRPr lang="en-US" dirty="0"/>
          </a:p>
        </p:txBody>
      </p:sp>
    </p:spTree>
    <p:extLst>
      <p:ext uri="{BB962C8B-B14F-4D97-AF65-F5344CB8AC3E}">
        <p14:creationId xmlns:p14="http://schemas.microsoft.com/office/powerpoint/2010/main" val="330559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75ACF-108A-C8FB-A1E0-27878E1107B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A8CC11C-031D-428B-5A40-8C3AA9E6E54F}"/>
              </a:ext>
            </a:extLst>
          </p:cNvPr>
          <p:cNvSpPr>
            <a:spLocks noGrp="1"/>
          </p:cNvSpPr>
          <p:nvPr>
            <p:ph type="title"/>
          </p:nvPr>
        </p:nvSpPr>
        <p:spPr/>
        <p:txBody>
          <a:bodyPr/>
          <a:lstStyle/>
          <a:p>
            <a:r>
              <a:rPr lang="en-US" dirty="0"/>
              <a:t>After the core, choose your own adventure!</a:t>
            </a:r>
          </a:p>
        </p:txBody>
      </p:sp>
      <p:sp>
        <p:nvSpPr>
          <p:cNvPr id="6" name="Content Placeholder 9">
            <a:extLst>
              <a:ext uri="{FF2B5EF4-FFF2-40B4-BE49-F238E27FC236}">
                <a16:creationId xmlns:a16="http://schemas.microsoft.com/office/drawing/2014/main" id="{87EE51BB-A203-876F-6CC6-C51DD1C94114}"/>
              </a:ext>
            </a:extLst>
          </p:cNvPr>
          <p:cNvSpPr>
            <a:spLocks noGrp="1"/>
          </p:cNvSpPr>
          <p:nvPr>
            <p:ph idx="1"/>
          </p:nvPr>
        </p:nvSpPr>
        <p:spPr>
          <a:xfrm>
            <a:off x="425038" y="1555494"/>
            <a:ext cx="11430001" cy="3488453"/>
          </a:xfrm>
        </p:spPr>
        <p:txBody>
          <a:bodyPr numCol="2"/>
          <a:lstStyle/>
          <a:p>
            <a:r>
              <a:rPr lang="en-US" sz="2400" b="1" u="sng" dirty="0"/>
              <a:t>Workload Specific</a:t>
            </a:r>
          </a:p>
          <a:p>
            <a:pPr marL="285750" indent="-285750">
              <a:buFont typeface="Arial" panose="020B0604020202020204" pitchFamily="34" charset="0"/>
              <a:buChar char="•"/>
            </a:pPr>
            <a:r>
              <a:rPr lang="en-US" sz="2400" dirty="0"/>
              <a:t>Intelligent Document Processing</a:t>
            </a:r>
          </a:p>
          <a:p>
            <a:pPr marL="285750" indent="-285750">
              <a:buFont typeface="Arial" panose="020B0604020202020204" pitchFamily="34" charset="0"/>
              <a:buChar char="•"/>
            </a:pPr>
            <a:r>
              <a:rPr lang="en-US" sz="2400" dirty="0"/>
              <a:t>Guardrails</a:t>
            </a:r>
          </a:p>
          <a:p>
            <a:pPr marL="285750" indent="-285750">
              <a:buFont typeface="Arial" panose="020B0604020202020204" pitchFamily="34" charset="0"/>
              <a:buChar char="•"/>
            </a:pPr>
            <a:r>
              <a:rPr lang="en-US" sz="2400" dirty="0"/>
              <a:t>Basic &amp; Multi-modal RAG</a:t>
            </a:r>
          </a:p>
          <a:p>
            <a:pPr marL="285750" indent="-285750">
              <a:buFont typeface="Arial" panose="020B0604020202020204" pitchFamily="34" charset="0"/>
              <a:buChar char="•"/>
            </a:pPr>
            <a:r>
              <a:rPr lang="en-US" sz="2400" dirty="0"/>
              <a:t>Tool Calling Optimization</a:t>
            </a:r>
          </a:p>
          <a:p>
            <a:pPr marL="285750" indent="-285750">
              <a:buFont typeface="Arial" panose="020B0604020202020204" pitchFamily="34" charset="0"/>
              <a:buChar char="•"/>
            </a:pPr>
            <a:r>
              <a:rPr lang="en-US" sz="2400" dirty="0"/>
              <a:t>Synthetic Data Generation</a:t>
            </a:r>
          </a:p>
          <a:p>
            <a:r>
              <a:rPr lang="en-US" sz="2400" b="1" u="sng" dirty="0"/>
              <a:t>Framework Specific</a:t>
            </a:r>
          </a:p>
          <a:p>
            <a:pPr marL="285750" indent="-285750">
              <a:buFont typeface="Arial" panose="020B0604020202020204" pitchFamily="34" charset="0"/>
              <a:buChar char="•"/>
            </a:pPr>
            <a:r>
              <a:rPr lang="en-US" sz="2400" dirty="0"/>
              <a:t>Promptfoo</a:t>
            </a:r>
          </a:p>
          <a:p>
            <a:pPr marL="285750" indent="-285750">
              <a:buFont typeface="Arial" panose="020B0604020202020204" pitchFamily="34" charset="0"/>
              <a:buChar char="•"/>
            </a:pPr>
            <a:r>
              <a:rPr lang="en-US" sz="2400" dirty="0"/>
              <a:t>Braintrust</a:t>
            </a:r>
          </a:p>
          <a:p>
            <a:pPr marL="285750" indent="-285750">
              <a:buFont typeface="Arial" panose="020B0604020202020204" pitchFamily="34" charset="0"/>
              <a:buChar char="•"/>
            </a:pPr>
            <a:r>
              <a:rPr lang="en-US" sz="2400" dirty="0"/>
              <a:t>Bedrock Evals</a:t>
            </a:r>
          </a:p>
          <a:p>
            <a:pPr marL="285750" indent="-285750">
              <a:buFont typeface="Arial" panose="020B0604020202020204" pitchFamily="34" charset="0"/>
              <a:buChar char="•"/>
            </a:pPr>
            <a:r>
              <a:rPr lang="en-US" sz="2400" dirty="0"/>
              <a:t>AgentCore</a:t>
            </a:r>
          </a:p>
          <a:p>
            <a:pPr lvl="0" defTabSz="541887">
              <a:lnSpc>
                <a:spcPct val="90000"/>
              </a:lnSpc>
              <a:spcAft>
                <a:spcPts val="711"/>
              </a:spcAft>
              <a:buClrTx/>
              <a:defRPr/>
            </a:pPr>
            <a:endParaRPr lang="en-US" sz="2400" dirty="0"/>
          </a:p>
        </p:txBody>
      </p:sp>
    </p:spTree>
    <p:extLst>
      <p:ext uri="{BB962C8B-B14F-4D97-AF65-F5344CB8AC3E}">
        <p14:creationId xmlns:p14="http://schemas.microsoft.com/office/powerpoint/2010/main" val="6109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632DA-2D75-B183-9DE3-037D9CA6FE75}"/>
              </a:ext>
            </a:extLst>
          </p:cNvPr>
          <p:cNvSpPr txBox="1">
            <a:spLocks/>
          </p:cNvSpPr>
          <p:nvPr/>
        </p:nvSpPr>
        <p:spPr>
          <a:xfrm>
            <a:off x="1008082" y="3456828"/>
            <a:ext cx="7592579" cy="2148842"/>
          </a:xfrm>
          <a:prstGeom prst="rect">
            <a:avLst/>
          </a:prstGeom>
        </p:spPr>
        <p:txBody>
          <a:bodyPr>
            <a:noAutofit/>
          </a:bodyPr>
          <a:lstStyle>
            <a:lvl1pPr algn="ctr" defTabSz="914400" rtl="0" eaLnBrk="1" latinLnBrk="0" hangingPunct="1">
              <a:lnSpc>
                <a:spcPct val="90000"/>
              </a:lnSpc>
              <a:spcBef>
                <a:spcPct val="0"/>
              </a:spcBef>
              <a:buNone/>
              <a:defRPr sz="12500" kern="1200">
                <a:solidFill>
                  <a:srgbClr val="FFFFFF"/>
                </a:solidFill>
                <a:latin typeface="Amazon Ember Thin"/>
                <a:ea typeface="Amazon Ember Thin"/>
                <a:cs typeface="Amazon Ember Thin"/>
                <a:sym typeface="Amazon Ember Thin"/>
              </a:defRPr>
            </a:lvl1pPr>
          </a:lstStyle>
          <a:p>
            <a:pPr marL="0" marR="0" lvl="0" indent="0" algn="l" defTabSz="321118" rtl="0" eaLnBrk="1" fontAlgn="auto" latinLnBrk="0" hangingPunct="1">
              <a:lnSpc>
                <a:spcPct val="150000"/>
              </a:lnSpc>
              <a:spcBef>
                <a:spcPct val="0"/>
              </a:spcBef>
              <a:spcAft>
                <a:spcPts val="0"/>
              </a:spcAft>
              <a:buClrTx/>
              <a:buSzTx/>
              <a:buFontTx/>
              <a:buNone/>
              <a:tabLst/>
              <a:defRPr/>
            </a:pPr>
            <a:r>
              <a:rPr kumimoji="0" lang="en-US" sz="4741" b="0" i="0" u="none" strike="noStrike" kern="1200" cap="none" spc="0" normalizeH="0" baseline="0" noProof="0" dirty="0">
                <a:ln>
                  <a:noFill/>
                </a:ln>
                <a:solidFill>
                  <a:srgbClr val="FFFFFF"/>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sym typeface="Amazon Ember Thin"/>
              </a:rPr>
              <a:t>Questions?</a:t>
            </a:r>
            <a:endParaRPr kumimoji="0" lang="en-US" sz="3600" b="0" i="0" u="none" strike="noStrike" kern="1200" cap="none" spc="0" normalizeH="0" baseline="0" noProof="0" dirty="0">
              <a:ln>
                <a:noFill/>
              </a:ln>
              <a:solidFill>
                <a:srgbClr val="FFFFFF"/>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sym typeface="Amazon Ember Thin"/>
            </a:endParaRPr>
          </a:p>
        </p:txBody>
      </p:sp>
    </p:spTree>
    <p:extLst>
      <p:ext uri="{BB962C8B-B14F-4D97-AF65-F5344CB8AC3E}">
        <p14:creationId xmlns:p14="http://schemas.microsoft.com/office/powerpoint/2010/main" val="151794645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D2284-F4F4-2F27-D748-81953E8746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01885-1749-0F19-EC95-0D645D0E9D90}"/>
              </a:ext>
            </a:extLst>
          </p:cNvPr>
          <p:cNvSpPr txBox="1">
            <a:spLocks/>
          </p:cNvSpPr>
          <p:nvPr/>
        </p:nvSpPr>
        <p:spPr>
          <a:xfrm>
            <a:off x="779104" y="546361"/>
            <a:ext cx="10366162" cy="3278508"/>
          </a:xfrm>
          <a:prstGeom prst="rect">
            <a:avLst/>
          </a:prstGeom>
        </p:spPr>
        <p:txBody>
          <a:bodyPr>
            <a:noAutofit/>
          </a:bodyPr>
          <a:lstStyle>
            <a:lvl1pPr algn="ctr" defTabSz="914400" rtl="0" eaLnBrk="1" latinLnBrk="0" hangingPunct="1">
              <a:lnSpc>
                <a:spcPct val="90000"/>
              </a:lnSpc>
              <a:spcBef>
                <a:spcPct val="0"/>
              </a:spcBef>
              <a:buNone/>
              <a:defRPr sz="12500" kern="1200">
                <a:solidFill>
                  <a:srgbClr val="FFFFFF"/>
                </a:solidFill>
                <a:latin typeface="Amazon Ember Thin"/>
                <a:ea typeface="Amazon Ember Thin"/>
                <a:cs typeface="Amazon Ember Thin"/>
                <a:sym typeface="Amazon Ember Thin"/>
              </a:defRPr>
            </a:lvl1pPr>
          </a:lstStyle>
          <a:p>
            <a:pPr marL="0" marR="0" lvl="0" indent="0" algn="l" defTabSz="321118" rtl="0" eaLnBrk="1" fontAlgn="auto" latinLnBrk="0" hangingPunct="1">
              <a:lnSpc>
                <a:spcPct val="150000"/>
              </a:lnSpc>
              <a:spcBef>
                <a:spcPct val="0"/>
              </a:spcBef>
              <a:spcAft>
                <a:spcPts val="0"/>
              </a:spcAft>
              <a:buClrTx/>
              <a:buSzTx/>
              <a:buFontTx/>
              <a:buNone/>
              <a:tabLst/>
              <a:defRPr/>
            </a:pPr>
            <a:r>
              <a:rPr kumimoji="0" lang="en-US" sz="4741" b="0" i="0" u="none" strike="noStrike" kern="1200" cap="none" spc="0" normalizeH="0" baseline="0" noProof="0" dirty="0">
                <a:ln>
                  <a:noFill/>
                </a:ln>
                <a:solidFill>
                  <a:srgbClr val="FFFFFF"/>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sym typeface="Amazon Ember Thin"/>
              </a:rPr>
              <a:t>Let’s get building!</a:t>
            </a:r>
          </a:p>
          <a:p>
            <a:pPr lvl="0" algn="l" defTabSz="321118">
              <a:lnSpc>
                <a:spcPct val="150000"/>
              </a:lnSpc>
              <a:defRPr/>
            </a:pPr>
            <a:r>
              <a:rPr lang="en-US" sz="4000" b="1" dirty="0">
                <a:solidFill>
                  <a:schemeClr val="tx1"/>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hlinkClick r:id="rId2">
                  <a:extLst>
                    <a:ext uri="{A12FA001-AC4F-418D-AE19-62706E023703}">
                      <ahyp:hlinkClr xmlns:ahyp="http://schemas.microsoft.com/office/drawing/2018/hyperlinkcolor" val="tx"/>
                    </a:ext>
                  </a:extLst>
                </a:hlinkClick>
              </a:rPr>
              <a:t>https://github.com/aws-samples/sample-gen-ai-evaluations-workshop</a:t>
            </a:r>
            <a:endParaRPr kumimoji="0" lang="en-US" sz="2800" b="1" i="0" u="none" strike="noStrike" kern="1200" cap="none" spc="0" normalizeH="0" baseline="0" noProof="0" dirty="0">
              <a:ln>
                <a:noFill/>
              </a:ln>
              <a:solidFill>
                <a:schemeClr val="tx1"/>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sym typeface="Amazon Ember Thin"/>
            </a:endParaRPr>
          </a:p>
        </p:txBody>
      </p:sp>
    </p:spTree>
    <p:extLst>
      <p:ext uri="{BB962C8B-B14F-4D97-AF65-F5344CB8AC3E}">
        <p14:creationId xmlns:p14="http://schemas.microsoft.com/office/powerpoint/2010/main" val="358398867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A968D-C0E9-142B-139B-6811426EDB8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A2C626B-7B3B-DCC4-9150-C5B0062D8501}"/>
              </a:ext>
            </a:extLst>
          </p:cNvPr>
          <p:cNvSpPr>
            <a:spLocks noGrp="1"/>
          </p:cNvSpPr>
          <p:nvPr>
            <p:ph type="title"/>
          </p:nvPr>
        </p:nvSpPr>
        <p:spPr/>
        <p:txBody>
          <a:bodyPr/>
          <a:lstStyle/>
          <a:p>
            <a:r>
              <a:rPr lang="en-US" dirty="0"/>
              <a:t>Evaluations Workshop Structure</a:t>
            </a:r>
          </a:p>
        </p:txBody>
      </p:sp>
      <p:sp>
        <p:nvSpPr>
          <p:cNvPr id="10" name="Content Placeholder 9">
            <a:extLst>
              <a:ext uri="{FF2B5EF4-FFF2-40B4-BE49-F238E27FC236}">
                <a16:creationId xmlns:a16="http://schemas.microsoft.com/office/drawing/2014/main" id="{E649A595-13B5-577D-0781-A9A76BAF25AE}"/>
              </a:ext>
            </a:extLst>
          </p:cNvPr>
          <p:cNvSpPr>
            <a:spLocks noGrp="1"/>
          </p:cNvSpPr>
          <p:nvPr>
            <p:ph idx="1"/>
          </p:nvPr>
        </p:nvSpPr>
        <p:spPr>
          <a:xfrm>
            <a:off x="425038" y="1201534"/>
            <a:ext cx="11430001" cy="5430620"/>
          </a:xfrm>
        </p:spPr>
        <p:txBody>
          <a:bodyPr numCol="2"/>
          <a:lstStyle/>
          <a:p>
            <a:pPr lvl="0" defTabSz="541887">
              <a:lnSpc>
                <a:spcPct val="90000"/>
              </a:lnSpc>
              <a:spcAft>
                <a:spcPts val="711"/>
              </a:spcAft>
              <a:buClrTx/>
              <a:defRPr/>
            </a:pPr>
            <a:r>
              <a:rPr lang="en-US" sz="2400" b="1" u="sng" dirty="0">
                <a:solidFill>
                  <a:srgbClr val="FFFFFF"/>
                </a:solidFill>
              </a:rPr>
              <a:t>Core Modules</a:t>
            </a:r>
          </a:p>
          <a:p>
            <a:pPr marL="285750" lvl="0" indent="-285750" defTabSz="541887">
              <a:lnSpc>
                <a:spcPct val="90000"/>
              </a:lnSpc>
              <a:spcAft>
                <a:spcPts val="711"/>
              </a:spcAft>
              <a:buClrTx/>
              <a:buFont typeface="Arial" panose="020B0604020202020204" pitchFamily="34" charset="0"/>
              <a:buChar char="•"/>
              <a:defRPr/>
            </a:pPr>
            <a:r>
              <a:rPr lang="en-US" sz="2400" dirty="0">
                <a:solidFill>
                  <a:srgbClr val="FFFFFF"/>
                </a:solidFill>
              </a:rPr>
              <a:t>Operational Metrics</a:t>
            </a:r>
          </a:p>
          <a:p>
            <a:pPr marL="285750" lvl="0" indent="-285750" defTabSz="541887">
              <a:lnSpc>
                <a:spcPct val="90000"/>
              </a:lnSpc>
              <a:spcAft>
                <a:spcPts val="711"/>
              </a:spcAft>
              <a:buClrTx/>
              <a:buFont typeface="Arial" panose="020B0604020202020204" pitchFamily="34" charset="0"/>
              <a:buChar char="•"/>
              <a:defRPr/>
            </a:pPr>
            <a:r>
              <a:rPr lang="en-US" sz="2400" dirty="0">
                <a:solidFill>
                  <a:srgbClr val="FFFFFF"/>
                </a:solidFill>
              </a:rPr>
              <a:t>Quality Metrics</a:t>
            </a:r>
          </a:p>
          <a:p>
            <a:pPr marL="285750" lvl="0" indent="-285750" defTabSz="541887">
              <a:lnSpc>
                <a:spcPct val="90000"/>
              </a:lnSpc>
              <a:spcAft>
                <a:spcPts val="711"/>
              </a:spcAft>
              <a:buClrTx/>
              <a:buFont typeface="Arial" panose="020B0604020202020204" pitchFamily="34" charset="0"/>
              <a:buChar char="•"/>
              <a:defRPr/>
            </a:pPr>
            <a:r>
              <a:rPr lang="en-US" sz="2400" dirty="0">
                <a:solidFill>
                  <a:srgbClr val="FFFFFF"/>
                </a:solidFill>
              </a:rPr>
              <a:t>Agentic Metrics</a:t>
            </a:r>
          </a:p>
          <a:p>
            <a:pPr marL="285750" lvl="0" indent="-285750" defTabSz="541887">
              <a:lnSpc>
                <a:spcPct val="90000"/>
              </a:lnSpc>
              <a:spcAft>
                <a:spcPts val="711"/>
              </a:spcAft>
              <a:buClrTx/>
              <a:buFont typeface="Arial" panose="020B0604020202020204" pitchFamily="34" charset="0"/>
              <a:buChar char="•"/>
              <a:defRPr/>
            </a:pPr>
            <a:endParaRPr lang="en-US" sz="2400" dirty="0">
              <a:solidFill>
                <a:srgbClr val="FFFFFF"/>
              </a:solidFill>
            </a:endParaRPr>
          </a:p>
          <a:p>
            <a:r>
              <a:rPr lang="en-US" sz="2400" b="1" u="sng" dirty="0"/>
              <a:t>Workload Specific</a:t>
            </a:r>
          </a:p>
          <a:p>
            <a:pPr marL="285750" indent="-285750">
              <a:buFont typeface="Arial" panose="020B0604020202020204" pitchFamily="34" charset="0"/>
              <a:buChar char="•"/>
            </a:pPr>
            <a:r>
              <a:rPr lang="en-US" sz="2400" dirty="0"/>
              <a:t>Intelligent Document Processing</a:t>
            </a:r>
          </a:p>
          <a:p>
            <a:pPr marL="285750" indent="-285750">
              <a:buFont typeface="Arial" panose="020B0604020202020204" pitchFamily="34" charset="0"/>
              <a:buChar char="•"/>
            </a:pPr>
            <a:r>
              <a:rPr lang="en-US" sz="2400" dirty="0"/>
              <a:t>Guardrails</a:t>
            </a:r>
          </a:p>
          <a:p>
            <a:pPr marL="285750" indent="-285750">
              <a:buFont typeface="Arial" panose="020B0604020202020204" pitchFamily="34" charset="0"/>
              <a:buChar char="•"/>
            </a:pPr>
            <a:r>
              <a:rPr lang="en-US" sz="2400" dirty="0"/>
              <a:t>Basic &amp; Multi-modal RAG</a:t>
            </a:r>
          </a:p>
          <a:p>
            <a:pPr marL="285750" indent="-285750">
              <a:buFont typeface="Arial" panose="020B0604020202020204" pitchFamily="34" charset="0"/>
              <a:buChar char="•"/>
            </a:pPr>
            <a:r>
              <a:rPr lang="en-US" sz="2400" dirty="0"/>
              <a:t>Tool Calling Optimization</a:t>
            </a:r>
          </a:p>
          <a:p>
            <a:pPr marL="285750" indent="-285750">
              <a:buFont typeface="Arial" panose="020B0604020202020204" pitchFamily="34" charset="0"/>
              <a:buChar char="•"/>
            </a:pPr>
            <a:r>
              <a:rPr lang="en-US" sz="2400" dirty="0"/>
              <a:t>Synthetic Data Generation</a:t>
            </a:r>
          </a:p>
          <a:p>
            <a:r>
              <a:rPr lang="en-US" sz="2400" b="1" u="sng" dirty="0"/>
              <a:t>Framework Specific</a:t>
            </a:r>
          </a:p>
          <a:p>
            <a:pPr marL="285750" indent="-285750">
              <a:buFont typeface="Arial" panose="020B0604020202020204" pitchFamily="34" charset="0"/>
              <a:buChar char="•"/>
            </a:pPr>
            <a:r>
              <a:rPr lang="en-US" sz="2400" dirty="0"/>
              <a:t>Promptfoo</a:t>
            </a:r>
          </a:p>
          <a:p>
            <a:pPr marL="285750" indent="-285750">
              <a:buFont typeface="Arial" panose="020B0604020202020204" pitchFamily="34" charset="0"/>
              <a:buChar char="•"/>
            </a:pPr>
            <a:r>
              <a:rPr lang="en-US" sz="2400" dirty="0"/>
              <a:t>Braintrust</a:t>
            </a:r>
          </a:p>
          <a:p>
            <a:pPr marL="285750" indent="-285750">
              <a:buFont typeface="Arial" panose="020B0604020202020204" pitchFamily="34" charset="0"/>
              <a:buChar char="•"/>
            </a:pPr>
            <a:r>
              <a:rPr lang="en-US" sz="2400" dirty="0"/>
              <a:t>Bedrock Evals</a:t>
            </a:r>
          </a:p>
          <a:p>
            <a:pPr marL="285750" indent="-285750">
              <a:buFont typeface="Arial" panose="020B0604020202020204" pitchFamily="34" charset="0"/>
              <a:buChar char="•"/>
            </a:pPr>
            <a:r>
              <a:rPr lang="en-US" sz="2400" dirty="0"/>
              <a:t>AgentCore</a:t>
            </a:r>
          </a:p>
          <a:p>
            <a:pPr lvl="0" defTabSz="541887">
              <a:lnSpc>
                <a:spcPct val="90000"/>
              </a:lnSpc>
              <a:spcAft>
                <a:spcPts val="711"/>
              </a:spcAft>
              <a:buClrTx/>
              <a:defRPr/>
            </a:pPr>
            <a:endParaRPr lang="en-US" sz="2400" dirty="0"/>
          </a:p>
        </p:txBody>
      </p:sp>
      <p:sp>
        <p:nvSpPr>
          <p:cNvPr id="13" name="Title 1">
            <a:extLst>
              <a:ext uri="{FF2B5EF4-FFF2-40B4-BE49-F238E27FC236}">
                <a16:creationId xmlns:a16="http://schemas.microsoft.com/office/drawing/2014/main" id="{27298426-A619-960B-AD11-B3FC4C78FA76}"/>
              </a:ext>
            </a:extLst>
          </p:cNvPr>
          <p:cNvSpPr txBox="1">
            <a:spLocks/>
          </p:cNvSpPr>
          <p:nvPr/>
        </p:nvSpPr>
        <p:spPr>
          <a:xfrm>
            <a:off x="5744291" y="5337378"/>
            <a:ext cx="5169515" cy="638175"/>
          </a:xfrm>
          <a:prstGeom prst="rect">
            <a:avLst/>
          </a:prstGeom>
        </p:spPr>
        <p:txBody>
          <a:bodyPr vert="horz" lIns="0" tIns="45720" rIns="0" bIns="45720" rtlCol="0" anchor="t">
            <a:noAutofit/>
          </a:bodyPr>
          <a:lstStyle>
            <a:lvl1pPr algn="l" defTabSz="541887" rtl="0" eaLnBrk="1" latinLnBrk="0" hangingPunct="1">
              <a:lnSpc>
                <a:spcPct val="90000"/>
              </a:lnSpc>
              <a:spcBef>
                <a:spcPct val="0"/>
              </a:spcBef>
              <a:buNone/>
              <a:defRPr sz="2370" kern="1200" spc="-59" baseline="0">
                <a:solidFill>
                  <a:schemeClr val="tx1"/>
                </a:solidFill>
                <a:latin typeface="+mj-lt"/>
                <a:ea typeface="+mj-ea"/>
                <a:cs typeface="+mj-cs"/>
              </a:defRPr>
            </a:lvl1pPr>
          </a:lstStyle>
          <a:p>
            <a:r>
              <a:rPr lang="en-US" dirty="0">
                <a:solidFill>
                  <a:srgbClr val="FFFFFF"/>
                </a:solidFill>
                <a:latin typeface="Amazon Ember Display Heavy"/>
              </a:rPr>
              <a:t>The evaluations in the core modules are relevant to all workloads.</a:t>
            </a:r>
          </a:p>
        </p:txBody>
      </p:sp>
    </p:spTree>
    <p:extLst>
      <p:ext uri="{BB962C8B-B14F-4D97-AF65-F5344CB8AC3E}">
        <p14:creationId xmlns:p14="http://schemas.microsoft.com/office/powerpoint/2010/main" val="211390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A3289-6092-E670-A4B1-A33BCC1B1493}"/>
            </a:ext>
          </a:extLst>
        </p:cNvPr>
        <p:cNvGrpSpPr/>
        <p:nvPr/>
      </p:nvGrpSpPr>
      <p:grpSpPr>
        <a:xfrm>
          <a:off x="0" y="0"/>
          <a:ext cx="0" cy="0"/>
          <a:chOff x="0" y="0"/>
          <a:chExt cx="0" cy="0"/>
        </a:xfrm>
      </p:grpSpPr>
      <p:sp>
        <p:nvSpPr>
          <p:cNvPr id="3" name="Title 9">
            <a:extLst>
              <a:ext uri="{FF2B5EF4-FFF2-40B4-BE49-F238E27FC236}">
                <a16:creationId xmlns:a16="http://schemas.microsoft.com/office/drawing/2014/main" id="{AF8C773B-B847-7465-F00A-0968D336001B}"/>
              </a:ext>
            </a:extLst>
          </p:cNvPr>
          <p:cNvSpPr txBox="1">
            <a:spLocks/>
          </p:cNvSpPr>
          <p:nvPr/>
        </p:nvSpPr>
        <p:spPr>
          <a:xfrm>
            <a:off x="609598" y="2026178"/>
            <a:ext cx="6965246" cy="2142125"/>
          </a:xfrm>
          <a:prstGeom prst="rect">
            <a:avLst/>
          </a:prstGeom>
        </p:spPr>
        <p:txBody>
          <a:bodyPr/>
          <a:lstStyle>
            <a:lvl1pPr algn="l" defTabSz="541887" rtl="0" eaLnBrk="1" latinLnBrk="0" hangingPunct="1">
              <a:lnSpc>
                <a:spcPct val="90000"/>
              </a:lnSpc>
              <a:spcBef>
                <a:spcPct val="0"/>
              </a:spcBef>
              <a:buNone/>
              <a:defRPr sz="2370" kern="1200" spc="-59" baseline="0">
                <a:solidFill>
                  <a:schemeClr val="tx1"/>
                </a:solidFill>
                <a:latin typeface="+mj-lt"/>
                <a:ea typeface="+mj-ea"/>
                <a:cs typeface="+mj-cs"/>
              </a:defRPr>
            </a:lvl1pPr>
          </a:lstStyle>
          <a:p>
            <a:r>
              <a:rPr lang="en-US" sz="6000" dirty="0">
                <a:latin typeface="+mn-lt"/>
              </a:rPr>
              <a:t>Why are Evaluations so important?</a:t>
            </a:r>
            <a:endParaRPr lang="en-US" dirty="0">
              <a:latin typeface="+mn-lt"/>
            </a:endParaRPr>
          </a:p>
        </p:txBody>
      </p:sp>
    </p:spTree>
    <p:extLst>
      <p:ext uri="{BB962C8B-B14F-4D97-AF65-F5344CB8AC3E}">
        <p14:creationId xmlns:p14="http://schemas.microsoft.com/office/powerpoint/2010/main" val="17649418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D7E34-DE40-A236-4E34-F9CD4AE2296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5C35A0D-2620-6EE2-13DB-894F1B34528C}"/>
              </a:ext>
            </a:extLst>
          </p:cNvPr>
          <p:cNvSpPr>
            <a:spLocks noGrp="1"/>
          </p:cNvSpPr>
          <p:nvPr>
            <p:ph type="title"/>
          </p:nvPr>
        </p:nvSpPr>
        <p:spPr>
          <a:xfrm>
            <a:off x="808639" y="798350"/>
            <a:ext cx="6110673" cy="1293903"/>
          </a:xfrm>
        </p:spPr>
        <p:txBody>
          <a:bodyPr/>
          <a:lstStyle/>
          <a:p>
            <a:r>
              <a:rPr lang="en-US" dirty="0"/>
              <a:t>Gen AI projects only succeed when they deliver business value. </a:t>
            </a:r>
          </a:p>
        </p:txBody>
      </p:sp>
      <p:sp>
        <p:nvSpPr>
          <p:cNvPr id="9" name="Title 2">
            <a:extLst>
              <a:ext uri="{FF2B5EF4-FFF2-40B4-BE49-F238E27FC236}">
                <a16:creationId xmlns:a16="http://schemas.microsoft.com/office/drawing/2014/main" id="{18788532-2560-B8A3-466D-3474E617D45C}"/>
              </a:ext>
            </a:extLst>
          </p:cNvPr>
          <p:cNvSpPr txBox="1">
            <a:spLocks/>
          </p:cNvSpPr>
          <p:nvPr/>
        </p:nvSpPr>
        <p:spPr>
          <a:xfrm>
            <a:off x="1821623" y="3868836"/>
            <a:ext cx="5853342" cy="2190814"/>
          </a:xfrm>
          <a:prstGeom prst="rect">
            <a:avLst/>
          </a:prstGeom>
        </p:spPr>
        <p:txBody>
          <a:bodyPr vert="horz" lIns="0" tIns="91440" rIns="0" bIns="45720" rtlCol="0" anchor="t" anchorCtr="0">
            <a:noAutofit/>
          </a:bodyPr>
          <a:lstStyle>
            <a:lvl1pPr algn="l" defTabSz="914400" rtl="0" eaLnBrk="1" latinLnBrk="0" hangingPunct="1">
              <a:lnSpc>
                <a:spcPct val="90000"/>
              </a:lnSpc>
              <a:spcBef>
                <a:spcPct val="0"/>
              </a:spcBef>
              <a:buNone/>
              <a:defRPr sz="3200" b="1" kern="1200" spc="0" baseline="0">
                <a:solidFill>
                  <a:schemeClr val="tx1"/>
                </a:solidFill>
                <a:latin typeface="+mj-lt"/>
                <a:ea typeface="+mj-ea"/>
                <a:cs typeface="+mj-cs"/>
              </a:defRPr>
            </a:lvl1pPr>
          </a:lstStyle>
          <a:p>
            <a:pPr algn="r"/>
            <a:r>
              <a:rPr lang="en-US" dirty="0"/>
              <a:t>Evaluations are the missing piece to guiding project development and </a:t>
            </a:r>
            <a:r>
              <a:rPr lang="en-US" dirty="0">
                <a:solidFill>
                  <a:schemeClr val="accent2"/>
                </a:solidFill>
              </a:rPr>
              <a:t>proving</a:t>
            </a:r>
            <a:r>
              <a:rPr lang="en-US" dirty="0"/>
              <a:t> value delivered.</a:t>
            </a:r>
          </a:p>
        </p:txBody>
      </p:sp>
      <p:pic>
        <p:nvPicPr>
          <p:cNvPr id="10" name="Picture 10" descr="Looking missing pieces - AI Photo Generator - starryai">
            <a:extLst>
              <a:ext uri="{FF2B5EF4-FFF2-40B4-BE49-F238E27FC236}">
                <a16:creationId xmlns:a16="http://schemas.microsoft.com/office/drawing/2014/main" id="{431A0D26-FB81-586D-E741-A52F6E8A2D4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28025" y="0"/>
            <a:ext cx="3863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04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C1DCE-93CA-7F6C-D159-2E0CF3101D8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34A2A76-AC5D-46B0-B727-EEEDC07A994F}"/>
              </a:ext>
            </a:extLst>
          </p:cNvPr>
          <p:cNvSpPr>
            <a:spLocks noGrp="1"/>
          </p:cNvSpPr>
          <p:nvPr>
            <p:ph type="title"/>
          </p:nvPr>
        </p:nvSpPr>
        <p:spPr/>
        <p:txBody>
          <a:bodyPr/>
          <a:lstStyle/>
          <a:p>
            <a:r>
              <a:rPr lang="en-US" dirty="0"/>
              <a:t>Evaluations are critical for all workloads.</a:t>
            </a:r>
          </a:p>
        </p:txBody>
      </p:sp>
      <p:sp>
        <p:nvSpPr>
          <p:cNvPr id="5" name="Triangle 4">
            <a:extLst>
              <a:ext uri="{FF2B5EF4-FFF2-40B4-BE49-F238E27FC236}">
                <a16:creationId xmlns:a16="http://schemas.microsoft.com/office/drawing/2014/main" id="{71FD0F50-3451-B0CF-7066-74C5B7E22FD6}"/>
              </a:ext>
            </a:extLst>
          </p:cNvPr>
          <p:cNvSpPr/>
          <p:nvPr/>
        </p:nvSpPr>
        <p:spPr>
          <a:xfrm>
            <a:off x="4686918" y="2420940"/>
            <a:ext cx="2846120" cy="2275113"/>
          </a:xfrm>
          <a:prstGeom prst="triangl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dirty="0" err="1">
              <a:ln w="22225">
                <a:solidFill>
                  <a:schemeClr val="accent2"/>
                </a:solidFill>
                <a:prstDash val="solid"/>
              </a:ln>
              <a:solidFill>
                <a:schemeClr val="accent2">
                  <a:lumMod val="40000"/>
                  <a:lumOff val="60000"/>
                </a:schemeClr>
              </a:solidFill>
            </a:endParaRPr>
          </a:p>
        </p:txBody>
      </p:sp>
      <p:sp>
        <p:nvSpPr>
          <p:cNvPr id="8" name="Content Placeholder 3">
            <a:extLst>
              <a:ext uri="{FF2B5EF4-FFF2-40B4-BE49-F238E27FC236}">
                <a16:creationId xmlns:a16="http://schemas.microsoft.com/office/drawing/2014/main" id="{20DED25E-8011-82DD-D83E-9ED8863D4C3F}"/>
              </a:ext>
            </a:extLst>
          </p:cNvPr>
          <p:cNvSpPr>
            <a:spLocks noGrp="1"/>
          </p:cNvSpPr>
          <p:nvPr>
            <p:ph idx="1"/>
          </p:nvPr>
        </p:nvSpPr>
        <p:spPr>
          <a:xfrm>
            <a:off x="4972359" y="1565555"/>
            <a:ext cx="2247281" cy="1323439"/>
          </a:xfrm>
        </p:spPr>
        <p:txBody>
          <a:bodyPr/>
          <a:lstStyle/>
          <a:p>
            <a:pPr algn="ctr"/>
            <a:r>
              <a:rPr lang="en-US" sz="4000" dirty="0"/>
              <a:t>Accuracy</a:t>
            </a:r>
          </a:p>
        </p:txBody>
      </p:sp>
      <p:sp>
        <p:nvSpPr>
          <p:cNvPr id="12" name="Content Placeholder 3">
            <a:extLst>
              <a:ext uri="{FF2B5EF4-FFF2-40B4-BE49-F238E27FC236}">
                <a16:creationId xmlns:a16="http://schemas.microsoft.com/office/drawing/2014/main" id="{9DBB7D10-0699-1053-5608-95103599480F}"/>
              </a:ext>
            </a:extLst>
          </p:cNvPr>
          <p:cNvSpPr txBox="1">
            <a:spLocks/>
          </p:cNvSpPr>
          <p:nvPr/>
        </p:nvSpPr>
        <p:spPr>
          <a:xfrm>
            <a:off x="7698985" y="4696053"/>
            <a:ext cx="2329240" cy="707886"/>
          </a:xfrm>
          <a:prstGeom prst="rect">
            <a:avLst/>
          </a:prstGeom>
        </p:spPr>
        <p:txBody>
          <a:bodyPr vert="horz" wrap="square" lIns="0" tIns="45720" rIns="0" bIns="45720" rtlCol="0">
            <a:spAutoFit/>
          </a:bodyPr>
          <a:lstStyle>
            <a:lvl1pPr marL="0" indent="0" algn="l" defTabSz="914400" rtl="0" eaLnBrk="1" latinLnBrk="0" hangingPunct="1">
              <a:lnSpc>
                <a:spcPct val="100000"/>
              </a:lnSpc>
              <a:spcBef>
                <a:spcPts val="0"/>
              </a:spcBef>
              <a:spcAft>
                <a:spcPts val="1200"/>
              </a:spcAft>
              <a:buClr>
                <a:schemeClr val="tx1"/>
              </a:buClr>
              <a:buSzPct val="90000"/>
              <a:buFont typeface="Amazon Ember Display" panose="020F0603020204020204" pitchFamily="34" charset="0"/>
              <a:buNone/>
              <a:tabLst/>
              <a:defRPr sz="2800" kern="1200">
                <a:solidFill>
                  <a:schemeClr val="tx1"/>
                </a:solidFill>
                <a:latin typeface="+mn-lt"/>
                <a:ea typeface="+mn-ea"/>
                <a:cs typeface="+mn-cs"/>
              </a:defRPr>
            </a:lvl1pPr>
            <a:lvl2pPr marL="228600" indent="0" algn="l" defTabSz="914400" rtl="0" eaLnBrk="1" latinLnBrk="0" hangingPunct="1">
              <a:lnSpc>
                <a:spcPct val="100000"/>
              </a:lnSpc>
              <a:spcBef>
                <a:spcPts val="0"/>
              </a:spcBef>
              <a:spcAft>
                <a:spcPts val="1200"/>
              </a:spcAft>
              <a:buClr>
                <a:schemeClr val="tx1"/>
              </a:buClr>
              <a:buSzPct val="90000"/>
              <a:buFont typeface="Wingdings" panose="05000000000000000000" pitchFamily="2" charset="2"/>
              <a:buNone/>
              <a:tabLst/>
              <a:defRPr sz="2400" kern="1200">
                <a:solidFill>
                  <a:schemeClr val="tx1"/>
                </a:solidFill>
                <a:latin typeface="+mn-lt"/>
                <a:ea typeface="+mn-ea"/>
                <a:cs typeface="+mn-cs"/>
              </a:defRPr>
            </a:lvl2pPr>
            <a:lvl3pPr marL="4572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2000" kern="1200">
                <a:solidFill>
                  <a:schemeClr val="tx1"/>
                </a:solidFill>
                <a:latin typeface="+mn-lt"/>
                <a:ea typeface="+mn-ea"/>
                <a:cs typeface="+mn-cs"/>
              </a:defRPr>
            </a:lvl3pPr>
            <a:lvl4pPr marL="6858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1800" kern="1200">
                <a:solidFill>
                  <a:schemeClr val="tx1"/>
                </a:solidFill>
                <a:latin typeface="+mn-lt"/>
                <a:ea typeface="+mn-ea"/>
                <a:cs typeface="+mn-cs"/>
              </a:defRPr>
            </a:lvl4pPr>
            <a:lvl5pPr marL="685800" indent="0" algn="l" defTabSz="914400" rtl="0" eaLnBrk="1" latinLnBrk="0" hangingPunct="1">
              <a:lnSpc>
                <a:spcPct val="100000"/>
              </a:lnSpc>
              <a:spcBef>
                <a:spcPts val="0"/>
              </a:spcBef>
              <a:buClr>
                <a:schemeClr val="tx1"/>
              </a:buClr>
              <a:buFont typeface="Amazon Ember Display" panose="020F0603020204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r>
              <a:rPr lang="en-US" sz="4000" dirty="0"/>
              <a:t>Cost</a:t>
            </a:r>
          </a:p>
        </p:txBody>
      </p:sp>
      <p:sp>
        <p:nvSpPr>
          <p:cNvPr id="13" name="Content Placeholder 3">
            <a:extLst>
              <a:ext uri="{FF2B5EF4-FFF2-40B4-BE49-F238E27FC236}">
                <a16:creationId xmlns:a16="http://schemas.microsoft.com/office/drawing/2014/main" id="{2B4B914E-5FAF-6E5A-00D7-3423BE7C5A8D}"/>
              </a:ext>
            </a:extLst>
          </p:cNvPr>
          <p:cNvSpPr txBox="1">
            <a:spLocks/>
          </p:cNvSpPr>
          <p:nvPr/>
        </p:nvSpPr>
        <p:spPr>
          <a:xfrm>
            <a:off x="3129372" y="4696053"/>
            <a:ext cx="1557546" cy="707886"/>
          </a:xfrm>
          <a:prstGeom prst="rect">
            <a:avLst/>
          </a:prstGeom>
        </p:spPr>
        <p:txBody>
          <a:bodyPr vert="horz" wrap="square" lIns="0" tIns="45720" rIns="0" bIns="45720" rtlCol="0">
            <a:spAutoFit/>
          </a:bodyPr>
          <a:lstStyle>
            <a:lvl1pPr marL="0" indent="0" algn="l" defTabSz="914400" rtl="0" eaLnBrk="1" latinLnBrk="0" hangingPunct="1">
              <a:lnSpc>
                <a:spcPct val="100000"/>
              </a:lnSpc>
              <a:spcBef>
                <a:spcPts val="0"/>
              </a:spcBef>
              <a:spcAft>
                <a:spcPts val="1200"/>
              </a:spcAft>
              <a:buClr>
                <a:schemeClr val="tx1"/>
              </a:buClr>
              <a:buSzPct val="90000"/>
              <a:buFont typeface="Amazon Ember Display" panose="020F0603020204020204" pitchFamily="34" charset="0"/>
              <a:buNone/>
              <a:tabLst/>
              <a:defRPr sz="2800" kern="1200">
                <a:solidFill>
                  <a:schemeClr val="tx1"/>
                </a:solidFill>
                <a:latin typeface="+mn-lt"/>
                <a:ea typeface="+mn-ea"/>
                <a:cs typeface="+mn-cs"/>
              </a:defRPr>
            </a:lvl1pPr>
            <a:lvl2pPr marL="228600" indent="0" algn="l" defTabSz="914400" rtl="0" eaLnBrk="1" latinLnBrk="0" hangingPunct="1">
              <a:lnSpc>
                <a:spcPct val="100000"/>
              </a:lnSpc>
              <a:spcBef>
                <a:spcPts val="0"/>
              </a:spcBef>
              <a:spcAft>
                <a:spcPts val="1200"/>
              </a:spcAft>
              <a:buClr>
                <a:schemeClr val="tx1"/>
              </a:buClr>
              <a:buSzPct val="90000"/>
              <a:buFont typeface="Wingdings" panose="05000000000000000000" pitchFamily="2" charset="2"/>
              <a:buNone/>
              <a:tabLst/>
              <a:defRPr sz="2400" kern="1200">
                <a:solidFill>
                  <a:schemeClr val="tx1"/>
                </a:solidFill>
                <a:latin typeface="+mn-lt"/>
                <a:ea typeface="+mn-ea"/>
                <a:cs typeface="+mn-cs"/>
              </a:defRPr>
            </a:lvl2pPr>
            <a:lvl3pPr marL="4572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2000" kern="1200">
                <a:solidFill>
                  <a:schemeClr val="tx1"/>
                </a:solidFill>
                <a:latin typeface="+mn-lt"/>
                <a:ea typeface="+mn-ea"/>
                <a:cs typeface="+mn-cs"/>
              </a:defRPr>
            </a:lvl3pPr>
            <a:lvl4pPr marL="6858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1800" kern="1200">
                <a:solidFill>
                  <a:schemeClr val="tx1"/>
                </a:solidFill>
                <a:latin typeface="+mn-lt"/>
                <a:ea typeface="+mn-ea"/>
                <a:cs typeface="+mn-cs"/>
              </a:defRPr>
            </a:lvl4pPr>
            <a:lvl5pPr marL="685800" indent="0" algn="l" defTabSz="914400" rtl="0" eaLnBrk="1" latinLnBrk="0" hangingPunct="1">
              <a:lnSpc>
                <a:spcPct val="100000"/>
              </a:lnSpc>
              <a:spcBef>
                <a:spcPts val="0"/>
              </a:spcBef>
              <a:buClr>
                <a:schemeClr val="tx1"/>
              </a:buClr>
              <a:buFont typeface="Amazon Ember Display" panose="020F0603020204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r>
              <a:rPr lang="en-US" sz="4000" dirty="0"/>
              <a:t>Speed</a:t>
            </a:r>
          </a:p>
        </p:txBody>
      </p:sp>
      <p:grpSp>
        <p:nvGrpSpPr>
          <p:cNvPr id="14" name="Group 13">
            <a:extLst>
              <a:ext uri="{FF2B5EF4-FFF2-40B4-BE49-F238E27FC236}">
                <a16:creationId xmlns:a16="http://schemas.microsoft.com/office/drawing/2014/main" id="{699FB9AB-5BF1-2DA6-3CB5-0B1F1C811147}"/>
              </a:ext>
            </a:extLst>
          </p:cNvPr>
          <p:cNvGrpSpPr/>
          <p:nvPr/>
        </p:nvGrpSpPr>
        <p:grpSpPr>
          <a:xfrm>
            <a:off x="5434161" y="3253837"/>
            <a:ext cx="1325870" cy="1323439"/>
            <a:chOff x="9575054" y="942983"/>
            <a:chExt cx="1189573" cy="1189570"/>
          </a:xfrm>
        </p:grpSpPr>
        <p:sp>
          <p:nvSpPr>
            <p:cNvPr id="15" name="Oval 14">
              <a:extLst>
                <a:ext uri="{FF2B5EF4-FFF2-40B4-BE49-F238E27FC236}">
                  <a16:creationId xmlns:a16="http://schemas.microsoft.com/office/drawing/2014/main" id="{2F62BA35-4D82-3CC3-6DDE-477B910AA122}"/>
                </a:ext>
              </a:extLst>
            </p:cNvPr>
            <p:cNvSpPr/>
            <p:nvPr/>
          </p:nvSpPr>
          <p:spPr>
            <a:xfrm>
              <a:off x="9575054" y="942983"/>
              <a:ext cx="1189573" cy="1189570"/>
            </a:xfrm>
            <a:prstGeom prst="ellipse">
              <a:avLst/>
            </a:prstGeom>
            <a:solidFill>
              <a:sysClr val="window" lastClr="FFFFFF">
                <a:alpha val="17326"/>
              </a:sysClr>
            </a:solidFill>
            <a:ln w="76200" cap="flat" cmpd="sng" algn="ctr">
              <a:gradFill>
                <a:gsLst>
                  <a:gs pos="0">
                    <a:srgbClr val="DF2A5D"/>
                  </a:gs>
                  <a:gs pos="50000">
                    <a:srgbClr val="7C5AED"/>
                  </a:gs>
                  <a:gs pos="100000">
                    <a:srgbClr val="7CE8F4"/>
                  </a:gs>
                </a:gsLst>
                <a:lin ang="18900000" scaled="0"/>
              </a:gradFill>
              <a:prstDash val="solid"/>
              <a:miter lim="800000"/>
            </a:ln>
            <a:effectLst/>
          </p:spPr>
          <p:txBody>
            <a:bodyPr lIns="45720" tIns="45720" r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mazon Ember Display"/>
                <a:ea typeface="+mn-ea"/>
                <a:cs typeface="+mn-cs"/>
              </a:endParaRPr>
            </a:p>
          </p:txBody>
        </p:sp>
        <p:pic>
          <p:nvPicPr>
            <p:cNvPr id="16" name="Picture 15">
              <a:extLst>
                <a:ext uri="{FF2B5EF4-FFF2-40B4-BE49-F238E27FC236}">
                  <a16:creationId xmlns:a16="http://schemas.microsoft.com/office/drawing/2014/main" id="{F4E1809B-680F-AFC6-FE8F-80717BA773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3575" y="1051504"/>
              <a:ext cx="972530" cy="972528"/>
            </a:xfrm>
            <a:prstGeom prst="rect">
              <a:avLst/>
            </a:prstGeom>
          </p:spPr>
        </p:pic>
      </p:grpSp>
    </p:spTree>
    <p:extLst>
      <p:ext uri="{BB962C8B-B14F-4D97-AF65-F5344CB8AC3E}">
        <p14:creationId xmlns:p14="http://schemas.microsoft.com/office/powerpoint/2010/main" val="123014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901729-2C5A-B263-FFE7-80603F5219C0}"/>
              </a:ext>
            </a:extLst>
          </p:cNvPr>
          <p:cNvSpPr>
            <a:spLocks noGrp="1"/>
          </p:cNvSpPr>
          <p:nvPr>
            <p:ph type="title"/>
          </p:nvPr>
        </p:nvSpPr>
        <p:spPr/>
        <p:txBody>
          <a:bodyPr/>
          <a:lstStyle/>
          <a:p>
            <a:r>
              <a:rPr lang="en-US" dirty="0">
                <a:solidFill>
                  <a:schemeClr val="accent2"/>
                </a:solidFill>
              </a:rPr>
              <a:t>Evaluations</a:t>
            </a:r>
            <a:r>
              <a:rPr lang="en-US" dirty="0"/>
              <a:t> give you the answers to the questions:</a:t>
            </a:r>
          </a:p>
        </p:txBody>
      </p:sp>
      <p:sp>
        <p:nvSpPr>
          <p:cNvPr id="7" name="Content Placeholder 6">
            <a:extLst>
              <a:ext uri="{FF2B5EF4-FFF2-40B4-BE49-F238E27FC236}">
                <a16:creationId xmlns:a16="http://schemas.microsoft.com/office/drawing/2014/main" id="{2ED8DED2-5950-CB91-FBC7-990B7721A649}"/>
              </a:ext>
            </a:extLst>
          </p:cNvPr>
          <p:cNvSpPr>
            <a:spLocks noGrp="1"/>
          </p:cNvSpPr>
          <p:nvPr>
            <p:ph idx="1"/>
          </p:nvPr>
        </p:nvSpPr>
        <p:spPr>
          <a:xfrm>
            <a:off x="425038" y="1074572"/>
            <a:ext cx="11430001" cy="4832092"/>
          </a:xfrm>
        </p:spPr>
        <p:txBody>
          <a:bodyPr/>
          <a:lstStyle/>
          <a:p>
            <a:r>
              <a:rPr lang="en-US" b="1" u="sng" dirty="0"/>
              <a:t>Accuracy</a:t>
            </a:r>
          </a:p>
          <a:p>
            <a:pPr lvl="1"/>
            <a:r>
              <a:rPr lang="en-US" dirty="0"/>
              <a:t>How well does my system work?</a:t>
            </a:r>
          </a:p>
          <a:p>
            <a:pPr lvl="1"/>
            <a:r>
              <a:rPr lang="en-US" dirty="0"/>
              <a:t>Where are the problems?</a:t>
            </a:r>
          </a:p>
          <a:p>
            <a:r>
              <a:rPr lang="en-US" b="1" u="sng" dirty="0"/>
              <a:t>Cost</a:t>
            </a:r>
          </a:p>
          <a:p>
            <a:pPr lvl="1"/>
            <a:r>
              <a:rPr lang="en-US" dirty="0"/>
              <a:t>Which model should I use?</a:t>
            </a:r>
          </a:p>
          <a:p>
            <a:pPr lvl="1"/>
            <a:r>
              <a:rPr lang="en-US" dirty="0"/>
              <a:t>How many tokens will I use?</a:t>
            </a:r>
          </a:p>
          <a:p>
            <a:r>
              <a:rPr lang="en-US" b="1" u="sng" dirty="0"/>
              <a:t>Speed</a:t>
            </a:r>
          </a:p>
          <a:p>
            <a:pPr lvl="1"/>
            <a:r>
              <a:rPr lang="en-US" dirty="0"/>
              <a:t>How fast is the user experience?</a:t>
            </a:r>
          </a:p>
          <a:p>
            <a:pPr lvl="1"/>
            <a:r>
              <a:rPr lang="en-US" dirty="0"/>
              <a:t>Do I have enough capacity and concurrency to scale my workload?</a:t>
            </a:r>
          </a:p>
        </p:txBody>
      </p:sp>
      <p:grpSp>
        <p:nvGrpSpPr>
          <p:cNvPr id="2" name="Group 1">
            <a:extLst>
              <a:ext uri="{FF2B5EF4-FFF2-40B4-BE49-F238E27FC236}">
                <a16:creationId xmlns:a16="http://schemas.microsoft.com/office/drawing/2014/main" id="{DE0FBCC5-CB68-C4AB-4463-5FCCE99861B6}"/>
              </a:ext>
            </a:extLst>
          </p:cNvPr>
          <p:cNvGrpSpPr/>
          <p:nvPr/>
        </p:nvGrpSpPr>
        <p:grpSpPr>
          <a:xfrm>
            <a:off x="7458723" y="1787501"/>
            <a:ext cx="2955860" cy="2955853"/>
            <a:chOff x="9575054" y="942983"/>
            <a:chExt cx="1189573" cy="1189570"/>
          </a:xfrm>
        </p:grpSpPr>
        <p:sp>
          <p:nvSpPr>
            <p:cNvPr id="4" name="Oval 3">
              <a:extLst>
                <a:ext uri="{FF2B5EF4-FFF2-40B4-BE49-F238E27FC236}">
                  <a16:creationId xmlns:a16="http://schemas.microsoft.com/office/drawing/2014/main" id="{A24560AB-31FF-09CA-6D2E-2283E791EB46}"/>
                </a:ext>
              </a:extLst>
            </p:cNvPr>
            <p:cNvSpPr/>
            <p:nvPr/>
          </p:nvSpPr>
          <p:spPr>
            <a:xfrm>
              <a:off x="9575054" y="942983"/>
              <a:ext cx="1189573" cy="1189570"/>
            </a:xfrm>
            <a:prstGeom prst="ellipse">
              <a:avLst/>
            </a:prstGeom>
            <a:solidFill>
              <a:sysClr val="window" lastClr="FFFFFF">
                <a:alpha val="17326"/>
              </a:sysClr>
            </a:solidFill>
            <a:ln w="76200" cap="flat" cmpd="sng" algn="ctr">
              <a:gradFill>
                <a:gsLst>
                  <a:gs pos="0">
                    <a:srgbClr val="DF2A5D"/>
                  </a:gs>
                  <a:gs pos="50000">
                    <a:srgbClr val="7C5AED"/>
                  </a:gs>
                  <a:gs pos="100000">
                    <a:srgbClr val="7CE8F4"/>
                  </a:gs>
                </a:gsLst>
                <a:lin ang="18900000" scaled="0"/>
              </a:gradFill>
              <a:prstDash val="solid"/>
              <a:miter lim="800000"/>
            </a:ln>
            <a:effectLst/>
          </p:spPr>
          <p:txBody>
            <a:bodyPr lIns="45720" tIns="45720" r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mazon Ember Display"/>
                <a:ea typeface="+mn-ea"/>
                <a:cs typeface="+mn-cs"/>
              </a:endParaRPr>
            </a:p>
          </p:txBody>
        </p:sp>
        <p:pic>
          <p:nvPicPr>
            <p:cNvPr id="5" name="Picture 4">
              <a:extLst>
                <a:ext uri="{FF2B5EF4-FFF2-40B4-BE49-F238E27FC236}">
                  <a16:creationId xmlns:a16="http://schemas.microsoft.com/office/drawing/2014/main" id="{04643113-7E71-130F-4E76-AF698507D6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3575" y="1051504"/>
              <a:ext cx="972530" cy="972528"/>
            </a:xfrm>
            <a:prstGeom prst="rect">
              <a:avLst/>
            </a:prstGeom>
          </p:spPr>
        </p:pic>
      </p:grpSp>
      <p:sp>
        <p:nvSpPr>
          <p:cNvPr id="8" name="Title 1">
            <a:extLst>
              <a:ext uri="{FF2B5EF4-FFF2-40B4-BE49-F238E27FC236}">
                <a16:creationId xmlns:a16="http://schemas.microsoft.com/office/drawing/2014/main" id="{788155B6-58C8-1430-1802-4F29405ED5D3}"/>
              </a:ext>
            </a:extLst>
          </p:cNvPr>
          <p:cNvSpPr txBox="1">
            <a:spLocks/>
          </p:cNvSpPr>
          <p:nvPr/>
        </p:nvSpPr>
        <p:spPr>
          <a:xfrm>
            <a:off x="7823624" y="5988046"/>
            <a:ext cx="3805323" cy="429603"/>
          </a:xfrm>
          <a:prstGeom prst="rect">
            <a:avLst/>
          </a:prstGeom>
        </p:spPr>
        <p:txBody>
          <a:bodyPr vert="horz" lIns="0" tIns="45720" rIns="0" bIns="45720" rtlCol="0" anchor="t">
            <a:noAutofit/>
          </a:bodyPr>
          <a:lstStyle>
            <a:lvl1pPr algn="l" defTabSz="541887" rtl="0" eaLnBrk="1" latinLnBrk="0" hangingPunct="1">
              <a:lnSpc>
                <a:spcPct val="90000"/>
              </a:lnSpc>
              <a:spcBef>
                <a:spcPct val="0"/>
              </a:spcBef>
              <a:buNone/>
              <a:defRPr sz="2370" kern="1200" spc="-59" baseline="0">
                <a:solidFill>
                  <a:schemeClr val="tx1"/>
                </a:solidFill>
                <a:latin typeface="+mj-lt"/>
                <a:ea typeface="+mj-ea"/>
                <a:cs typeface="+mj-cs"/>
              </a:defRPr>
            </a:lvl1pPr>
          </a:lstStyle>
          <a:p>
            <a:r>
              <a:rPr lang="en-US" sz="3200" b="1" spc="0" dirty="0"/>
              <a:t>…and many more!</a:t>
            </a:r>
          </a:p>
        </p:txBody>
      </p:sp>
    </p:spTree>
    <p:extLst>
      <p:ext uri="{BB962C8B-B14F-4D97-AF65-F5344CB8AC3E}">
        <p14:creationId xmlns:p14="http://schemas.microsoft.com/office/powerpoint/2010/main" val="233699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AD977-272C-F6D1-9E39-3A9DE2A9B92C}"/>
              </a:ext>
            </a:extLst>
          </p:cNvPr>
          <p:cNvSpPr>
            <a:spLocks noGrp="1"/>
          </p:cNvSpPr>
          <p:nvPr>
            <p:ph type="title"/>
          </p:nvPr>
        </p:nvSpPr>
        <p:spPr/>
        <p:txBody>
          <a:bodyPr/>
          <a:lstStyle/>
          <a:p>
            <a:r>
              <a:rPr lang="en-US" dirty="0"/>
              <a:t>X Evaluations: How do I find the best X?</a:t>
            </a:r>
          </a:p>
        </p:txBody>
      </p:sp>
      <p:sp>
        <p:nvSpPr>
          <p:cNvPr id="3" name="Content Placeholder 2">
            <a:extLst>
              <a:ext uri="{FF2B5EF4-FFF2-40B4-BE49-F238E27FC236}">
                <a16:creationId xmlns:a16="http://schemas.microsoft.com/office/drawing/2014/main" id="{94DD9164-1619-ADCF-A8D2-69D05E1C0A0B}"/>
              </a:ext>
            </a:extLst>
          </p:cNvPr>
          <p:cNvSpPr>
            <a:spLocks noGrp="1"/>
          </p:cNvSpPr>
          <p:nvPr>
            <p:ph idx="1"/>
          </p:nvPr>
        </p:nvSpPr>
        <p:spPr>
          <a:xfrm>
            <a:off x="425039" y="1384288"/>
            <a:ext cx="3704510" cy="523220"/>
          </a:xfrm>
        </p:spPr>
        <p:txBody>
          <a:bodyPr/>
          <a:lstStyle/>
          <a:p>
            <a:r>
              <a:rPr lang="en-US" dirty="0"/>
              <a:t>How do I find the best:</a:t>
            </a:r>
          </a:p>
        </p:txBody>
      </p:sp>
      <p:sp>
        <p:nvSpPr>
          <p:cNvPr id="4" name="Oval 3">
            <a:extLst>
              <a:ext uri="{FF2B5EF4-FFF2-40B4-BE49-F238E27FC236}">
                <a16:creationId xmlns:a16="http://schemas.microsoft.com/office/drawing/2014/main" id="{8E3910A7-9BD5-D1B9-99F9-EC4EED4BC022}"/>
              </a:ext>
            </a:extLst>
          </p:cNvPr>
          <p:cNvSpPr/>
          <p:nvPr/>
        </p:nvSpPr>
        <p:spPr>
          <a:xfrm>
            <a:off x="1249824" y="1985417"/>
            <a:ext cx="2300748" cy="811161"/>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Model</a:t>
            </a:r>
          </a:p>
        </p:txBody>
      </p:sp>
      <p:sp>
        <p:nvSpPr>
          <p:cNvPr id="5" name="Oval 4">
            <a:extLst>
              <a:ext uri="{FF2B5EF4-FFF2-40B4-BE49-F238E27FC236}">
                <a16:creationId xmlns:a16="http://schemas.microsoft.com/office/drawing/2014/main" id="{B09B4B44-32D5-6E25-3873-387C4A2A9D47}"/>
              </a:ext>
            </a:extLst>
          </p:cNvPr>
          <p:cNvSpPr/>
          <p:nvPr/>
        </p:nvSpPr>
        <p:spPr>
          <a:xfrm>
            <a:off x="1249824" y="2954768"/>
            <a:ext cx="2300748" cy="811161"/>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Prompts</a:t>
            </a:r>
          </a:p>
        </p:txBody>
      </p:sp>
      <p:sp>
        <p:nvSpPr>
          <p:cNvPr id="6" name="Oval 5">
            <a:extLst>
              <a:ext uri="{FF2B5EF4-FFF2-40B4-BE49-F238E27FC236}">
                <a16:creationId xmlns:a16="http://schemas.microsoft.com/office/drawing/2014/main" id="{ED1ABFBC-F669-E9A8-FB49-6EE214CC8545}"/>
              </a:ext>
            </a:extLst>
          </p:cNvPr>
          <p:cNvSpPr/>
          <p:nvPr/>
        </p:nvSpPr>
        <p:spPr>
          <a:xfrm>
            <a:off x="1249824" y="3924119"/>
            <a:ext cx="2300748" cy="811161"/>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Context Retrieval</a:t>
            </a:r>
          </a:p>
        </p:txBody>
      </p:sp>
      <p:sp>
        <p:nvSpPr>
          <p:cNvPr id="7" name="Oval 6">
            <a:extLst>
              <a:ext uri="{FF2B5EF4-FFF2-40B4-BE49-F238E27FC236}">
                <a16:creationId xmlns:a16="http://schemas.microsoft.com/office/drawing/2014/main" id="{4D1A7365-A66A-6C0E-3B17-DA4FBB68BA9C}"/>
              </a:ext>
            </a:extLst>
          </p:cNvPr>
          <p:cNvSpPr/>
          <p:nvPr/>
        </p:nvSpPr>
        <p:spPr>
          <a:xfrm>
            <a:off x="1249824" y="4893470"/>
            <a:ext cx="2300748" cy="811161"/>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err="1"/>
              <a:t>Etc</a:t>
            </a:r>
            <a:r>
              <a:rPr lang="en-US" dirty="0"/>
              <a:t>…</a:t>
            </a:r>
          </a:p>
        </p:txBody>
      </p:sp>
      <p:sp>
        <p:nvSpPr>
          <p:cNvPr id="8" name="Title 1">
            <a:extLst>
              <a:ext uri="{FF2B5EF4-FFF2-40B4-BE49-F238E27FC236}">
                <a16:creationId xmlns:a16="http://schemas.microsoft.com/office/drawing/2014/main" id="{CE290FAF-4A4C-66F1-50DD-F2CC7492C3DA}"/>
              </a:ext>
            </a:extLst>
          </p:cNvPr>
          <p:cNvSpPr txBox="1">
            <a:spLocks/>
          </p:cNvSpPr>
          <p:nvPr/>
        </p:nvSpPr>
        <p:spPr>
          <a:xfrm>
            <a:off x="302695" y="3605031"/>
            <a:ext cx="333173" cy="638175"/>
          </a:xfrm>
          <a:prstGeom prst="rect">
            <a:avLst/>
          </a:prstGeom>
        </p:spPr>
        <p:txBody>
          <a:bodyPr vert="horz" lIns="0" tIns="91440" rIns="0" bIns="45720" rtlCol="0" anchor="t" anchorCtr="0">
            <a:noAutofit/>
          </a:bodyPr>
          <a:lstStyle>
            <a:lvl1pPr algn="l" defTabSz="914400" rtl="0" eaLnBrk="1" latinLnBrk="0" hangingPunct="1">
              <a:lnSpc>
                <a:spcPct val="90000"/>
              </a:lnSpc>
              <a:spcBef>
                <a:spcPct val="0"/>
              </a:spcBef>
              <a:buNone/>
              <a:defRPr sz="3200" b="1" kern="1200" spc="0" baseline="0">
                <a:solidFill>
                  <a:schemeClr val="tx1"/>
                </a:solidFill>
                <a:latin typeface="+mj-lt"/>
                <a:ea typeface="+mj-ea"/>
                <a:cs typeface="+mj-cs"/>
              </a:defRPr>
            </a:lvl1pPr>
          </a:lstStyle>
          <a:p>
            <a:r>
              <a:rPr lang="en-US" dirty="0">
                <a:solidFill>
                  <a:schemeClr val="accent2"/>
                </a:solidFill>
              </a:rPr>
              <a:t>X</a:t>
            </a:r>
          </a:p>
        </p:txBody>
      </p:sp>
      <p:sp>
        <p:nvSpPr>
          <p:cNvPr id="9" name="Left Brace 8">
            <a:extLst>
              <a:ext uri="{FF2B5EF4-FFF2-40B4-BE49-F238E27FC236}">
                <a16:creationId xmlns:a16="http://schemas.microsoft.com/office/drawing/2014/main" id="{91BD985C-36C2-D1E5-AD3C-896784E82E64}"/>
              </a:ext>
            </a:extLst>
          </p:cNvPr>
          <p:cNvSpPr/>
          <p:nvPr/>
        </p:nvSpPr>
        <p:spPr>
          <a:xfrm>
            <a:off x="591624" y="2403987"/>
            <a:ext cx="514505" cy="2920181"/>
          </a:xfrm>
          <a:prstGeom prst="leftBrac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2"/>
              </a:solidFill>
              <a:effectLst/>
              <a:uLnTx/>
              <a:uFillTx/>
              <a:latin typeface="Amazon Ember Display"/>
              <a:ea typeface="+mn-ea"/>
              <a:cs typeface="+mn-cs"/>
            </a:endParaRPr>
          </a:p>
        </p:txBody>
      </p:sp>
      <p:sp>
        <p:nvSpPr>
          <p:cNvPr id="10" name="Content Placeholder 2">
            <a:extLst>
              <a:ext uri="{FF2B5EF4-FFF2-40B4-BE49-F238E27FC236}">
                <a16:creationId xmlns:a16="http://schemas.microsoft.com/office/drawing/2014/main" id="{54FCD05B-2298-43A8-B682-6765F6012702}"/>
              </a:ext>
            </a:extLst>
          </p:cNvPr>
          <p:cNvSpPr txBox="1">
            <a:spLocks/>
          </p:cNvSpPr>
          <p:nvPr/>
        </p:nvSpPr>
        <p:spPr>
          <a:xfrm>
            <a:off x="4737046" y="2642544"/>
            <a:ext cx="2761738" cy="2246769"/>
          </a:xfrm>
          <a:prstGeom prst="rect">
            <a:avLst/>
          </a:prstGeom>
        </p:spPr>
        <p:txBody>
          <a:bodyPr vert="horz" wrap="square" lIns="0" tIns="45720" rIns="0" bIns="45720" rtlCol="0">
            <a:spAutoFit/>
          </a:bodyPr>
          <a:lstStyle>
            <a:lvl1pPr marL="0" indent="0" algn="l" defTabSz="914400" rtl="0" eaLnBrk="1" latinLnBrk="0" hangingPunct="1">
              <a:lnSpc>
                <a:spcPct val="100000"/>
              </a:lnSpc>
              <a:spcBef>
                <a:spcPts val="0"/>
              </a:spcBef>
              <a:spcAft>
                <a:spcPts val="1200"/>
              </a:spcAft>
              <a:buClr>
                <a:schemeClr val="tx1"/>
              </a:buClr>
              <a:buSzPct val="90000"/>
              <a:buFont typeface="Amazon Ember Display" panose="020F0603020204020204" pitchFamily="34" charset="0"/>
              <a:buNone/>
              <a:tabLst/>
              <a:defRPr sz="2800" kern="1200">
                <a:solidFill>
                  <a:schemeClr val="tx1"/>
                </a:solidFill>
                <a:latin typeface="+mn-lt"/>
                <a:ea typeface="+mn-ea"/>
                <a:cs typeface="+mn-cs"/>
              </a:defRPr>
            </a:lvl1pPr>
            <a:lvl2pPr marL="228600" indent="0" algn="l" defTabSz="914400" rtl="0" eaLnBrk="1" latinLnBrk="0" hangingPunct="1">
              <a:lnSpc>
                <a:spcPct val="100000"/>
              </a:lnSpc>
              <a:spcBef>
                <a:spcPts val="0"/>
              </a:spcBef>
              <a:spcAft>
                <a:spcPts val="1200"/>
              </a:spcAft>
              <a:buClr>
                <a:schemeClr val="tx1"/>
              </a:buClr>
              <a:buSzPct val="90000"/>
              <a:buFont typeface="Wingdings" panose="05000000000000000000" pitchFamily="2" charset="2"/>
              <a:buNone/>
              <a:tabLst/>
              <a:defRPr sz="2400" kern="1200">
                <a:solidFill>
                  <a:schemeClr val="tx1"/>
                </a:solidFill>
                <a:latin typeface="+mn-lt"/>
                <a:ea typeface="+mn-ea"/>
                <a:cs typeface="+mn-cs"/>
              </a:defRPr>
            </a:lvl2pPr>
            <a:lvl3pPr marL="4572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2000" kern="1200">
                <a:solidFill>
                  <a:schemeClr val="tx1"/>
                </a:solidFill>
                <a:latin typeface="+mn-lt"/>
                <a:ea typeface="+mn-ea"/>
                <a:cs typeface="+mn-cs"/>
              </a:defRPr>
            </a:lvl3pPr>
            <a:lvl4pPr marL="6858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1800" kern="1200">
                <a:solidFill>
                  <a:schemeClr val="tx1"/>
                </a:solidFill>
                <a:latin typeface="+mn-lt"/>
                <a:ea typeface="+mn-ea"/>
                <a:cs typeface="+mn-cs"/>
              </a:defRPr>
            </a:lvl4pPr>
            <a:lvl5pPr marL="685800" indent="0" algn="l" defTabSz="914400" rtl="0" eaLnBrk="1" latinLnBrk="0" hangingPunct="1">
              <a:lnSpc>
                <a:spcPct val="100000"/>
              </a:lnSpc>
              <a:spcBef>
                <a:spcPts val="0"/>
              </a:spcBef>
              <a:buClr>
                <a:schemeClr val="tx1"/>
              </a:buClr>
              <a:buFont typeface="Amazon Ember Display" panose="020F0603020204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r>
              <a:rPr lang="en-US" dirty="0"/>
              <a:t>Run your Eval framework.  Keep everything else the same, only changing </a:t>
            </a:r>
            <a:r>
              <a:rPr lang="en-US" b="1" dirty="0">
                <a:solidFill>
                  <a:schemeClr val="accent2"/>
                </a:solidFill>
              </a:rPr>
              <a:t>X</a:t>
            </a:r>
            <a:r>
              <a:rPr lang="en-US" dirty="0"/>
              <a:t>.</a:t>
            </a:r>
          </a:p>
        </p:txBody>
      </p:sp>
      <p:sp>
        <p:nvSpPr>
          <p:cNvPr id="11" name="Content Placeholder 2">
            <a:extLst>
              <a:ext uri="{FF2B5EF4-FFF2-40B4-BE49-F238E27FC236}">
                <a16:creationId xmlns:a16="http://schemas.microsoft.com/office/drawing/2014/main" id="{9D477A16-6A32-5280-41FF-BB92AFE4DBD7}"/>
              </a:ext>
            </a:extLst>
          </p:cNvPr>
          <p:cNvSpPr txBox="1">
            <a:spLocks/>
          </p:cNvSpPr>
          <p:nvPr/>
        </p:nvSpPr>
        <p:spPr>
          <a:xfrm>
            <a:off x="8665448" y="2796578"/>
            <a:ext cx="2761738" cy="1815882"/>
          </a:xfrm>
          <a:prstGeom prst="rect">
            <a:avLst/>
          </a:prstGeom>
        </p:spPr>
        <p:txBody>
          <a:bodyPr vert="horz" wrap="square" lIns="0" tIns="45720" rIns="0" bIns="45720" rtlCol="0">
            <a:spAutoFit/>
          </a:bodyPr>
          <a:lstStyle>
            <a:lvl1pPr marL="0" indent="0" algn="l" defTabSz="914400" rtl="0" eaLnBrk="1" latinLnBrk="0" hangingPunct="1">
              <a:lnSpc>
                <a:spcPct val="100000"/>
              </a:lnSpc>
              <a:spcBef>
                <a:spcPts val="0"/>
              </a:spcBef>
              <a:spcAft>
                <a:spcPts val="1200"/>
              </a:spcAft>
              <a:buClr>
                <a:schemeClr val="tx1"/>
              </a:buClr>
              <a:buSzPct val="90000"/>
              <a:buFont typeface="Amazon Ember Display" panose="020F0603020204020204" pitchFamily="34" charset="0"/>
              <a:buNone/>
              <a:tabLst/>
              <a:defRPr sz="2800" kern="1200">
                <a:solidFill>
                  <a:schemeClr val="tx1"/>
                </a:solidFill>
                <a:latin typeface="+mn-lt"/>
                <a:ea typeface="+mn-ea"/>
                <a:cs typeface="+mn-cs"/>
              </a:defRPr>
            </a:lvl1pPr>
            <a:lvl2pPr marL="228600" indent="0" algn="l" defTabSz="914400" rtl="0" eaLnBrk="1" latinLnBrk="0" hangingPunct="1">
              <a:lnSpc>
                <a:spcPct val="100000"/>
              </a:lnSpc>
              <a:spcBef>
                <a:spcPts val="0"/>
              </a:spcBef>
              <a:spcAft>
                <a:spcPts val="1200"/>
              </a:spcAft>
              <a:buClr>
                <a:schemeClr val="tx1"/>
              </a:buClr>
              <a:buSzPct val="90000"/>
              <a:buFont typeface="Wingdings" panose="05000000000000000000" pitchFamily="2" charset="2"/>
              <a:buNone/>
              <a:tabLst/>
              <a:defRPr sz="2400" kern="1200">
                <a:solidFill>
                  <a:schemeClr val="tx1"/>
                </a:solidFill>
                <a:latin typeface="+mn-lt"/>
                <a:ea typeface="+mn-ea"/>
                <a:cs typeface="+mn-cs"/>
              </a:defRPr>
            </a:lvl2pPr>
            <a:lvl3pPr marL="4572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2000" kern="1200">
                <a:solidFill>
                  <a:schemeClr val="tx1"/>
                </a:solidFill>
                <a:latin typeface="+mn-lt"/>
                <a:ea typeface="+mn-ea"/>
                <a:cs typeface="+mn-cs"/>
              </a:defRPr>
            </a:lvl3pPr>
            <a:lvl4pPr marL="685800" indent="0" algn="l" defTabSz="914400" rtl="0" eaLnBrk="1" latinLnBrk="0" hangingPunct="1">
              <a:lnSpc>
                <a:spcPct val="100000"/>
              </a:lnSpc>
              <a:spcBef>
                <a:spcPts val="0"/>
              </a:spcBef>
              <a:spcAft>
                <a:spcPts val="600"/>
              </a:spcAft>
              <a:buClr>
                <a:schemeClr val="tx1"/>
              </a:buClr>
              <a:buFont typeface="Amazon Ember Display" panose="020F0603020204020204" pitchFamily="34" charset="0"/>
              <a:buNone/>
              <a:tabLst/>
              <a:defRPr sz="1800" kern="1200">
                <a:solidFill>
                  <a:schemeClr val="tx1"/>
                </a:solidFill>
                <a:latin typeface="+mn-lt"/>
                <a:ea typeface="+mn-ea"/>
                <a:cs typeface="+mn-cs"/>
              </a:defRPr>
            </a:lvl4pPr>
            <a:lvl5pPr marL="685800" indent="0" algn="l" defTabSz="914400" rtl="0" eaLnBrk="1" latinLnBrk="0" hangingPunct="1">
              <a:lnSpc>
                <a:spcPct val="100000"/>
              </a:lnSpc>
              <a:spcBef>
                <a:spcPts val="0"/>
              </a:spcBef>
              <a:buClr>
                <a:schemeClr val="tx1"/>
              </a:buClr>
              <a:buFont typeface="Amazon Ember Display" panose="020F0603020204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r>
              <a:rPr lang="en-US" dirty="0"/>
              <a:t>Your evaluations now give you data that proves the best </a:t>
            </a:r>
            <a:r>
              <a:rPr lang="en-US" b="1" dirty="0">
                <a:solidFill>
                  <a:schemeClr val="accent2"/>
                </a:solidFill>
              </a:rPr>
              <a:t>X</a:t>
            </a:r>
            <a:r>
              <a:rPr lang="en-US" dirty="0"/>
              <a:t>!</a:t>
            </a:r>
          </a:p>
        </p:txBody>
      </p:sp>
      <p:cxnSp>
        <p:nvCxnSpPr>
          <p:cNvPr id="12" name="Straight Arrow Connector 11">
            <a:extLst>
              <a:ext uri="{FF2B5EF4-FFF2-40B4-BE49-F238E27FC236}">
                <a16:creationId xmlns:a16="http://schemas.microsoft.com/office/drawing/2014/main" id="{7413733B-746B-05F7-41FF-2C896A2039CE}"/>
              </a:ext>
            </a:extLst>
          </p:cNvPr>
          <p:cNvCxnSpPr>
            <a:cxnSpLocks/>
          </p:cNvCxnSpPr>
          <p:nvPr/>
        </p:nvCxnSpPr>
        <p:spPr>
          <a:xfrm>
            <a:off x="3842638" y="3741618"/>
            <a:ext cx="699865" cy="0"/>
          </a:xfrm>
          <a:prstGeom prst="straightConnector1">
            <a:avLst/>
          </a:prstGeom>
          <a:noFill/>
          <a:ln w="88900" cap="rnd" cmpd="sng" algn="ctr">
            <a:solidFill>
              <a:srgbClr val="099ADC">
                <a:lumMod val="60000"/>
                <a:lumOff val="40000"/>
              </a:srgbClr>
            </a:solidFill>
            <a:prstDash val="solid"/>
            <a:miter lim="800000"/>
            <a:tailEnd type="triangle"/>
          </a:ln>
          <a:effectLst/>
        </p:spPr>
      </p:cxnSp>
      <p:cxnSp>
        <p:nvCxnSpPr>
          <p:cNvPr id="13" name="Straight Arrow Connector 12">
            <a:extLst>
              <a:ext uri="{FF2B5EF4-FFF2-40B4-BE49-F238E27FC236}">
                <a16:creationId xmlns:a16="http://schemas.microsoft.com/office/drawing/2014/main" id="{1692548A-4AD5-65A9-ADA7-EE7B7A829B6D}"/>
              </a:ext>
            </a:extLst>
          </p:cNvPr>
          <p:cNvCxnSpPr>
            <a:cxnSpLocks/>
          </p:cNvCxnSpPr>
          <p:nvPr/>
        </p:nvCxnSpPr>
        <p:spPr>
          <a:xfrm>
            <a:off x="7698658" y="3605031"/>
            <a:ext cx="766916" cy="0"/>
          </a:xfrm>
          <a:prstGeom prst="straightConnector1">
            <a:avLst/>
          </a:prstGeom>
          <a:noFill/>
          <a:ln w="88900" cap="rnd" cmpd="sng" algn="ctr">
            <a:solidFill>
              <a:srgbClr val="099ADC">
                <a:lumMod val="60000"/>
                <a:lumOff val="40000"/>
              </a:srgbClr>
            </a:solidFill>
            <a:prstDash val="solid"/>
            <a:miter lim="800000"/>
            <a:tailEnd type="triangle"/>
          </a:ln>
          <a:effectLst/>
        </p:spPr>
      </p:cxnSp>
    </p:spTree>
    <p:extLst>
      <p:ext uri="{BB962C8B-B14F-4D97-AF65-F5344CB8AC3E}">
        <p14:creationId xmlns:p14="http://schemas.microsoft.com/office/powerpoint/2010/main" val="395204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03BC3-32C0-BB05-740B-F8BE3F1536B1}"/>
            </a:ext>
          </a:extLst>
        </p:cNvPr>
        <p:cNvGrpSpPr/>
        <p:nvPr/>
      </p:nvGrpSpPr>
      <p:grpSpPr>
        <a:xfrm>
          <a:off x="0" y="0"/>
          <a:ext cx="0" cy="0"/>
          <a:chOff x="0" y="0"/>
          <a:chExt cx="0" cy="0"/>
        </a:xfrm>
      </p:grpSpPr>
      <p:sp>
        <p:nvSpPr>
          <p:cNvPr id="3" name="Title 9">
            <a:extLst>
              <a:ext uri="{FF2B5EF4-FFF2-40B4-BE49-F238E27FC236}">
                <a16:creationId xmlns:a16="http://schemas.microsoft.com/office/drawing/2014/main" id="{EF70AC10-282E-197F-6252-47E920D28632}"/>
              </a:ext>
            </a:extLst>
          </p:cNvPr>
          <p:cNvSpPr txBox="1">
            <a:spLocks/>
          </p:cNvSpPr>
          <p:nvPr/>
        </p:nvSpPr>
        <p:spPr>
          <a:xfrm>
            <a:off x="609598" y="2026178"/>
            <a:ext cx="7658102" cy="2142125"/>
          </a:xfrm>
          <a:prstGeom prst="rect">
            <a:avLst/>
          </a:prstGeom>
        </p:spPr>
        <p:txBody>
          <a:bodyPr/>
          <a:lstStyle>
            <a:lvl1pPr algn="l" defTabSz="541887" rtl="0" eaLnBrk="1" latinLnBrk="0" hangingPunct="1">
              <a:lnSpc>
                <a:spcPct val="90000"/>
              </a:lnSpc>
              <a:spcBef>
                <a:spcPct val="0"/>
              </a:spcBef>
              <a:buNone/>
              <a:defRPr sz="2370" kern="1200" spc="-59" baseline="0">
                <a:solidFill>
                  <a:schemeClr val="tx1"/>
                </a:solidFill>
                <a:latin typeface="+mj-lt"/>
                <a:ea typeface="+mj-ea"/>
                <a:cs typeface="+mj-cs"/>
              </a:defRPr>
            </a:lvl1pPr>
          </a:lstStyle>
          <a:p>
            <a:r>
              <a:rPr lang="en-US" sz="6000" dirty="0">
                <a:latin typeface="+mn-lt"/>
              </a:rPr>
              <a:t>Evaluation</a:t>
            </a:r>
          </a:p>
          <a:p>
            <a:r>
              <a:rPr lang="en-US" sz="6000" dirty="0">
                <a:latin typeface="+mn-lt"/>
              </a:rPr>
              <a:t>Best Practices</a:t>
            </a:r>
          </a:p>
          <a:p>
            <a:r>
              <a:rPr lang="en-US" sz="4800" dirty="0"/>
              <a:t>Fast , </a:t>
            </a:r>
            <a:r>
              <a:rPr lang="en-US" sz="4800" dirty="0">
                <a:latin typeface="+mn-lt"/>
              </a:rPr>
              <a:t>Targeted, and Diverse</a:t>
            </a:r>
            <a:endParaRPr lang="en-US" dirty="0">
              <a:latin typeface="+mn-lt"/>
            </a:endParaRPr>
          </a:p>
        </p:txBody>
      </p:sp>
    </p:spTree>
    <p:extLst>
      <p:ext uri="{BB962C8B-B14F-4D97-AF65-F5344CB8AC3E}">
        <p14:creationId xmlns:p14="http://schemas.microsoft.com/office/powerpoint/2010/main" val="1825083940"/>
      </p:ext>
    </p:extLst>
  </p:cSld>
  <p:clrMapOvr>
    <a:masterClrMapping/>
  </p:clrMapOvr>
  <p:transition>
    <p:fade/>
  </p:transition>
</p:sld>
</file>

<file path=ppt/theme/theme1.xml><?xml version="1.0" encoding="utf-8"?>
<a:theme xmlns:a="http://schemas.openxmlformats.org/drawingml/2006/main" name="AWS Confidential Light">
  <a:themeElements>
    <a:clrScheme name="AWS_2022_Light">
      <a:dk1>
        <a:srgbClr val="000000"/>
      </a:dk1>
      <a:lt1>
        <a:srgbClr val="FFFFFF"/>
      </a:lt1>
      <a:dk2>
        <a:srgbClr val="232F3E"/>
      </a:dk2>
      <a:lt2>
        <a:srgbClr val="F1F3F3"/>
      </a:lt2>
      <a:accent1>
        <a:srgbClr val="2074D5"/>
      </a:accent1>
      <a:accent2>
        <a:srgbClr val="7C59ED"/>
      </a:accent2>
      <a:accent3>
        <a:srgbClr val="38EF7D"/>
      </a:accent3>
      <a:accent4>
        <a:srgbClr val="F46DBA"/>
      </a:accent4>
      <a:accent5>
        <a:srgbClr val="9FFCEA"/>
      </a:accent5>
      <a:accent6>
        <a:srgbClr val="FBD8BF"/>
      </a:accent6>
      <a:hlink>
        <a:srgbClr val="41B1E8"/>
      </a:hlink>
      <a:folHlink>
        <a:srgbClr val="41B1E8"/>
      </a:folHlink>
    </a:clrScheme>
    <a:fontScheme name="Ember Display all the way">
      <a:majorFont>
        <a:latin typeface="Amazon Ember Display"/>
        <a:ea typeface=""/>
        <a:cs typeface=""/>
      </a:majorFont>
      <a:minorFont>
        <a:latin typeface="Amazon Embe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AWS_Powerpoint Template_Non-Confidential_Dark_2023" id="{F9A21929-2259-1E4C-A306-55BA8DADE0AF}" vid="{2174A7FB-D75A-6748-892A-389F54865678}"/>
    </a:ext>
  </a:extLst>
</a:theme>
</file>

<file path=ppt/theme/theme2.xml><?xml version="1.0" encoding="utf-8"?>
<a:theme xmlns:a="http://schemas.openxmlformats.org/drawingml/2006/main" name="Category FCD Dark">
  <a:themeElements>
    <a:clrScheme name="AWS Template">
      <a:dk1>
        <a:srgbClr val="161E2D"/>
      </a:dk1>
      <a:lt1>
        <a:srgbClr val="FFFFFF"/>
      </a:lt1>
      <a:dk2>
        <a:srgbClr val="00193D"/>
      </a:dk2>
      <a:lt2>
        <a:srgbClr val="F5F7FF"/>
      </a:lt2>
      <a:accent1>
        <a:srgbClr val="0073E5"/>
      </a:accent1>
      <a:accent2>
        <a:srgbClr val="FF6A3D"/>
      </a:accent2>
      <a:accent3>
        <a:srgbClr val="5900B2"/>
      </a:accent3>
      <a:accent4>
        <a:srgbClr val="001A99"/>
      </a:accent4>
      <a:accent5>
        <a:srgbClr val="C300E0"/>
      </a:accent5>
      <a:accent6>
        <a:srgbClr val="00E500"/>
      </a:accent6>
      <a:hlink>
        <a:srgbClr val="42B4FF"/>
      </a:hlink>
      <a:folHlink>
        <a:srgbClr val="B2A8FF"/>
      </a:folHlink>
    </a:clrScheme>
    <a:fontScheme name="Ember Display all the way">
      <a:majorFont>
        <a:latin typeface="Amazon Ember Display"/>
        <a:ea typeface=""/>
        <a:cs typeface=""/>
      </a:majorFont>
      <a:minorFont>
        <a:latin typeface="Amazon Embe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ctr">
          <a:defRPr dirty="0" err="1" smtClean="0"/>
        </a:defPPr>
      </a:lstStyle>
    </a:txDef>
  </a:objectDefaults>
  <a:extraClrSchemeLst/>
  <a:extLst>
    <a:ext uri="{05A4C25C-085E-4340-85A3-A5531E510DB2}">
      <thm15:themeFamily xmlns:thm15="http://schemas.microsoft.com/office/thememl/2012/main" name="Presentation1" id="{5A1BD518-CCC0-48D0-A6B7-CD60BDFDB486}" vid="{1766F1C6-BF7D-4E44-A409-978EDFD2D819}"/>
    </a:ext>
  </a:extLst>
</a:theme>
</file>

<file path=ppt/theme/theme3.xml><?xml version="1.0" encoding="utf-8"?>
<a:theme xmlns:a="http://schemas.openxmlformats.org/drawingml/2006/main" name="Dark Theme">
  <a:themeElements>
    <a:clrScheme name="Custom 2">
      <a:dk1>
        <a:srgbClr val="000000"/>
      </a:dk1>
      <a:lt1>
        <a:sysClr val="window" lastClr="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41B1E8"/>
      </a:hlink>
      <a:folHlink>
        <a:srgbClr val="ED1A93"/>
      </a:folHlink>
    </a:clrScheme>
    <a:fontScheme name="Custom 1">
      <a:majorFont>
        <a:latin typeface="Amazon Ember Display Heavy"/>
        <a:ea typeface=""/>
        <a:cs typeface=""/>
      </a:majorFont>
      <a:minorFont>
        <a:latin typeface="Amazon Embe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Dark Theme" id="{518BFA1F-FC3C-4C18-8D91-5C9FE261B312}" vid="{8BFE1409-49F6-4795-BF6D-50D241A86EDD}"/>
    </a:ext>
  </a:extLst>
</a:theme>
</file>

<file path=ppt/theme/theme4.xml><?xml version="1.0" encoding="utf-8"?>
<a:theme xmlns:a="http://schemas.openxmlformats.org/drawingml/2006/main" name="AWS Summit">
  <a:themeElements>
    <a:clrScheme name="AWS Global Summit 2023">
      <a:dk1>
        <a:srgbClr val="070933"/>
      </a:dk1>
      <a:lt1>
        <a:srgbClr val="FFFFFF"/>
      </a:lt1>
      <a:dk2>
        <a:srgbClr val="0F2167"/>
      </a:dk2>
      <a:lt2>
        <a:srgbClr val="F2F4F4"/>
      </a:lt2>
      <a:accent1>
        <a:srgbClr val="FA7128"/>
      </a:accent1>
      <a:accent2>
        <a:srgbClr val="FDCC65"/>
      </a:accent2>
      <a:accent3>
        <a:srgbClr val="099ADC"/>
      </a:accent3>
      <a:accent4>
        <a:srgbClr val="0155C4"/>
      </a:accent4>
      <a:accent5>
        <a:srgbClr val="802BFE"/>
      </a:accent5>
      <a:accent6>
        <a:srgbClr val="DF2885"/>
      </a:accent6>
      <a:hlink>
        <a:srgbClr val="F141BB"/>
      </a:hlink>
      <a:folHlink>
        <a:srgbClr val="289EFF"/>
      </a:folHlink>
    </a:clrScheme>
    <a:fontScheme name="Ember Display Heavy Normal">
      <a:majorFont>
        <a:latin typeface="Amazon Ember Display Heavy"/>
        <a:ea typeface=""/>
        <a:cs typeface=""/>
      </a:majorFont>
      <a:minorFont>
        <a:latin typeface="Amazon Embe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ctr">
          <a:defRPr dirty="0" err="1" smtClean="0"/>
        </a:defPPr>
      </a:lstStyle>
    </a:txDef>
  </a:objectDefaults>
  <a:extraClrSchemeLst/>
  <a:extLst>
    <a:ext uri="{05A4C25C-085E-4340-85A3-A5531E510DB2}">
      <thm15:themeFamily xmlns:thm15="http://schemas.microsoft.com/office/thememl/2012/main" name="Summits2023_Template_E5_20221104.potx" id="{A56BE9F4-D30D-4077-9DE6-56BC56D8BE09}" vid="{A27EAEEB-49CB-4ED0-B294-A2D0142F5203}"/>
    </a:ext>
  </a:extLst>
</a:theme>
</file>

<file path=ppt/theme/theme5.xml><?xml version="1.0" encoding="utf-8"?>
<a:theme xmlns:a="http://schemas.openxmlformats.org/drawingml/2006/main" name="1_Category FCD Dark">
  <a:themeElements>
    <a:clrScheme name="AWS Template">
      <a:dk1>
        <a:srgbClr val="161E2D"/>
      </a:dk1>
      <a:lt1>
        <a:srgbClr val="FFFFFF"/>
      </a:lt1>
      <a:dk2>
        <a:srgbClr val="00193D"/>
      </a:dk2>
      <a:lt2>
        <a:srgbClr val="F5F7FF"/>
      </a:lt2>
      <a:accent1>
        <a:srgbClr val="0073E5"/>
      </a:accent1>
      <a:accent2>
        <a:srgbClr val="FF6A3D"/>
      </a:accent2>
      <a:accent3>
        <a:srgbClr val="5900B2"/>
      </a:accent3>
      <a:accent4>
        <a:srgbClr val="001A99"/>
      </a:accent4>
      <a:accent5>
        <a:srgbClr val="C300E0"/>
      </a:accent5>
      <a:accent6>
        <a:srgbClr val="00E500"/>
      </a:accent6>
      <a:hlink>
        <a:srgbClr val="42B4FF"/>
      </a:hlink>
      <a:folHlink>
        <a:srgbClr val="B2A8FF"/>
      </a:folHlink>
    </a:clrScheme>
    <a:fontScheme name="Ember Display all the way">
      <a:majorFont>
        <a:latin typeface="Amazon Ember Display"/>
        <a:ea typeface=""/>
        <a:cs typeface=""/>
      </a:majorFont>
      <a:minorFont>
        <a:latin typeface="Amazon Embe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ctr">
          <a:defRPr dirty="0" err="1" smtClean="0"/>
        </a:defPPr>
      </a:lstStyle>
    </a:txDef>
  </a:objectDefaults>
  <a:extraClrSchemeLst/>
  <a:extLst>
    <a:ext uri="{05A4C25C-085E-4340-85A3-A5531E510DB2}">
      <thm15:themeFamily xmlns:thm15="http://schemas.microsoft.com/office/thememl/2012/main" name="Presentation1" id="{5A1BD518-CCC0-48D0-A6B7-CD60BDFDB486}" vid="{1766F1C6-BF7D-4E44-A409-978EDFD2D819}"/>
    </a:ext>
  </a:extLst>
</a:theme>
</file>

<file path=ppt/theme/theme6.xml><?xml version="1.0" encoding="utf-8"?>
<a:theme xmlns:a="http://schemas.openxmlformats.org/drawingml/2006/main" name="2_Category FCD Dark">
  <a:themeElements>
    <a:clrScheme name="AWS Template">
      <a:dk1>
        <a:srgbClr val="161E2D"/>
      </a:dk1>
      <a:lt1>
        <a:srgbClr val="FFFFFF"/>
      </a:lt1>
      <a:dk2>
        <a:srgbClr val="00193D"/>
      </a:dk2>
      <a:lt2>
        <a:srgbClr val="F5F7FF"/>
      </a:lt2>
      <a:accent1>
        <a:srgbClr val="0073E5"/>
      </a:accent1>
      <a:accent2>
        <a:srgbClr val="FF6A3D"/>
      </a:accent2>
      <a:accent3>
        <a:srgbClr val="5900B2"/>
      </a:accent3>
      <a:accent4>
        <a:srgbClr val="001A99"/>
      </a:accent4>
      <a:accent5>
        <a:srgbClr val="C300E0"/>
      </a:accent5>
      <a:accent6>
        <a:srgbClr val="00E500"/>
      </a:accent6>
      <a:hlink>
        <a:srgbClr val="42B4FF"/>
      </a:hlink>
      <a:folHlink>
        <a:srgbClr val="B2A8FF"/>
      </a:folHlink>
    </a:clrScheme>
    <a:fontScheme name="Ember Display all the way">
      <a:majorFont>
        <a:latin typeface="Amazon Ember Display"/>
        <a:ea typeface=""/>
        <a:cs typeface=""/>
      </a:majorFont>
      <a:minorFont>
        <a:latin typeface="Amazon Embe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ctr">
          <a:defRPr dirty="0" err="1" smtClean="0"/>
        </a:defPPr>
      </a:lstStyle>
    </a:txDef>
  </a:objectDefaults>
  <a:extraClrSchemeLst/>
  <a:extLst>
    <a:ext uri="{05A4C25C-085E-4340-85A3-A5531E510DB2}">
      <thm15:themeFamily xmlns:thm15="http://schemas.microsoft.com/office/thememl/2012/main" name="Presentation1" id="{5A1BD518-CCC0-48D0-A6B7-CD60BDFDB486}" vid="{1766F1C6-BF7D-4E44-A409-978EDFD2D819}"/>
    </a:ext>
  </a:extLst>
</a:theme>
</file>

<file path=ppt/theme/theme7.xml><?xml version="1.0" encoding="utf-8"?>
<a:theme xmlns:a="http://schemas.openxmlformats.org/drawingml/2006/main" name="AWS Confidential Dark">
  <a:themeElements>
    <a:clrScheme name="Custom 2">
      <a:dk1>
        <a:srgbClr val="000000"/>
      </a:dk1>
      <a:lt1>
        <a:sysClr val="window" lastClr="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41B1E8"/>
      </a:hlink>
      <a:folHlink>
        <a:srgbClr val="ED1A93"/>
      </a:folHlink>
    </a:clrScheme>
    <a:fontScheme name="Custom 1">
      <a:majorFont>
        <a:latin typeface="Amazon Ember Display Heavy"/>
        <a:ea typeface=""/>
        <a:cs typeface=""/>
      </a:majorFont>
      <a:minorFont>
        <a:latin typeface="Amazon Embe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Service FCD Dark Template v1.8" id="{0CA7E72B-512D-42BB-A1AE-D439D1EF3A8B}" vid="{8C070837-0FF0-401D-BD5B-980F28C0409E}"/>
    </a:ext>
  </a:extLst>
</a:theme>
</file>

<file path=ppt/theme/theme8.xml><?xml version="1.0" encoding="utf-8"?>
<a:theme xmlns:a="http://schemas.openxmlformats.org/drawingml/2006/main" name="1_AWS Summit">
  <a:themeElements>
    <a:clrScheme name="AWS Global Summit 2023">
      <a:dk1>
        <a:srgbClr val="070933"/>
      </a:dk1>
      <a:lt1>
        <a:srgbClr val="FFFFFF"/>
      </a:lt1>
      <a:dk2>
        <a:srgbClr val="0F2167"/>
      </a:dk2>
      <a:lt2>
        <a:srgbClr val="F2F4F4"/>
      </a:lt2>
      <a:accent1>
        <a:srgbClr val="FA7128"/>
      </a:accent1>
      <a:accent2>
        <a:srgbClr val="FDCC65"/>
      </a:accent2>
      <a:accent3>
        <a:srgbClr val="099ADC"/>
      </a:accent3>
      <a:accent4>
        <a:srgbClr val="0155C4"/>
      </a:accent4>
      <a:accent5>
        <a:srgbClr val="802BFE"/>
      </a:accent5>
      <a:accent6>
        <a:srgbClr val="DF2885"/>
      </a:accent6>
      <a:hlink>
        <a:srgbClr val="F141BB"/>
      </a:hlink>
      <a:folHlink>
        <a:srgbClr val="289EFF"/>
      </a:folHlink>
    </a:clrScheme>
    <a:fontScheme name="Ember Display Heavy Normal">
      <a:majorFont>
        <a:latin typeface="Amazon Ember Display Heavy"/>
        <a:ea typeface=""/>
        <a:cs typeface=""/>
      </a:majorFont>
      <a:minorFont>
        <a:latin typeface="Amazon Embe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ctr">
          <a:defRPr dirty="0" err="1" smtClean="0"/>
        </a:defPPr>
      </a:lstStyle>
    </a:txDef>
  </a:objectDefaults>
  <a:extraClrSchemeLst/>
  <a:extLst>
    <a:ext uri="{05A4C25C-085E-4340-85A3-A5531E510DB2}">
      <thm15:themeFamily xmlns:thm15="http://schemas.microsoft.com/office/thememl/2012/main" name="Summits2023_Template_E5_20221104.potx" id="{A56BE9F4-D30D-4077-9DE6-56BC56D8BE09}" vid="{A27EAEEB-49CB-4ED0-B294-A2D0142F5203}"/>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35716</TotalTime>
  <Words>1185</Words>
  <Application>Microsoft Macintosh PowerPoint</Application>
  <PresentationFormat>Widescreen</PresentationFormat>
  <Paragraphs>240</Paragraphs>
  <Slides>28</Slides>
  <Notes>3</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28</vt:i4>
      </vt:variant>
    </vt:vector>
  </HeadingPairs>
  <TitlesOfParts>
    <vt:vector size="47" baseType="lpstr">
      <vt:lpstr>Amazon Ember</vt:lpstr>
      <vt:lpstr>Amazon Ember Display</vt:lpstr>
      <vt:lpstr>Amazon Ember Display Heavy</vt:lpstr>
      <vt:lpstr>Amazon Ember Display Light</vt:lpstr>
      <vt:lpstr>Amazon Ember Display Medium</vt:lpstr>
      <vt:lpstr>Amazon Ember Heavy</vt:lpstr>
      <vt:lpstr>Amazon Ember Mono</vt:lpstr>
      <vt:lpstr>Arial</vt:lpstr>
      <vt:lpstr>Calibri</vt:lpstr>
      <vt:lpstr>Lucida Console</vt:lpstr>
      <vt:lpstr>Wingdings</vt:lpstr>
      <vt:lpstr>AWS Confidential Light</vt:lpstr>
      <vt:lpstr>Category FCD Dark</vt:lpstr>
      <vt:lpstr>Dark Theme</vt:lpstr>
      <vt:lpstr>AWS Summit</vt:lpstr>
      <vt:lpstr>1_Category FCD Dark</vt:lpstr>
      <vt:lpstr>2_Category FCD Dark</vt:lpstr>
      <vt:lpstr>AWS Confidential Dark</vt:lpstr>
      <vt:lpstr>1_AWS Summit</vt:lpstr>
      <vt:lpstr>Generative AI Evaluation Workshop</vt:lpstr>
      <vt:lpstr>Agenda</vt:lpstr>
      <vt:lpstr>Evaluations Workshop Structure</vt:lpstr>
      <vt:lpstr>PowerPoint Presentation</vt:lpstr>
      <vt:lpstr>Gen AI projects only succeed when they deliver business value. </vt:lpstr>
      <vt:lpstr>Evaluations are critical for all workloads.</vt:lpstr>
      <vt:lpstr>Evaluations give you the answers to the questions:</vt:lpstr>
      <vt:lpstr>X Evaluations: How do I find the best X?</vt:lpstr>
      <vt:lpstr>PowerPoint Presentation</vt:lpstr>
      <vt:lpstr>The Best Evaluations are Fast</vt:lpstr>
      <vt:lpstr>The Best Evaluations are Targeted</vt:lpstr>
      <vt:lpstr>The Best Evaluations are Diverse</vt:lpstr>
      <vt:lpstr>Generative AI evaluations can be more than just a number.</vt:lpstr>
      <vt:lpstr>PowerPoint Presentation</vt:lpstr>
      <vt:lpstr>Operational Metrics are measured programmatically.</vt:lpstr>
      <vt:lpstr>PowerPoint Presentation</vt:lpstr>
      <vt:lpstr>Quality Metrics are measured by LLM’s where required.</vt:lpstr>
      <vt:lpstr>Quality Metrics are measured by LLM’s where required.</vt:lpstr>
      <vt:lpstr>Quality Metrics are measured by LLM’s where required.</vt:lpstr>
      <vt:lpstr>LLM as a Judge Example Workflow</vt:lpstr>
      <vt:lpstr>PowerPoint Presentation</vt:lpstr>
      <vt:lpstr>Agentic metrics mix operational and quality metrics.</vt:lpstr>
      <vt:lpstr>Key take aways – Evaluations are critical for all workloads</vt:lpstr>
      <vt:lpstr>PowerPoint Presentation</vt:lpstr>
      <vt:lpstr>Start with the three core modules.</vt:lpstr>
      <vt:lpstr>After the core, choose your own adventure!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Shamiya, Andrew</dc:creator>
  <cp:lastModifiedBy>Muller, Justin</cp:lastModifiedBy>
  <cp:revision>119</cp:revision>
  <dcterms:created xsi:type="dcterms:W3CDTF">2024-06-19T20:44:18Z</dcterms:created>
  <dcterms:modified xsi:type="dcterms:W3CDTF">2025-09-24T20:49:24Z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19ca94-c290-44a3-80c4-dfd6adf0620b_Enabled">
    <vt:lpwstr>true</vt:lpwstr>
  </property>
  <property fmtid="{D5CDD505-2E9C-101B-9397-08002B2CF9AE}" pid="3" name="MSIP_Label_eb19ca94-c290-44a3-80c4-dfd6adf0620b_SetDate">
    <vt:lpwstr>2025-07-25T22:57:43Z</vt:lpwstr>
  </property>
  <property fmtid="{D5CDD505-2E9C-101B-9397-08002B2CF9AE}" pid="4" name="MSIP_Label_eb19ca94-c290-44a3-80c4-dfd6adf0620b_Method">
    <vt:lpwstr>Privileged</vt:lpwstr>
  </property>
  <property fmtid="{D5CDD505-2E9C-101B-9397-08002B2CF9AE}" pid="5" name="MSIP_Label_eb19ca94-c290-44a3-80c4-dfd6adf0620b_Name">
    <vt:lpwstr>Amazon Public</vt:lpwstr>
  </property>
  <property fmtid="{D5CDD505-2E9C-101B-9397-08002B2CF9AE}" pid="6" name="MSIP_Label_eb19ca94-c290-44a3-80c4-dfd6adf0620b_SiteId">
    <vt:lpwstr>5280104a-472d-4538-9ccf-1e1d0efe8b1b</vt:lpwstr>
  </property>
  <property fmtid="{D5CDD505-2E9C-101B-9397-08002B2CF9AE}" pid="7" name="MSIP_Label_eb19ca94-c290-44a3-80c4-dfd6adf0620b_ActionId">
    <vt:lpwstr>6acd5da2-0b58-4b13-b46c-40b93d8e844d</vt:lpwstr>
  </property>
  <property fmtid="{D5CDD505-2E9C-101B-9397-08002B2CF9AE}" pid="8" name="MSIP_Label_eb19ca94-c290-44a3-80c4-dfd6adf0620b_ContentBits">
    <vt:lpwstr>0</vt:lpwstr>
  </property>
  <property fmtid="{D5CDD505-2E9C-101B-9397-08002B2CF9AE}" pid="9" name="MSIP_Label_eb19ca94-c290-44a3-80c4-dfd6adf0620b_Tag">
    <vt:lpwstr>50, 0, 1, 1</vt:lpwstr>
  </property>
</Properties>
</file>