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2.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3.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4.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5.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6.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7.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theme/theme8.xml" ContentType="application/vnd.openxmlformats-officedocument.theme+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51" r:id="rId2"/>
    <p:sldMasterId id="2147483816" r:id="rId3"/>
    <p:sldMasterId id="2147483847" r:id="rId4"/>
    <p:sldMasterId id="2147483879" r:id="rId5"/>
    <p:sldMasterId id="2147483945" r:id="rId6"/>
    <p:sldMasterId id="2147483956" r:id="rId7"/>
    <p:sldMasterId id="2147484024" r:id="rId8"/>
    <p:sldMasterId id="2147484088" r:id="rId9"/>
  </p:sldMasterIdLst>
  <p:notesMasterIdLst>
    <p:notesMasterId r:id="rId27"/>
  </p:notesMasterIdLst>
  <p:sldIdLst>
    <p:sldId id="2147482417" r:id="rId10"/>
    <p:sldId id="2147477747" r:id="rId11"/>
    <p:sldId id="2147483279" r:id="rId12"/>
    <p:sldId id="2147483278" r:id="rId13"/>
    <p:sldId id="2147483640" r:id="rId14"/>
    <p:sldId id="2147483639" r:id="rId15"/>
    <p:sldId id="258" r:id="rId16"/>
    <p:sldId id="2147483283" r:id="rId17"/>
    <p:sldId id="2147483623" r:id="rId18"/>
    <p:sldId id="2147483622" r:id="rId19"/>
    <p:sldId id="2147483625" r:id="rId20"/>
    <p:sldId id="2147483267" r:id="rId21"/>
    <p:sldId id="2147482446" r:id="rId22"/>
    <p:sldId id="256" r:id="rId23"/>
    <p:sldId id="257" r:id="rId24"/>
    <p:sldId id="2147482397" r:id="rId25"/>
    <p:sldId id="214748364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B7E6FB-44AA-A145-B5FB-9CB02B4B6A46}">
          <p14:sldIdLst>
            <p14:sldId id="2147482417"/>
            <p14:sldId id="2147477747"/>
            <p14:sldId id="2147483279"/>
            <p14:sldId id="2147483278"/>
            <p14:sldId id="2147483640"/>
            <p14:sldId id="2147483639"/>
            <p14:sldId id="258"/>
            <p14:sldId id="2147483283"/>
            <p14:sldId id="2147483623"/>
            <p14:sldId id="2147483622"/>
            <p14:sldId id="2147483625"/>
            <p14:sldId id="2147483267"/>
            <p14:sldId id="2147482446"/>
            <p14:sldId id="256"/>
            <p14:sldId id="257"/>
            <p14:sldId id="2147482397"/>
            <p14:sldId id="214748364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87" autoAdjust="0"/>
    <p:restoredTop sz="91769" autoAdjust="0"/>
  </p:normalViewPr>
  <p:slideViewPr>
    <p:cSldViewPr snapToGrid="0">
      <p:cViewPr varScale="1">
        <p:scale>
          <a:sx n="117" d="100"/>
          <a:sy n="117" d="100"/>
        </p:scale>
        <p:origin x="6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B2233D-9EB7-4671-B6CD-A48852FF30FE}" type="datetimeFigureOut">
              <a:rPr lang="en-US" smtClean="0"/>
              <a:t>5/28/25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C9AAC2-0183-4208-BDD4-B5E90C330CF7}" type="slidenum">
              <a:rPr lang="en-US" smtClean="0"/>
              <a:t>‹#›</a:t>
            </a:fld>
            <a:endParaRPr lang="en-US"/>
          </a:p>
        </p:txBody>
      </p:sp>
    </p:spTree>
    <p:extLst>
      <p:ext uri="{BB962C8B-B14F-4D97-AF65-F5344CB8AC3E}">
        <p14:creationId xmlns:p14="http://schemas.microsoft.com/office/powerpoint/2010/main" val="3626694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92136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904876" rtl="0" eaLnBrk="1" fontAlgn="auto" latinLnBrk="0" hangingPunct="1">
              <a:lnSpc>
                <a:spcPct val="100000"/>
              </a:lnSpc>
              <a:spcBef>
                <a:spcPts val="0"/>
              </a:spcBef>
              <a:spcAft>
                <a:spcPts val="0"/>
              </a:spcAft>
              <a:buClrTx/>
              <a:buSzTx/>
              <a:buFontTx/>
              <a:buNone/>
              <a:tabLst/>
              <a:defRPr/>
            </a:pPr>
            <a:fld id="{2B20620A-227D-4A9C-B954-7529B959CAC1}" type="slidenum">
              <a:rPr kumimoji="0" lang="en-US" sz="1781" b="0" i="0" u="none" strike="noStrike" kern="1200" cap="none" spc="0" normalizeH="0" baseline="0" noProof="0" smtClean="0">
                <a:ln>
                  <a:noFill/>
                </a:ln>
                <a:solidFill>
                  <a:srgbClr val="000000"/>
                </a:solidFill>
                <a:effectLst/>
                <a:uLnTx/>
                <a:uFillTx/>
                <a:latin typeface="Amazon Ember Display"/>
                <a:ea typeface="+mn-ea"/>
                <a:cs typeface="+mn-cs"/>
              </a:rPr>
              <a:pPr marL="0" marR="0" lvl="0" indent="0" algn="l" defTabSz="904876" rtl="0" eaLnBrk="1" fontAlgn="auto" latinLnBrk="0" hangingPunct="1">
                <a:lnSpc>
                  <a:spcPct val="100000"/>
                </a:lnSpc>
                <a:spcBef>
                  <a:spcPts val="0"/>
                </a:spcBef>
                <a:spcAft>
                  <a:spcPts val="0"/>
                </a:spcAft>
                <a:buClrTx/>
                <a:buSzTx/>
                <a:buFontTx/>
                <a:buNone/>
                <a:tabLst/>
                <a:defRPr/>
              </a:pPr>
              <a:t>2</a:t>
            </a:fld>
            <a:endParaRPr kumimoji="0" lang="en-US" sz="1781" b="0" i="0" u="none" strike="noStrike" kern="1200" cap="none" spc="0" normalizeH="0" baseline="0" noProof="0" dirty="0">
              <a:ln>
                <a:noFill/>
              </a:ln>
              <a:solidFill>
                <a:srgbClr val="000000"/>
              </a:solidFill>
              <a:effectLst/>
              <a:uLnTx/>
              <a:uFillTx/>
              <a:latin typeface="Amazon Ember Display"/>
              <a:ea typeface="+mn-ea"/>
              <a:cs typeface="+mn-cs"/>
            </a:endParaRPr>
          </a:p>
        </p:txBody>
      </p:sp>
    </p:spTree>
    <p:extLst>
      <p:ext uri="{BB962C8B-B14F-4D97-AF65-F5344CB8AC3E}">
        <p14:creationId xmlns:p14="http://schemas.microsoft.com/office/powerpoint/2010/main" val="569410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use LLM when you don’t need LLM’s!  Decomposed steps may just be math, for example.</a:t>
            </a:r>
          </a:p>
        </p:txBody>
      </p:sp>
    </p:spTree>
    <p:extLst>
      <p:ext uri="{BB962C8B-B14F-4D97-AF65-F5344CB8AC3E}">
        <p14:creationId xmlns:p14="http://schemas.microsoft.com/office/powerpoint/2010/main" val="35963420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png"/><Relationship Id="rId1" Type="http://schemas.openxmlformats.org/officeDocument/2006/relationships/slideMaster" Target="../slideMasters/slideMaster2.xml"/><Relationship Id="rId4" Type="http://schemas.openxmlformats.org/officeDocument/2006/relationships/image" Target="../media/image28.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3.xml"/><Relationship Id="rId4" Type="http://schemas.openxmlformats.org/officeDocument/2006/relationships/image" Target="../media/image36.svg"/></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Master" Target="../slideMasters/slideMaster3.xml"/><Relationship Id="rId4" Type="http://schemas.openxmlformats.org/officeDocument/2006/relationships/image" Target="../media/image42.sv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4.xml"/><Relationship Id="rId4" Type="http://schemas.openxmlformats.org/officeDocument/2006/relationships/image" Target="../media/image36.svg"/></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Master" Target="../slideMasters/slideMaster4.xml"/><Relationship Id="rId4" Type="http://schemas.openxmlformats.org/officeDocument/2006/relationships/image" Target="../media/image42.sv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Master" Target="../slideMasters/slideMaster5.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png"/><Relationship Id="rId1" Type="http://schemas.openxmlformats.org/officeDocument/2006/relationships/slideMaster" Target="../slideMasters/slideMaster5.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9.png"/><Relationship Id="rId1" Type="http://schemas.openxmlformats.org/officeDocument/2006/relationships/slideMaster" Target="../slideMasters/slideMaster5.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Master" Target="../slideMasters/slideMaster5.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1.png"/><Relationship Id="rId1" Type="http://schemas.openxmlformats.org/officeDocument/2006/relationships/slideMaster" Target="../slideMasters/slideMaster5.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2.png"/><Relationship Id="rId1" Type="http://schemas.openxmlformats.org/officeDocument/2006/relationships/slideMaster" Target="../slideMasters/slideMaster5.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3.png"/><Relationship Id="rId1" Type="http://schemas.openxmlformats.org/officeDocument/2006/relationships/slideMaster" Target="../slideMasters/slideMaster5.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4.png"/><Relationship Id="rId1" Type="http://schemas.openxmlformats.org/officeDocument/2006/relationships/slideMaster" Target="../slideMasters/slideMaster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1.png"/><Relationship Id="rId1"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2.png"/><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3.png"/><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4.png"/><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png"/><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9.png"/><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7.png"/><Relationship Id="rId1" Type="http://schemas.openxmlformats.org/officeDocument/2006/relationships/slideMaster" Target="../slideMasters/slideMaster5.xml"/></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8.png"/><Relationship Id="rId1" Type="http://schemas.openxmlformats.org/officeDocument/2006/relationships/slideMaster" Target="../slideMasters/slideMaster5.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9.png"/><Relationship Id="rId1" Type="http://schemas.openxmlformats.org/officeDocument/2006/relationships/slideMaster" Target="../slideMasters/slideMaster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Master" Target="../slideMasters/slideMaster5.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5.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Master" Target="../slideMasters/slideMaster5.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8.png"/><Relationship Id="rId1" Type="http://schemas.openxmlformats.org/officeDocument/2006/relationships/slideMaster" Target="../slideMasters/slideMaster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69.png"/><Relationship Id="rId1" Type="http://schemas.openxmlformats.org/officeDocument/2006/relationships/slideMaster" Target="../slideMasters/slideMaster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Master" Target="../slideMasters/slideMaster5.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Master" Target="../slideMasters/slideMaster6.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Master" Target="../slideMasters/slideMaster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Master" Target="../slideMasters/slideMaster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Master" Target="../slideMasters/slideMaster6.xml"/></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8.png"/><Relationship Id="rId1" Type="http://schemas.openxmlformats.org/officeDocument/2006/relationships/slideMaster" Target="../slideMasters/slideMaster7.xml"/><Relationship Id="rId4" Type="http://schemas.openxmlformats.org/officeDocument/2006/relationships/image" Target="../media/image79.svg"/></Relationships>
</file>

<file path=ppt/slideLayouts/_rels/slideLayout29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0.png"/><Relationship Id="rId1" Type="http://schemas.openxmlformats.org/officeDocument/2006/relationships/slideMaster" Target="../slideMasters/slideMaster7.xml"/><Relationship Id="rId5" Type="http://schemas.openxmlformats.org/officeDocument/2006/relationships/image" Target="../media/image79.svg"/><Relationship Id="rId4" Type="http://schemas.openxmlformats.org/officeDocument/2006/relationships/image" Target="../media/image26.png"/></Relationships>
</file>

<file path=ppt/slideLayouts/_rels/slideLayout29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1.png"/><Relationship Id="rId1" Type="http://schemas.openxmlformats.org/officeDocument/2006/relationships/slideMaster" Target="../slideMasters/slideMaster7.xml"/><Relationship Id="rId4" Type="http://schemas.openxmlformats.org/officeDocument/2006/relationships/image" Target="../media/image82.svg"/></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7.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7.xml"/></Relationships>
</file>

<file path=ppt/slideLayouts/_rels/slideLayout3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0.png"/><Relationship Id="rId1" Type="http://schemas.openxmlformats.org/officeDocument/2006/relationships/slideMaster" Target="../slideMasters/slideMaster7.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7.xml"/></Relationships>
</file>

<file path=ppt/slideLayouts/_rels/slideLayout35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8.png"/><Relationship Id="rId1" Type="http://schemas.openxmlformats.org/officeDocument/2006/relationships/slideMaster" Target="../slideMasters/slideMaster8.xml"/><Relationship Id="rId4" Type="http://schemas.openxmlformats.org/officeDocument/2006/relationships/image" Target="../media/image79.svg"/></Relationships>
</file>

<file path=ppt/slideLayouts/_rels/slideLayout3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0.png"/><Relationship Id="rId1" Type="http://schemas.openxmlformats.org/officeDocument/2006/relationships/slideMaster" Target="../slideMasters/slideMaster8.xml"/><Relationship Id="rId4" Type="http://schemas.openxmlformats.org/officeDocument/2006/relationships/image" Target="../media/image79.svg"/></Relationships>
</file>

<file path=ppt/slideLayouts/_rels/slideLayout3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1.png"/><Relationship Id="rId1" Type="http://schemas.openxmlformats.org/officeDocument/2006/relationships/slideMaster" Target="../slideMasters/slideMaster8.xml"/><Relationship Id="rId4" Type="http://schemas.openxmlformats.org/officeDocument/2006/relationships/image" Target="../media/image79.svg"/></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Master" Target="../slideMasters/slideMaster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8.xml"/></Relationships>
</file>

<file path=ppt/slideLayouts/_rels/slideLayout41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Master" Target="../slideMasters/slideMaster8.xml"/></Relationships>
</file>

<file path=ppt/slideLayouts/_rels/slideLayout41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Master" Target="../slideMasters/slideMaster8.xml"/></Relationships>
</file>

<file path=ppt/slideLayouts/_rels/slideLayout41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8.xml"/></Relationships>
</file>

<file path=ppt/slideLayouts/_rels/slideLayout41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Master" Target="../slideMasters/slideMaster9.xml"/></Relationships>
</file>

<file path=ppt/slideLayouts/_rels/slideLayout41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6.png"/><Relationship Id="rId1" Type="http://schemas.openxmlformats.org/officeDocument/2006/relationships/slideMaster" Target="../slideMasters/slideMaster9.xml"/></Relationships>
</file>

<file path=ppt/slideLayouts/_rels/slideLayout42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7.png"/><Relationship Id="rId1" Type="http://schemas.openxmlformats.org/officeDocument/2006/relationships/slideMaster" Target="../slideMasters/slideMaster9.xml"/></Relationships>
</file>

<file path=ppt/slideLayouts/_rels/slideLayout4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8.png"/><Relationship Id="rId1" Type="http://schemas.openxmlformats.org/officeDocument/2006/relationships/slideMaster" Target="../slideMasters/slideMaster9.xml"/></Relationships>
</file>

<file path=ppt/slideLayouts/_rels/slideLayout42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Master" Target="../slideMasters/slideMaster9.xml"/></Relationships>
</file>

<file path=ppt/slideLayouts/_rels/slideLayout42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1.png"/><Relationship Id="rId1" Type="http://schemas.openxmlformats.org/officeDocument/2006/relationships/slideMaster" Target="../slideMasters/slideMaster9.xml"/></Relationships>
</file>

<file path=ppt/slideLayouts/_rels/slideLayout42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2.png"/><Relationship Id="rId1" Type="http://schemas.openxmlformats.org/officeDocument/2006/relationships/slideMaster" Target="../slideMasters/slideMaster9.xml"/></Relationships>
</file>

<file path=ppt/slideLayouts/_rels/slideLayout42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3.png"/><Relationship Id="rId1" Type="http://schemas.openxmlformats.org/officeDocument/2006/relationships/slideMaster" Target="../slideMasters/slideMaster9.xml"/></Relationships>
</file>

<file path=ppt/slideLayouts/_rels/slideLayout42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4.png"/><Relationship Id="rId1" Type="http://schemas.openxmlformats.org/officeDocument/2006/relationships/slideMaster" Target="../slideMasters/slideMaster9.xml"/></Relationships>
</file>

<file path=ppt/slideLayouts/_rels/slideLayout42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5.png"/><Relationship Id="rId1" Type="http://schemas.openxmlformats.org/officeDocument/2006/relationships/slideMaster" Target="../slideMasters/slideMaster9.xml"/></Relationships>
</file>

<file path=ppt/slideLayouts/_rels/slideLayout42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6.png"/><Relationship Id="rId1" Type="http://schemas.openxmlformats.org/officeDocument/2006/relationships/slideMaster" Target="../slideMasters/slideMaster9.xml"/></Relationships>
</file>

<file path=ppt/slideLayouts/_rels/slideLayout42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7.png"/><Relationship Id="rId1" Type="http://schemas.openxmlformats.org/officeDocument/2006/relationships/slideMaster" Target="../slideMasters/slideMaster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98.png"/><Relationship Id="rId1" Type="http://schemas.openxmlformats.org/officeDocument/2006/relationships/slideMaster" Target="../slideMasters/slideMaster9.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Master" Target="../slideMasters/slideMaster9.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9.xml"/></Relationships>
</file>

<file path=ppt/slideLayouts/_rels/slideLayout45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Master" Target="../slideMasters/slideMaster9.xml"/></Relationships>
</file>

<file path=ppt/slideLayouts/_rels/slideLayout4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46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Master" Target="../slideMasters/slideMaster9.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Master" Target="../slideMasters/slideMaster9.xml"/></Relationships>
</file>

<file path=ppt/slideLayouts/_rels/slideLayout46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6.png"/><Relationship Id="rId1" Type="http://schemas.openxmlformats.org/officeDocument/2006/relationships/slideMaster" Target="../slideMasters/slideMaster9.xml"/></Relationships>
</file>

<file path=ppt/slideLayouts/_rels/slideLayout46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7.png"/><Relationship Id="rId1" Type="http://schemas.openxmlformats.org/officeDocument/2006/relationships/slideMaster" Target="../slideMasters/slideMaster9.xml"/></Relationships>
</file>

<file path=ppt/slideLayouts/_rels/slideLayout46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8.png"/><Relationship Id="rId1" Type="http://schemas.openxmlformats.org/officeDocument/2006/relationships/slideMaster" Target="../slideMasters/slideMaster9.xml"/></Relationships>
</file>

<file path=ppt/slideLayouts/_rels/slideLayout46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4.png"/><Relationship Id="rId1" Type="http://schemas.openxmlformats.org/officeDocument/2006/relationships/slideMaster" Target="../slideMasters/slideMaster9.xml"/></Relationships>
</file>

<file path=ppt/slideLayouts/_rels/slideLayout47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5.png"/><Relationship Id="rId1" Type="http://schemas.openxmlformats.org/officeDocument/2006/relationships/slideMaster" Target="../slideMasters/slideMaster9.xml"/></Relationships>
</file>

<file path=ppt/slideLayouts/_rels/slideLayout47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6.png"/><Relationship Id="rId1" Type="http://schemas.openxmlformats.org/officeDocument/2006/relationships/slideMaster" Target="../slideMasters/slideMaster9.xml"/></Relationships>
</file>

<file path=ppt/slideLayouts/_rels/slideLayout47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7.png"/><Relationship Id="rId1" Type="http://schemas.openxmlformats.org/officeDocument/2006/relationships/slideMaster" Target="../slideMasters/slideMaster9.xml"/></Relationships>
</file>

<file path=ppt/slideLayouts/_rels/slideLayout47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9.png"/><Relationship Id="rId1" Type="http://schemas.openxmlformats.org/officeDocument/2006/relationships/slideMaster" Target="../slideMasters/slideMaster9.xml"/></Relationships>
</file>

<file path=ppt/slideLayouts/_rels/slideLayout4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1.png"/><Relationship Id="rId1" Type="http://schemas.openxmlformats.org/officeDocument/2006/relationships/slideMaster" Target="../slideMasters/slideMaster9.xml"/></Relationships>
</file>

<file path=ppt/slideLayouts/_rels/slideLayout4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2.png"/><Relationship Id="rId1" Type="http://schemas.openxmlformats.org/officeDocument/2006/relationships/slideMaster" Target="../slideMasters/slideMaster9.xml"/></Relationships>
</file>

<file path=ppt/slideLayouts/_rels/slideLayout47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3.png"/><Relationship Id="rId1" Type="http://schemas.openxmlformats.org/officeDocument/2006/relationships/slideMaster" Target="../slideMasters/slideMaster9.xml"/></Relationships>
</file>

<file path=ppt/slideLayouts/_rels/slideLayout47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98.png"/><Relationship Id="rId1" Type="http://schemas.openxmlformats.org/officeDocument/2006/relationships/slideMaster" Target="../slideMasters/slideMaster9.xml"/></Relationships>
</file>

<file path=ppt/slideLayouts/_rels/slideLayout47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02.png"/><Relationship Id="rId1" Type="http://schemas.openxmlformats.org/officeDocument/2006/relationships/slideMaster" Target="../slideMasters/slideMaster9.xml"/></Relationships>
</file>

<file path=ppt/slideLayouts/_rels/slideLayout47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03.png"/><Relationship Id="rId1" Type="http://schemas.openxmlformats.org/officeDocument/2006/relationships/slideMaster" Target="../slideMasters/slideMaster9.xml"/></Relationships>
</file>

<file path=ppt/slideLayouts/_rels/slideLayout48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04.png"/><Relationship Id="rId1" Type="http://schemas.openxmlformats.org/officeDocument/2006/relationships/slideMaster" Target="../slideMasters/slideMaster9.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4.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48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Master" Target="../slideMasters/slideMaster9.xml"/></Relationships>
</file>

<file path=ppt/slideLayouts/_rels/slideLayout48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eg"/><Relationship Id="rId1" Type="http://schemas.openxmlformats.org/officeDocument/2006/relationships/slideMaster" Target="../slideMasters/slideMaster9.xml"/></Relationships>
</file>

<file path=ppt/slideLayouts/_rels/slideLayout48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8.png"/><Relationship Id="rId1" Type="http://schemas.openxmlformats.org/officeDocument/2006/relationships/slideMaster" Target="../slideMasters/slideMaster9.xml"/></Relationships>
</file>

<file path=ppt/slideLayouts/_rels/slideLayout48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9.png"/><Relationship Id="rId1" Type="http://schemas.openxmlformats.org/officeDocument/2006/relationships/slideMaster" Target="../slideMasters/slideMaster9.xml"/></Relationships>
</file>

<file path=ppt/slideLayouts/_rels/slideLayout48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eg"/><Relationship Id="rId1" Type="http://schemas.openxmlformats.org/officeDocument/2006/relationships/slideMaster" Target="../slideMasters/slideMaster9.xml"/></Relationships>
</file>

<file path=ppt/slideLayouts/_rels/slideLayout49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Master" Target="../slideMasters/slideMaster9.xml"/></Relationships>
</file>

<file path=ppt/slideLayouts/_rels/slideLayout49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Master" Target="../slideMasters/slideMaster9.xml"/></Relationships>
</file>

<file path=ppt/slideLayouts/_rels/slideLayout492.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Master" Target="../slideMasters/slideMaster9.xml"/></Relationships>
</file>

<file path=ppt/slideLayouts/_rels/slideLayout49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8.png"/><Relationship Id="rId1" Type="http://schemas.openxmlformats.org/officeDocument/2006/relationships/slideMaster" Target="../slideMasters/slideMaster9.xml"/></Relationships>
</file>

<file path=ppt/slideLayouts/_rels/slideLayout49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9.png"/><Relationship Id="rId1" Type="http://schemas.openxmlformats.org/officeDocument/2006/relationships/slideMaster" Target="../slideMasters/slideMaster9.xml"/></Relationships>
</file>

<file path=ppt/slideLayouts/_rels/slideLayout49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2.png"/><Relationship Id="rId1" Type="http://schemas.openxmlformats.org/officeDocument/2006/relationships/slideMaster" Target="../slideMasters/slideMaster9.xml"/></Relationships>
</file>

<file path=ppt/slideLayouts/_rels/slideLayout49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3.png"/><Relationship Id="rId1" Type="http://schemas.openxmlformats.org/officeDocument/2006/relationships/slideMaster" Target="../slideMasters/slideMaster9.xml"/></Relationships>
</file>

<file path=ppt/slideLayouts/_rels/slideLayout49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3.png"/><Relationship Id="rId1" Type="http://schemas.openxmlformats.org/officeDocument/2006/relationships/slideMaster" Target="../slideMasters/slideMaster9.xml"/></Relationships>
</file>

<file path=ppt/slideLayouts/_rels/slideLayout498.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Master" Target="../slideMasters/slideMaster9.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Master" Target="../slideMasters/slideMaster9.xml"/></Relationships>
</file>

<file path=ppt/slideLayouts/_rels/slideLayout50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eg"/><Relationship Id="rId1" Type="http://schemas.openxmlformats.org/officeDocument/2006/relationships/slideMaster" Target="../slideMasters/slideMaster9.xml"/><Relationship Id="rId4" Type="http://schemas.openxmlformats.org/officeDocument/2006/relationships/image" Target="../media/image105.png"/></Relationships>
</file>

<file path=ppt/slideLayouts/_rels/slideLayout50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8.png"/><Relationship Id="rId1" Type="http://schemas.openxmlformats.org/officeDocument/2006/relationships/slideMaster" Target="../slideMasters/slideMaster9.xml"/></Relationships>
</file>

<file path=ppt/slideLayouts/_rels/slideLayout50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9.png"/><Relationship Id="rId1" Type="http://schemas.openxmlformats.org/officeDocument/2006/relationships/slideMaster" Target="../slideMasters/slideMaster9.xml"/></Relationships>
</file>

<file path=ppt/slideLayouts/_rels/slideLayout50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8.png"/><Relationship Id="rId1" Type="http://schemas.openxmlformats.org/officeDocument/2006/relationships/slideMaster" Target="../slideMasters/slideMaster9.xml"/></Relationships>
</file>

<file path=ppt/slideLayouts/_rels/slideLayout50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9.png"/><Relationship Id="rId1" Type="http://schemas.openxmlformats.org/officeDocument/2006/relationships/slideMaster" Target="../slideMasters/slideMaster9.xml"/></Relationships>
</file>

<file path=ppt/slideLayouts/_rels/slideLayout50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Master" Target="../slideMasters/slideMaster9.xml"/></Relationships>
</file>

<file path=ppt/slideLayouts/_rels/slideLayout507.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Master" Target="../slideMasters/slideMaster9.xml"/></Relationships>
</file>

<file path=ppt/slideLayouts/_rels/slideLayout50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Master" Target="../slideMasters/slideMaster9.xml"/></Relationships>
</file>

<file path=ppt/slideLayouts/_rels/slideLayout50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2.png"/><Relationship Id="rId1" Type="http://schemas.openxmlformats.org/officeDocument/2006/relationships/slideMaster" Target="../slideMasters/slideMaster9.xml"/></Relationships>
</file>

<file path=ppt/slideLayouts/_rels/slideLayout51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3.png"/><Relationship Id="rId1" Type="http://schemas.openxmlformats.org/officeDocument/2006/relationships/slideMaster" Target="../slideMasters/slideMaster9.xml"/></Relationships>
</file>

<file path=ppt/slideLayouts/_rels/slideLayout51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2.png"/><Relationship Id="rId1" Type="http://schemas.openxmlformats.org/officeDocument/2006/relationships/slideMaster" Target="../slideMasters/slideMaster9.xml"/></Relationships>
</file>

<file path=ppt/slideLayouts/_rels/slideLayout51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9.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Color set 2 - gradient ">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9DF96F8-C56B-C247-B675-D1FF04C66C4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8096" cy="6861429"/>
          </a:xfrm>
          <a:prstGeom prst="rect">
            <a:avLst/>
          </a:prstGeom>
        </p:spPr>
      </p:pic>
      <p:sp>
        <p:nvSpPr>
          <p:cNvPr id="18" name="Text Placeholder 7">
            <a:extLst>
              <a:ext uri="{FF2B5EF4-FFF2-40B4-BE49-F238E27FC236}">
                <a16:creationId xmlns:a16="http://schemas.microsoft.com/office/drawing/2014/main" id="{34D7701C-3FF2-7F4C-ABF6-317898C84183}"/>
              </a:ext>
            </a:extLst>
          </p:cNvPr>
          <p:cNvSpPr>
            <a:spLocks noGrp="1"/>
          </p:cNvSpPr>
          <p:nvPr>
            <p:ph type="body" sz="quarter" idx="10" hasCustomPrompt="1"/>
          </p:nvPr>
        </p:nvSpPr>
        <p:spPr>
          <a:xfrm>
            <a:off x="609598" y="1729418"/>
            <a:ext cx="6477002"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 if required</a:t>
            </a:r>
          </a:p>
        </p:txBody>
      </p:sp>
      <p:sp>
        <p:nvSpPr>
          <p:cNvPr id="15" name="Title 1">
            <a:extLst>
              <a:ext uri="{FF2B5EF4-FFF2-40B4-BE49-F238E27FC236}">
                <a16:creationId xmlns:a16="http://schemas.microsoft.com/office/drawing/2014/main" id="{DF9E6566-BEE7-0244-9C49-C4C13FC1CFAD}"/>
              </a:ext>
            </a:extLst>
          </p:cNvPr>
          <p:cNvSpPr>
            <a:spLocks noGrp="1"/>
          </p:cNvSpPr>
          <p:nvPr>
            <p:ph type="ctrTitle" hasCustomPrompt="1"/>
          </p:nvPr>
        </p:nvSpPr>
        <p:spPr>
          <a:xfrm>
            <a:off x="609598" y="2126159"/>
            <a:ext cx="6460999" cy="757130"/>
          </a:xfrm>
        </p:spPr>
        <p:txBody>
          <a:bodyPr wrap="square" anchor="t" anchorCtr="0"/>
          <a:lstStyle>
            <a:lvl1pPr algn="l">
              <a:defRPr sz="4800">
                <a:solidFill>
                  <a:schemeClr val="tx1"/>
                </a:solidFill>
              </a:defRPr>
            </a:lvl1pPr>
          </a:lstStyle>
          <a:p>
            <a:r>
              <a:rPr lang="en-US" dirty="0"/>
              <a:t>Enter title</a:t>
            </a:r>
          </a:p>
        </p:txBody>
      </p:sp>
      <p:sp>
        <p:nvSpPr>
          <p:cNvPr id="17" name="Subtitle 2">
            <a:extLst>
              <a:ext uri="{FF2B5EF4-FFF2-40B4-BE49-F238E27FC236}">
                <a16:creationId xmlns:a16="http://schemas.microsoft.com/office/drawing/2014/main" id="{B2D0C8D8-44B1-7840-8134-EF8AD8981696}"/>
              </a:ext>
            </a:extLst>
          </p:cNvPr>
          <p:cNvSpPr>
            <a:spLocks noGrp="1"/>
          </p:cNvSpPr>
          <p:nvPr>
            <p:ph type="subTitle" idx="1" hasCustomPrompt="1"/>
          </p:nvPr>
        </p:nvSpPr>
        <p:spPr>
          <a:xfrm>
            <a:off x="609598" y="2906719"/>
            <a:ext cx="6460998"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2" name="TextBox 1">
            <a:extLst>
              <a:ext uri="{FF2B5EF4-FFF2-40B4-BE49-F238E27FC236}">
                <a16:creationId xmlns:a16="http://schemas.microsoft.com/office/drawing/2014/main" id="{4D352B71-2E2E-BA2E-0FD1-0A85B1D5FACD}"/>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3" name="Picture 2">
            <a:extLst>
              <a:ext uri="{FF2B5EF4-FFF2-40B4-BE49-F238E27FC236}">
                <a16:creationId xmlns:a16="http://schemas.microsoft.com/office/drawing/2014/main" id="{BCEEACDF-DF76-F918-94C4-428FBD1FD4E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976213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olor set 2 - bar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A2BB9A-80CF-D043-1B06-560104ABC9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8096" cy="6865005"/>
          </a:xfrm>
          <a:prstGeom prst="rect">
            <a:avLst/>
          </a:prstGeom>
        </p:spPr>
      </p:pic>
      <p:sp>
        <p:nvSpPr>
          <p:cNvPr id="18" name="Text Placeholder 7">
            <a:extLst>
              <a:ext uri="{FF2B5EF4-FFF2-40B4-BE49-F238E27FC236}">
                <a16:creationId xmlns:a16="http://schemas.microsoft.com/office/drawing/2014/main" id="{34D7701C-3FF2-7F4C-ABF6-317898C84183}"/>
              </a:ext>
            </a:extLst>
          </p:cNvPr>
          <p:cNvSpPr>
            <a:spLocks noGrp="1"/>
          </p:cNvSpPr>
          <p:nvPr>
            <p:ph type="body" sz="quarter" idx="10" hasCustomPrompt="1"/>
          </p:nvPr>
        </p:nvSpPr>
        <p:spPr>
          <a:xfrm>
            <a:off x="609598" y="1729418"/>
            <a:ext cx="6477002"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 if required</a:t>
            </a:r>
          </a:p>
        </p:txBody>
      </p:sp>
      <p:sp>
        <p:nvSpPr>
          <p:cNvPr id="15" name="Title 1">
            <a:extLst>
              <a:ext uri="{FF2B5EF4-FFF2-40B4-BE49-F238E27FC236}">
                <a16:creationId xmlns:a16="http://schemas.microsoft.com/office/drawing/2014/main" id="{DF9E6566-BEE7-0244-9C49-C4C13FC1CFAD}"/>
              </a:ext>
            </a:extLst>
          </p:cNvPr>
          <p:cNvSpPr>
            <a:spLocks noGrp="1"/>
          </p:cNvSpPr>
          <p:nvPr>
            <p:ph type="ctrTitle" hasCustomPrompt="1"/>
          </p:nvPr>
        </p:nvSpPr>
        <p:spPr>
          <a:xfrm>
            <a:off x="609598" y="2126159"/>
            <a:ext cx="6460999" cy="757130"/>
          </a:xfrm>
        </p:spPr>
        <p:txBody>
          <a:bodyPr wrap="square" anchor="t" anchorCtr="0"/>
          <a:lstStyle>
            <a:lvl1pPr algn="l">
              <a:defRPr sz="4800">
                <a:solidFill>
                  <a:schemeClr val="tx1"/>
                </a:solidFill>
              </a:defRPr>
            </a:lvl1pPr>
          </a:lstStyle>
          <a:p>
            <a:r>
              <a:rPr lang="en-US" dirty="0"/>
              <a:t>Enter title</a:t>
            </a:r>
          </a:p>
        </p:txBody>
      </p:sp>
      <p:sp>
        <p:nvSpPr>
          <p:cNvPr id="17" name="Subtitle 2">
            <a:extLst>
              <a:ext uri="{FF2B5EF4-FFF2-40B4-BE49-F238E27FC236}">
                <a16:creationId xmlns:a16="http://schemas.microsoft.com/office/drawing/2014/main" id="{B2D0C8D8-44B1-7840-8134-EF8AD8981696}"/>
              </a:ext>
            </a:extLst>
          </p:cNvPr>
          <p:cNvSpPr>
            <a:spLocks noGrp="1"/>
          </p:cNvSpPr>
          <p:nvPr>
            <p:ph type="subTitle" idx="1" hasCustomPrompt="1"/>
          </p:nvPr>
        </p:nvSpPr>
        <p:spPr>
          <a:xfrm>
            <a:off x="609598" y="2906719"/>
            <a:ext cx="6460998"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1" name="TextBox 10">
            <a:extLst>
              <a:ext uri="{FF2B5EF4-FFF2-40B4-BE49-F238E27FC236}">
                <a16:creationId xmlns:a16="http://schemas.microsoft.com/office/drawing/2014/main" id="{3E9C7E30-E145-4969-93D4-840D4759FBDA}"/>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2" name="Picture 1">
            <a:extLst>
              <a:ext uri="{FF2B5EF4-FFF2-40B4-BE49-F238E27FC236}">
                <a16:creationId xmlns:a16="http://schemas.microsoft.com/office/drawing/2014/main" id="{E9AF5C7D-D1B1-C74D-F424-DD540CE211F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336863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Color set 2 - bar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4CC29B-E868-534D-B3C2-5A21A791B8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8096" cy="6865005"/>
          </a:xfrm>
          <a:prstGeom prst="rect">
            <a:avLst/>
          </a:prstGeom>
        </p:spPr>
      </p:pic>
      <p:sp>
        <p:nvSpPr>
          <p:cNvPr id="18" name="Text Placeholder 7">
            <a:extLst>
              <a:ext uri="{FF2B5EF4-FFF2-40B4-BE49-F238E27FC236}">
                <a16:creationId xmlns:a16="http://schemas.microsoft.com/office/drawing/2014/main" id="{34D7701C-3FF2-7F4C-ABF6-317898C84183}"/>
              </a:ext>
            </a:extLst>
          </p:cNvPr>
          <p:cNvSpPr>
            <a:spLocks noGrp="1"/>
          </p:cNvSpPr>
          <p:nvPr>
            <p:ph type="body" sz="quarter" idx="10" hasCustomPrompt="1"/>
          </p:nvPr>
        </p:nvSpPr>
        <p:spPr>
          <a:xfrm>
            <a:off x="609598" y="1729418"/>
            <a:ext cx="6477002"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 if required</a:t>
            </a:r>
          </a:p>
        </p:txBody>
      </p:sp>
      <p:sp>
        <p:nvSpPr>
          <p:cNvPr id="15" name="Title 1">
            <a:extLst>
              <a:ext uri="{FF2B5EF4-FFF2-40B4-BE49-F238E27FC236}">
                <a16:creationId xmlns:a16="http://schemas.microsoft.com/office/drawing/2014/main" id="{DF9E6566-BEE7-0244-9C49-C4C13FC1CFAD}"/>
              </a:ext>
            </a:extLst>
          </p:cNvPr>
          <p:cNvSpPr>
            <a:spLocks noGrp="1"/>
          </p:cNvSpPr>
          <p:nvPr>
            <p:ph type="ctrTitle" hasCustomPrompt="1"/>
          </p:nvPr>
        </p:nvSpPr>
        <p:spPr>
          <a:xfrm>
            <a:off x="609598" y="2126159"/>
            <a:ext cx="6460999" cy="757130"/>
          </a:xfrm>
        </p:spPr>
        <p:txBody>
          <a:bodyPr wrap="square" anchor="t" anchorCtr="0"/>
          <a:lstStyle>
            <a:lvl1pPr algn="l">
              <a:defRPr sz="4800">
                <a:solidFill>
                  <a:schemeClr val="tx1"/>
                </a:solidFill>
              </a:defRPr>
            </a:lvl1pPr>
          </a:lstStyle>
          <a:p>
            <a:r>
              <a:rPr lang="en-US" dirty="0"/>
              <a:t>Enter title</a:t>
            </a:r>
          </a:p>
        </p:txBody>
      </p:sp>
      <p:sp>
        <p:nvSpPr>
          <p:cNvPr id="17" name="Subtitle 2">
            <a:extLst>
              <a:ext uri="{FF2B5EF4-FFF2-40B4-BE49-F238E27FC236}">
                <a16:creationId xmlns:a16="http://schemas.microsoft.com/office/drawing/2014/main" id="{B2D0C8D8-44B1-7840-8134-EF8AD8981696}"/>
              </a:ext>
            </a:extLst>
          </p:cNvPr>
          <p:cNvSpPr>
            <a:spLocks noGrp="1"/>
          </p:cNvSpPr>
          <p:nvPr>
            <p:ph type="subTitle" idx="1" hasCustomPrompt="1"/>
          </p:nvPr>
        </p:nvSpPr>
        <p:spPr>
          <a:xfrm>
            <a:off x="609598" y="2906719"/>
            <a:ext cx="6460998"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1" name="TextBox 10">
            <a:extLst>
              <a:ext uri="{FF2B5EF4-FFF2-40B4-BE49-F238E27FC236}">
                <a16:creationId xmlns:a16="http://schemas.microsoft.com/office/drawing/2014/main" id="{18D5E645-86E7-4BC8-8CE9-864D97A95254}"/>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2" name="Picture 1">
            <a:extLst>
              <a:ext uri="{FF2B5EF4-FFF2-40B4-BE49-F238E27FC236}">
                <a16:creationId xmlns:a16="http://schemas.microsoft.com/office/drawing/2014/main" id="{AD298DE1-6A20-26BF-88E6-A964184BC23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223499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Color set 2 - dot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9061D3-1E90-9C7D-E814-685A25EB7E7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6"/>
          </a:xfrm>
          <a:prstGeom prst="rect">
            <a:avLst/>
          </a:prstGeom>
        </p:spPr>
      </p:pic>
      <p:sp>
        <p:nvSpPr>
          <p:cNvPr id="18" name="Text Placeholder 7">
            <a:extLst>
              <a:ext uri="{FF2B5EF4-FFF2-40B4-BE49-F238E27FC236}">
                <a16:creationId xmlns:a16="http://schemas.microsoft.com/office/drawing/2014/main" id="{34D7701C-3FF2-7F4C-ABF6-317898C84183}"/>
              </a:ext>
            </a:extLst>
          </p:cNvPr>
          <p:cNvSpPr>
            <a:spLocks noGrp="1"/>
          </p:cNvSpPr>
          <p:nvPr>
            <p:ph type="body" sz="quarter" idx="10" hasCustomPrompt="1"/>
          </p:nvPr>
        </p:nvSpPr>
        <p:spPr>
          <a:xfrm>
            <a:off x="609598" y="1729418"/>
            <a:ext cx="6477002"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 if required</a:t>
            </a:r>
          </a:p>
        </p:txBody>
      </p:sp>
      <p:sp>
        <p:nvSpPr>
          <p:cNvPr id="15" name="Title 1">
            <a:extLst>
              <a:ext uri="{FF2B5EF4-FFF2-40B4-BE49-F238E27FC236}">
                <a16:creationId xmlns:a16="http://schemas.microsoft.com/office/drawing/2014/main" id="{DF9E6566-BEE7-0244-9C49-C4C13FC1CFAD}"/>
              </a:ext>
            </a:extLst>
          </p:cNvPr>
          <p:cNvSpPr>
            <a:spLocks noGrp="1"/>
          </p:cNvSpPr>
          <p:nvPr>
            <p:ph type="ctrTitle" hasCustomPrompt="1"/>
          </p:nvPr>
        </p:nvSpPr>
        <p:spPr>
          <a:xfrm>
            <a:off x="609598" y="2126159"/>
            <a:ext cx="6460999" cy="757130"/>
          </a:xfrm>
        </p:spPr>
        <p:txBody>
          <a:bodyPr wrap="square" anchor="t" anchorCtr="0"/>
          <a:lstStyle>
            <a:lvl1pPr algn="l">
              <a:defRPr sz="4800">
                <a:solidFill>
                  <a:schemeClr val="tx1"/>
                </a:solidFill>
              </a:defRPr>
            </a:lvl1pPr>
          </a:lstStyle>
          <a:p>
            <a:r>
              <a:rPr lang="en-US" dirty="0"/>
              <a:t>Enter title</a:t>
            </a:r>
          </a:p>
        </p:txBody>
      </p:sp>
      <p:sp>
        <p:nvSpPr>
          <p:cNvPr id="17" name="Subtitle 2">
            <a:extLst>
              <a:ext uri="{FF2B5EF4-FFF2-40B4-BE49-F238E27FC236}">
                <a16:creationId xmlns:a16="http://schemas.microsoft.com/office/drawing/2014/main" id="{B2D0C8D8-44B1-7840-8134-EF8AD8981696}"/>
              </a:ext>
            </a:extLst>
          </p:cNvPr>
          <p:cNvSpPr>
            <a:spLocks noGrp="1"/>
          </p:cNvSpPr>
          <p:nvPr>
            <p:ph type="subTitle" idx="1" hasCustomPrompt="1"/>
          </p:nvPr>
        </p:nvSpPr>
        <p:spPr>
          <a:xfrm>
            <a:off x="609598" y="2906719"/>
            <a:ext cx="6460998"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1" name="TextBox 10">
            <a:extLst>
              <a:ext uri="{FF2B5EF4-FFF2-40B4-BE49-F238E27FC236}">
                <a16:creationId xmlns:a16="http://schemas.microsoft.com/office/drawing/2014/main" id="{FDF4321F-3582-44A0-9351-D59B4AE0AE99}"/>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2" name="Picture 1">
            <a:extLst>
              <a:ext uri="{FF2B5EF4-FFF2-40B4-BE49-F238E27FC236}">
                <a16:creationId xmlns:a16="http://schemas.microsoft.com/office/drawing/2014/main" id="{7DBB57B2-4C4A-3445-FE89-636301E7207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129632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Color set 2 - dot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282A0A-43C1-F489-0542-C0E24001951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6"/>
          </a:xfrm>
          <a:prstGeom prst="rect">
            <a:avLst/>
          </a:prstGeom>
        </p:spPr>
      </p:pic>
      <p:sp>
        <p:nvSpPr>
          <p:cNvPr id="18" name="Text Placeholder 7">
            <a:extLst>
              <a:ext uri="{FF2B5EF4-FFF2-40B4-BE49-F238E27FC236}">
                <a16:creationId xmlns:a16="http://schemas.microsoft.com/office/drawing/2014/main" id="{34D7701C-3FF2-7F4C-ABF6-317898C84183}"/>
              </a:ext>
            </a:extLst>
          </p:cNvPr>
          <p:cNvSpPr>
            <a:spLocks noGrp="1"/>
          </p:cNvSpPr>
          <p:nvPr>
            <p:ph type="body" sz="quarter" idx="10" hasCustomPrompt="1"/>
          </p:nvPr>
        </p:nvSpPr>
        <p:spPr>
          <a:xfrm>
            <a:off x="609598" y="1729418"/>
            <a:ext cx="6477002"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 if required</a:t>
            </a:r>
          </a:p>
        </p:txBody>
      </p:sp>
      <p:sp>
        <p:nvSpPr>
          <p:cNvPr id="15" name="Title 1">
            <a:extLst>
              <a:ext uri="{FF2B5EF4-FFF2-40B4-BE49-F238E27FC236}">
                <a16:creationId xmlns:a16="http://schemas.microsoft.com/office/drawing/2014/main" id="{DF9E6566-BEE7-0244-9C49-C4C13FC1CFAD}"/>
              </a:ext>
            </a:extLst>
          </p:cNvPr>
          <p:cNvSpPr>
            <a:spLocks noGrp="1"/>
          </p:cNvSpPr>
          <p:nvPr>
            <p:ph type="ctrTitle" hasCustomPrompt="1"/>
          </p:nvPr>
        </p:nvSpPr>
        <p:spPr>
          <a:xfrm>
            <a:off x="609598" y="2126159"/>
            <a:ext cx="6460999" cy="757130"/>
          </a:xfrm>
        </p:spPr>
        <p:txBody>
          <a:bodyPr wrap="square" anchor="t" anchorCtr="0"/>
          <a:lstStyle>
            <a:lvl1pPr algn="l">
              <a:defRPr sz="4800">
                <a:solidFill>
                  <a:schemeClr val="tx1"/>
                </a:solidFill>
              </a:defRPr>
            </a:lvl1pPr>
          </a:lstStyle>
          <a:p>
            <a:r>
              <a:rPr lang="en-US" dirty="0"/>
              <a:t>Enter title</a:t>
            </a:r>
          </a:p>
        </p:txBody>
      </p:sp>
      <p:sp>
        <p:nvSpPr>
          <p:cNvPr id="17" name="Subtitle 2">
            <a:extLst>
              <a:ext uri="{FF2B5EF4-FFF2-40B4-BE49-F238E27FC236}">
                <a16:creationId xmlns:a16="http://schemas.microsoft.com/office/drawing/2014/main" id="{B2D0C8D8-44B1-7840-8134-EF8AD8981696}"/>
              </a:ext>
            </a:extLst>
          </p:cNvPr>
          <p:cNvSpPr>
            <a:spLocks noGrp="1"/>
          </p:cNvSpPr>
          <p:nvPr>
            <p:ph type="subTitle" idx="1" hasCustomPrompt="1"/>
          </p:nvPr>
        </p:nvSpPr>
        <p:spPr>
          <a:xfrm>
            <a:off x="609598" y="2906719"/>
            <a:ext cx="6460998"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1" name="TextBox 10">
            <a:extLst>
              <a:ext uri="{FF2B5EF4-FFF2-40B4-BE49-F238E27FC236}">
                <a16:creationId xmlns:a16="http://schemas.microsoft.com/office/drawing/2014/main" id="{45CD4B63-B34C-413C-9BD5-867A21E7D121}"/>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2" name="Picture 1">
            <a:extLst>
              <a:ext uri="{FF2B5EF4-FFF2-40B4-BE49-F238E27FC236}">
                <a16:creationId xmlns:a16="http://schemas.microsoft.com/office/drawing/2014/main" id="{598E819B-C3AB-B942-2BF2-B1CFF82F85B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152660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Color set 2 - block comp 1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1DD098-1948-AEE8-9789-45887A0FAE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5"/>
          </a:xfrm>
          <a:prstGeom prst="rect">
            <a:avLst/>
          </a:prstGeom>
        </p:spPr>
      </p:pic>
      <p:sp>
        <p:nvSpPr>
          <p:cNvPr id="14" name="Title 1">
            <a:extLst>
              <a:ext uri="{FF2B5EF4-FFF2-40B4-BE49-F238E27FC236}">
                <a16:creationId xmlns:a16="http://schemas.microsoft.com/office/drawing/2014/main" id="{9B8DE4AC-AB45-8A42-A9DB-9A2F5C33BEF7}"/>
              </a:ext>
            </a:extLst>
          </p:cNvPr>
          <p:cNvSpPr>
            <a:spLocks noGrp="1"/>
          </p:cNvSpPr>
          <p:nvPr>
            <p:ph type="ctrTitle" hasCustomPrompt="1"/>
          </p:nvPr>
        </p:nvSpPr>
        <p:spPr>
          <a:xfrm>
            <a:off x="609598" y="2126159"/>
            <a:ext cx="4459359" cy="757130"/>
          </a:xfrm>
        </p:spPr>
        <p:txBody>
          <a:bodyPr wrap="square" anchor="t" anchorCtr="0"/>
          <a:lstStyle>
            <a:lvl1pPr algn="l">
              <a:defRPr sz="4800">
                <a:solidFill>
                  <a:schemeClr val="tx1"/>
                </a:solidFill>
              </a:defRPr>
            </a:lvl1pPr>
          </a:lstStyle>
          <a:p>
            <a:r>
              <a:rPr lang="en-US" dirty="0"/>
              <a:t>Enter title</a:t>
            </a:r>
          </a:p>
        </p:txBody>
      </p:sp>
      <p:sp>
        <p:nvSpPr>
          <p:cNvPr id="15" name="Subtitle 2">
            <a:extLst>
              <a:ext uri="{FF2B5EF4-FFF2-40B4-BE49-F238E27FC236}">
                <a16:creationId xmlns:a16="http://schemas.microsoft.com/office/drawing/2014/main" id="{C5D3C39E-991A-7C43-B950-F707ACD43B61}"/>
              </a:ext>
            </a:extLst>
          </p:cNvPr>
          <p:cNvSpPr>
            <a:spLocks noGrp="1"/>
          </p:cNvSpPr>
          <p:nvPr>
            <p:ph type="subTitle" idx="1" hasCustomPrompt="1"/>
          </p:nvPr>
        </p:nvSpPr>
        <p:spPr>
          <a:xfrm>
            <a:off x="609598" y="2906719"/>
            <a:ext cx="4459358"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3" name="TextBox 12">
            <a:extLst>
              <a:ext uri="{FF2B5EF4-FFF2-40B4-BE49-F238E27FC236}">
                <a16:creationId xmlns:a16="http://schemas.microsoft.com/office/drawing/2014/main" id="{4D0CB01D-9D49-4458-B1D5-E312ADFD3363}"/>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sp>
        <p:nvSpPr>
          <p:cNvPr id="2" name="Text Placeholder 7">
            <a:extLst>
              <a:ext uri="{FF2B5EF4-FFF2-40B4-BE49-F238E27FC236}">
                <a16:creationId xmlns:a16="http://schemas.microsoft.com/office/drawing/2014/main" id="{F9F173F5-B2A0-3B04-F296-4CB84B6BE590}"/>
              </a:ext>
            </a:extLst>
          </p:cNvPr>
          <p:cNvSpPr>
            <a:spLocks noGrp="1"/>
          </p:cNvSpPr>
          <p:nvPr>
            <p:ph type="body" sz="quarter" idx="13" hasCustomPrompt="1"/>
          </p:nvPr>
        </p:nvSpPr>
        <p:spPr>
          <a:xfrm>
            <a:off x="609599" y="1729418"/>
            <a:ext cx="3797301"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a:t>
            </a:r>
          </a:p>
        </p:txBody>
      </p:sp>
      <p:pic>
        <p:nvPicPr>
          <p:cNvPr id="4" name="Picture 3">
            <a:extLst>
              <a:ext uri="{FF2B5EF4-FFF2-40B4-BE49-F238E27FC236}">
                <a16:creationId xmlns:a16="http://schemas.microsoft.com/office/drawing/2014/main" id="{7B790A59-AB56-E16B-CA14-90B3F262A9D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3348295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Color set 2 - block comp 1h">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1DD098-1948-AEE8-9789-45887A0FAE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4"/>
          </a:xfrm>
          <a:prstGeom prst="rect">
            <a:avLst/>
          </a:prstGeom>
        </p:spPr>
      </p:pic>
      <p:sp>
        <p:nvSpPr>
          <p:cNvPr id="14" name="Title 1">
            <a:extLst>
              <a:ext uri="{FF2B5EF4-FFF2-40B4-BE49-F238E27FC236}">
                <a16:creationId xmlns:a16="http://schemas.microsoft.com/office/drawing/2014/main" id="{9B8DE4AC-AB45-8A42-A9DB-9A2F5C33BEF7}"/>
              </a:ext>
            </a:extLst>
          </p:cNvPr>
          <p:cNvSpPr>
            <a:spLocks noGrp="1"/>
          </p:cNvSpPr>
          <p:nvPr>
            <p:ph type="ctrTitle" hasCustomPrompt="1"/>
          </p:nvPr>
        </p:nvSpPr>
        <p:spPr>
          <a:xfrm>
            <a:off x="609598" y="2126159"/>
            <a:ext cx="4459359" cy="757130"/>
          </a:xfrm>
        </p:spPr>
        <p:txBody>
          <a:bodyPr wrap="square" anchor="t" anchorCtr="0"/>
          <a:lstStyle>
            <a:lvl1pPr algn="l">
              <a:defRPr sz="4800">
                <a:solidFill>
                  <a:schemeClr val="tx1"/>
                </a:solidFill>
              </a:defRPr>
            </a:lvl1pPr>
          </a:lstStyle>
          <a:p>
            <a:r>
              <a:rPr lang="en-US" dirty="0"/>
              <a:t>Enter title</a:t>
            </a:r>
          </a:p>
        </p:txBody>
      </p:sp>
      <p:sp>
        <p:nvSpPr>
          <p:cNvPr id="15" name="Subtitle 2">
            <a:extLst>
              <a:ext uri="{FF2B5EF4-FFF2-40B4-BE49-F238E27FC236}">
                <a16:creationId xmlns:a16="http://schemas.microsoft.com/office/drawing/2014/main" id="{C5D3C39E-991A-7C43-B950-F707ACD43B61}"/>
              </a:ext>
            </a:extLst>
          </p:cNvPr>
          <p:cNvSpPr>
            <a:spLocks noGrp="1"/>
          </p:cNvSpPr>
          <p:nvPr>
            <p:ph type="subTitle" idx="1" hasCustomPrompt="1"/>
          </p:nvPr>
        </p:nvSpPr>
        <p:spPr>
          <a:xfrm>
            <a:off x="609598" y="2906719"/>
            <a:ext cx="4459358"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3" name="TextBox 12">
            <a:extLst>
              <a:ext uri="{FF2B5EF4-FFF2-40B4-BE49-F238E27FC236}">
                <a16:creationId xmlns:a16="http://schemas.microsoft.com/office/drawing/2014/main" id="{8C95FFC2-A3DC-4CF7-BF5F-8FB212313E91}"/>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sp>
        <p:nvSpPr>
          <p:cNvPr id="4" name="Text Placeholder 7">
            <a:extLst>
              <a:ext uri="{FF2B5EF4-FFF2-40B4-BE49-F238E27FC236}">
                <a16:creationId xmlns:a16="http://schemas.microsoft.com/office/drawing/2014/main" id="{DD01795A-F28B-D4F0-FE9D-A0E49514A8E3}"/>
              </a:ext>
            </a:extLst>
          </p:cNvPr>
          <p:cNvSpPr>
            <a:spLocks noGrp="1"/>
          </p:cNvSpPr>
          <p:nvPr>
            <p:ph type="body" sz="quarter" idx="13" hasCustomPrompt="1"/>
          </p:nvPr>
        </p:nvSpPr>
        <p:spPr>
          <a:xfrm>
            <a:off x="609599" y="1729418"/>
            <a:ext cx="3797301"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a:t>
            </a:r>
          </a:p>
        </p:txBody>
      </p:sp>
      <p:pic>
        <p:nvPicPr>
          <p:cNvPr id="2" name="Picture 1">
            <a:extLst>
              <a:ext uri="{FF2B5EF4-FFF2-40B4-BE49-F238E27FC236}">
                <a16:creationId xmlns:a16="http://schemas.microsoft.com/office/drawing/2014/main" id="{3697A333-FEF1-944E-4233-F2CE46EDB86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319813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 Color set 2 - block comp 1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1DD098-1948-AEE8-9789-45887A0FAE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5"/>
          </a:xfrm>
          <a:prstGeom prst="rect">
            <a:avLst/>
          </a:prstGeom>
        </p:spPr>
      </p:pic>
      <p:sp>
        <p:nvSpPr>
          <p:cNvPr id="14" name="Title 1">
            <a:extLst>
              <a:ext uri="{FF2B5EF4-FFF2-40B4-BE49-F238E27FC236}">
                <a16:creationId xmlns:a16="http://schemas.microsoft.com/office/drawing/2014/main" id="{9B8DE4AC-AB45-8A42-A9DB-9A2F5C33BEF7}"/>
              </a:ext>
            </a:extLst>
          </p:cNvPr>
          <p:cNvSpPr>
            <a:spLocks noGrp="1"/>
          </p:cNvSpPr>
          <p:nvPr>
            <p:ph type="ctrTitle" hasCustomPrompt="1"/>
          </p:nvPr>
        </p:nvSpPr>
        <p:spPr>
          <a:xfrm>
            <a:off x="609598" y="2126159"/>
            <a:ext cx="4459359" cy="757130"/>
          </a:xfrm>
        </p:spPr>
        <p:txBody>
          <a:bodyPr wrap="square" anchor="t" anchorCtr="0"/>
          <a:lstStyle>
            <a:lvl1pPr algn="l">
              <a:defRPr sz="4800">
                <a:solidFill>
                  <a:schemeClr val="tx1"/>
                </a:solidFill>
              </a:defRPr>
            </a:lvl1pPr>
          </a:lstStyle>
          <a:p>
            <a:r>
              <a:rPr lang="en-US" dirty="0"/>
              <a:t>Enter title</a:t>
            </a:r>
          </a:p>
        </p:txBody>
      </p:sp>
      <p:sp>
        <p:nvSpPr>
          <p:cNvPr id="15" name="Subtitle 2">
            <a:extLst>
              <a:ext uri="{FF2B5EF4-FFF2-40B4-BE49-F238E27FC236}">
                <a16:creationId xmlns:a16="http://schemas.microsoft.com/office/drawing/2014/main" id="{C5D3C39E-991A-7C43-B950-F707ACD43B61}"/>
              </a:ext>
            </a:extLst>
          </p:cNvPr>
          <p:cNvSpPr>
            <a:spLocks noGrp="1"/>
          </p:cNvSpPr>
          <p:nvPr>
            <p:ph type="subTitle" idx="1" hasCustomPrompt="1"/>
          </p:nvPr>
        </p:nvSpPr>
        <p:spPr>
          <a:xfrm>
            <a:off x="609598" y="2906719"/>
            <a:ext cx="4459358"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3" name="TextBox 12">
            <a:extLst>
              <a:ext uri="{FF2B5EF4-FFF2-40B4-BE49-F238E27FC236}">
                <a16:creationId xmlns:a16="http://schemas.microsoft.com/office/drawing/2014/main" id="{2C77BEBC-AB25-4F9A-B628-D9D825C6192A}"/>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sp>
        <p:nvSpPr>
          <p:cNvPr id="4" name="Text Placeholder 7">
            <a:extLst>
              <a:ext uri="{FF2B5EF4-FFF2-40B4-BE49-F238E27FC236}">
                <a16:creationId xmlns:a16="http://schemas.microsoft.com/office/drawing/2014/main" id="{4B3594D8-4080-EBF1-8F68-8D585D671D54}"/>
              </a:ext>
            </a:extLst>
          </p:cNvPr>
          <p:cNvSpPr>
            <a:spLocks noGrp="1"/>
          </p:cNvSpPr>
          <p:nvPr>
            <p:ph type="body" sz="quarter" idx="13" hasCustomPrompt="1"/>
          </p:nvPr>
        </p:nvSpPr>
        <p:spPr>
          <a:xfrm>
            <a:off x="609599" y="1729418"/>
            <a:ext cx="3797301"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a:t>
            </a:r>
          </a:p>
        </p:txBody>
      </p:sp>
      <p:pic>
        <p:nvPicPr>
          <p:cNvPr id="2" name="Picture 1">
            <a:extLst>
              <a:ext uri="{FF2B5EF4-FFF2-40B4-BE49-F238E27FC236}">
                <a16:creationId xmlns:a16="http://schemas.microsoft.com/office/drawing/2014/main" id="{C31156CE-A95C-6F11-7F0B-18E3752E983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3505067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 Color set 2 - block comp 2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1DD098-1948-AEE8-9789-45887A0FAE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5"/>
          </a:xfrm>
          <a:prstGeom prst="rect">
            <a:avLst/>
          </a:prstGeom>
        </p:spPr>
      </p:pic>
      <p:sp>
        <p:nvSpPr>
          <p:cNvPr id="14" name="Title 1">
            <a:extLst>
              <a:ext uri="{FF2B5EF4-FFF2-40B4-BE49-F238E27FC236}">
                <a16:creationId xmlns:a16="http://schemas.microsoft.com/office/drawing/2014/main" id="{9B8DE4AC-AB45-8A42-A9DB-9A2F5C33BEF7}"/>
              </a:ext>
            </a:extLst>
          </p:cNvPr>
          <p:cNvSpPr>
            <a:spLocks noGrp="1"/>
          </p:cNvSpPr>
          <p:nvPr>
            <p:ph type="ctrTitle" hasCustomPrompt="1"/>
          </p:nvPr>
        </p:nvSpPr>
        <p:spPr>
          <a:xfrm>
            <a:off x="609599" y="2126159"/>
            <a:ext cx="6337854" cy="757130"/>
          </a:xfrm>
        </p:spPr>
        <p:txBody>
          <a:bodyPr wrap="square" anchor="t" anchorCtr="0"/>
          <a:lstStyle>
            <a:lvl1pPr algn="l">
              <a:defRPr sz="4800">
                <a:solidFill>
                  <a:schemeClr val="tx1"/>
                </a:solidFill>
              </a:defRPr>
            </a:lvl1pPr>
          </a:lstStyle>
          <a:p>
            <a:r>
              <a:rPr lang="en-US" dirty="0"/>
              <a:t>Enter title</a:t>
            </a:r>
          </a:p>
        </p:txBody>
      </p:sp>
      <p:sp>
        <p:nvSpPr>
          <p:cNvPr id="15" name="Subtitle 2">
            <a:extLst>
              <a:ext uri="{FF2B5EF4-FFF2-40B4-BE49-F238E27FC236}">
                <a16:creationId xmlns:a16="http://schemas.microsoft.com/office/drawing/2014/main" id="{C5D3C39E-991A-7C43-B950-F707ACD43B61}"/>
              </a:ext>
            </a:extLst>
          </p:cNvPr>
          <p:cNvSpPr>
            <a:spLocks noGrp="1"/>
          </p:cNvSpPr>
          <p:nvPr>
            <p:ph type="subTitle" idx="1" hasCustomPrompt="1"/>
          </p:nvPr>
        </p:nvSpPr>
        <p:spPr>
          <a:xfrm>
            <a:off x="609598" y="2906719"/>
            <a:ext cx="6337853"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3" name="TextBox 12">
            <a:extLst>
              <a:ext uri="{FF2B5EF4-FFF2-40B4-BE49-F238E27FC236}">
                <a16:creationId xmlns:a16="http://schemas.microsoft.com/office/drawing/2014/main" id="{490BBDF1-FA8D-45DF-941F-5314B96451C6}"/>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sp>
        <p:nvSpPr>
          <p:cNvPr id="4" name="Text Placeholder 7">
            <a:extLst>
              <a:ext uri="{FF2B5EF4-FFF2-40B4-BE49-F238E27FC236}">
                <a16:creationId xmlns:a16="http://schemas.microsoft.com/office/drawing/2014/main" id="{FD618B04-CF31-8D1F-CE8C-7406507FD888}"/>
              </a:ext>
            </a:extLst>
          </p:cNvPr>
          <p:cNvSpPr>
            <a:spLocks noGrp="1"/>
          </p:cNvSpPr>
          <p:nvPr>
            <p:ph type="body" sz="quarter" idx="13" hasCustomPrompt="1"/>
          </p:nvPr>
        </p:nvSpPr>
        <p:spPr>
          <a:xfrm>
            <a:off x="609599" y="1729418"/>
            <a:ext cx="3797301"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a:t>
            </a:r>
          </a:p>
        </p:txBody>
      </p:sp>
      <p:pic>
        <p:nvPicPr>
          <p:cNvPr id="2" name="Picture 1">
            <a:extLst>
              <a:ext uri="{FF2B5EF4-FFF2-40B4-BE49-F238E27FC236}">
                <a16:creationId xmlns:a16="http://schemas.microsoft.com/office/drawing/2014/main" id="{A9B02ED3-68AA-4D0E-30C0-4B5DDC90CD2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403585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 Color set 2 - block comp 2h">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1DD098-1948-AEE8-9789-45887A0FAE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4"/>
          </a:xfrm>
          <a:prstGeom prst="rect">
            <a:avLst/>
          </a:prstGeom>
        </p:spPr>
      </p:pic>
      <p:sp>
        <p:nvSpPr>
          <p:cNvPr id="14" name="Title 1">
            <a:extLst>
              <a:ext uri="{FF2B5EF4-FFF2-40B4-BE49-F238E27FC236}">
                <a16:creationId xmlns:a16="http://schemas.microsoft.com/office/drawing/2014/main" id="{9B8DE4AC-AB45-8A42-A9DB-9A2F5C33BEF7}"/>
              </a:ext>
            </a:extLst>
          </p:cNvPr>
          <p:cNvSpPr>
            <a:spLocks noGrp="1"/>
          </p:cNvSpPr>
          <p:nvPr>
            <p:ph type="ctrTitle" hasCustomPrompt="1"/>
          </p:nvPr>
        </p:nvSpPr>
        <p:spPr>
          <a:xfrm>
            <a:off x="609599" y="2126159"/>
            <a:ext cx="6337854" cy="757130"/>
          </a:xfrm>
        </p:spPr>
        <p:txBody>
          <a:bodyPr wrap="square" anchor="t" anchorCtr="0"/>
          <a:lstStyle>
            <a:lvl1pPr algn="l">
              <a:defRPr sz="4800">
                <a:solidFill>
                  <a:schemeClr val="tx1"/>
                </a:solidFill>
              </a:defRPr>
            </a:lvl1pPr>
          </a:lstStyle>
          <a:p>
            <a:r>
              <a:rPr lang="en-US" dirty="0"/>
              <a:t>Enter title</a:t>
            </a:r>
          </a:p>
        </p:txBody>
      </p:sp>
      <p:sp>
        <p:nvSpPr>
          <p:cNvPr id="15" name="Subtitle 2">
            <a:extLst>
              <a:ext uri="{FF2B5EF4-FFF2-40B4-BE49-F238E27FC236}">
                <a16:creationId xmlns:a16="http://schemas.microsoft.com/office/drawing/2014/main" id="{C5D3C39E-991A-7C43-B950-F707ACD43B61}"/>
              </a:ext>
            </a:extLst>
          </p:cNvPr>
          <p:cNvSpPr>
            <a:spLocks noGrp="1"/>
          </p:cNvSpPr>
          <p:nvPr>
            <p:ph type="subTitle" idx="1" hasCustomPrompt="1"/>
          </p:nvPr>
        </p:nvSpPr>
        <p:spPr>
          <a:xfrm>
            <a:off x="609598" y="2906719"/>
            <a:ext cx="6337853"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3" name="TextBox 12">
            <a:extLst>
              <a:ext uri="{FF2B5EF4-FFF2-40B4-BE49-F238E27FC236}">
                <a16:creationId xmlns:a16="http://schemas.microsoft.com/office/drawing/2014/main" id="{7F3F45C4-CCAC-44AC-84F3-CF299C35E0DD}"/>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sp>
        <p:nvSpPr>
          <p:cNvPr id="4" name="Text Placeholder 7">
            <a:extLst>
              <a:ext uri="{FF2B5EF4-FFF2-40B4-BE49-F238E27FC236}">
                <a16:creationId xmlns:a16="http://schemas.microsoft.com/office/drawing/2014/main" id="{DD1C6BF5-DF4F-91E9-71A6-35DAD33253CC}"/>
              </a:ext>
            </a:extLst>
          </p:cNvPr>
          <p:cNvSpPr>
            <a:spLocks noGrp="1"/>
          </p:cNvSpPr>
          <p:nvPr>
            <p:ph type="body" sz="quarter" idx="13" hasCustomPrompt="1"/>
          </p:nvPr>
        </p:nvSpPr>
        <p:spPr>
          <a:xfrm>
            <a:off x="609599" y="1729418"/>
            <a:ext cx="3797301"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a:t>
            </a:r>
          </a:p>
        </p:txBody>
      </p:sp>
      <p:pic>
        <p:nvPicPr>
          <p:cNvPr id="2" name="Picture 1">
            <a:extLst>
              <a:ext uri="{FF2B5EF4-FFF2-40B4-BE49-F238E27FC236}">
                <a16:creationId xmlns:a16="http://schemas.microsoft.com/office/drawing/2014/main" id="{D98C4D83-ADCB-025D-D288-E63DB5E18C9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2928085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Color set 2 - block comp 2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1DD098-1948-AEE8-9789-45887A0FAE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5"/>
          </a:xfrm>
          <a:prstGeom prst="rect">
            <a:avLst/>
          </a:prstGeom>
        </p:spPr>
      </p:pic>
      <p:sp>
        <p:nvSpPr>
          <p:cNvPr id="14" name="Title 1">
            <a:extLst>
              <a:ext uri="{FF2B5EF4-FFF2-40B4-BE49-F238E27FC236}">
                <a16:creationId xmlns:a16="http://schemas.microsoft.com/office/drawing/2014/main" id="{9B8DE4AC-AB45-8A42-A9DB-9A2F5C33BEF7}"/>
              </a:ext>
            </a:extLst>
          </p:cNvPr>
          <p:cNvSpPr>
            <a:spLocks noGrp="1"/>
          </p:cNvSpPr>
          <p:nvPr>
            <p:ph type="ctrTitle" hasCustomPrompt="1"/>
          </p:nvPr>
        </p:nvSpPr>
        <p:spPr>
          <a:xfrm>
            <a:off x="609599" y="2126159"/>
            <a:ext cx="6337854" cy="757130"/>
          </a:xfrm>
        </p:spPr>
        <p:txBody>
          <a:bodyPr wrap="square" anchor="t" anchorCtr="0"/>
          <a:lstStyle>
            <a:lvl1pPr algn="l">
              <a:defRPr sz="4800">
                <a:solidFill>
                  <a:schemeClr val="tx1"/>
                </a:solidFill>
              </a:defRPr>
            </a:lvl1pPr>
          </a:lstStyle>
          <a:p>
            <a:r>
              <a:rPr lang="en-US" dirty="0"/>
              <a:t>Enter title</a:t>
            </a:r>
          </a:p>
        </p:txBody>
      </p:sp>
      <p:sp>
        <p:nvSpPr>
          <p:cNvPr id="15" name="Subtitle 2">
            <a:extLst>
              <a:ext uri="{FF2B5EF4-FFF2-40B4-BE49-F238E27FC236}">
                <a16:creationId xmlns:a16="http://schemas.microsoft.com/office/drawing/2014/main" id="{C5D3C39E-991A-7C43-B950-F707ACD43B61}"/>
              </a:ext>
            </a:extLst>
          </p:cNvPr>
          <p:cNvSpPr>
            <a:spLocks noGrp="1"/>
          </p:cNvSpPr>
          <p:nvPr>
            <p:ph type="subTitle" idx="1" hasCustomPrompt="1"/>
          </p:nvPr>
        </p:nvSpPr>
        <p:spPr>
          <a:xfrm>
            <a:off x="609598" y="2906719"/>
            <a:ext cx="6337853"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3" name="TextBox 12">
            <a:extLst>
              <a:ext uri="{FF2B5EF4-FFF2-40B4-BE49-F238E27FC236}">
                <a16:creationId xmlns:a16="http://schemas.microsoft.com/office/drawing/2014/main" id="{855E2373-63C9-4A17-88F7-106C89A1E693}"/>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sp>
        <p:nvSpPr>
          <p:cNvPr id="4" name="Text Placeholder 7">
            <a:extLst>
              <a:ext uri="{FF2B5EF4-FFF2-40B4-BE49-F238E27FC236}">
                <a16:creationId xmlns:a16="http://schemas.microsoft.com/office/drawing/2014/main" id="{89DAB93C-C316-2E3D-3E23-FCA132256928}"/>
              </a:ext>
            </a:extLst>
          </p:cNvPr>
          <p:cNvSpPr>
            <a:spLocks noGrp="1"/>
          </p:cNvSpPr>
          <p:nvPr>
            <p:ph type="body" sz="quarter" idx="13" hasCustomPrompt="1"/>
          </p:nvPr>
        </p:nvSpPr>
        <p:spPr>
          <a:xfrm>
            <a:off x="609599" y="1729418"/>
            <a:ext cx="3797301"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a:t>
            </a:r>
          </a:p>
        </p:txBody>
      </p:sp>
      <p:pic>
        <p:nvPicPr>
          <p:cNvPr id="2" name="Picture 1">
            <a:extLst>
              <a:ext uri="{FF2B5EF4-FFF2-40B4-BE49-F238E27FC236}">
                <a16:creationId xmlns:a16="http://schemas.microsoft.com/office/drawing/2014/main" id="{DD382F01-33AC-191D-2715-CAA0EC00652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835868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Color set 2 - block comp 3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1DD098-1948-AEE8-9789-45887A0FAE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4"/>
          </a:xfrm>
          <a:prstGeom prst="rect">
            <a:avLst/>
          </a:prstGeom>
        </p:spPr>
      </p:pic>
      <p:sp>
        <p:nvSpPr>
          <p:cNvPr id="14" name="Title 1">
            <a:extLst>
              <a:ext uri="{FF2B5EF4-FFF2-40B4-BE49-F238E27FC236}">
                <a16:creationId xmlns:a16="http://schemas.microsoft.com/office/drawing/2014/main" id="{9B8DE4AC-AB45-8A42-A9DB-9A2F5C33BEF7}"/>
              </a:ext>
            </a:extLst>
          </p:cNvPr>
          <p:cNvSpPr>
            <a:spLocks noGrp="1"/>
          </p:cNvSpPr>
          <p:nvPr>
            <p:ph type="ctrTitle" hasCustomPrompt="1"/>
          </p:nvPr>
        </p:nvSpPr>
        <p:spPr>
          <a:xfrm>
            <a:off x="609598" y="2126159"/>
            <a:ext cx="6460999" cy="757130"/>
          </a:xfrm>
        </p:spPr>
        <p:txBody>
          <a:bodyPr wrap="square" anchor="t" anchorCtr="0"/>
          <a:lstStyle>
            <a:lvl1pPr algn="l">
              <a:defRPr sz="4800">
                <a:solidFill>
                  <a:schemeClr val="tx1"/>
                </a:solidFill>
              </a:defRPr>
            </a:lvl1pPr>
          </a:lstStyle>
          <a:p>
            <a:r>
              <a:rPr lang="en-US" dirty="0"/>
              <a:t>Enter title</a:t>
            </a:r>
          </a:p>
        </p:txBody>
      </p:sp>
      <p:sp>
        <p:nvSpPr>
          <p:cNvPr id="15" name="Subtitle 2">
            <a:extLst>
              <a:ext uri="{FF2B5EF4-FFF2-40B4-BE49-F238E27FC236}">
                <a16:creationId xmlns:a16="http://schemas.microsoft.com/office/drawing/2014/main" id="{C5D3C39E-991A-7C43-B950-F707ACD43B61}"/>
              </a:ext>
            </a:extLst>
          </p:cNvPr>
          <p:cNvSpPr>
            <a:spLocks noGrp="1"/>
          </p:cNvSpPr>
          <p:nvPr>
            <p:ph type="subTitle" idx="1" hasCustomPrompt="1"/>
          </p:nvPr>
        </p:nvSpPr>
        <p:spPr>
          <a:xfrm>
            <a:off x="609598" y="2906719"/>
            <a:ext cx="6460998"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3" name="TextBox 12">
            <a:extLst>
              <a:ext uri="{FF2B5EF4-FFF2-40B4-BE49-F238E27FC236}">
                <a16:creationId xmlns:a16="http://schemas.microsoft.com/office/drawing/2014/main" id="{87A03726-C126-428C-B263-0C2BE7B9F232}"/>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sp>
        <p:nvSpPr>
          <p:cNvPr id="4" name="Text Placeholder 7">
            <a:extLst>
              <a:ext uri="{FF2B5EF4-FFF2-40B4-BE49-F238E27FC236}">
                <a16:creationId xmlns:a16="http://schemas.microsoft.com/office/drawing/2014/main" id="{14A3FEF3-C3DB-94E9-2EDD-1D5EA585D559}"/>
              </a:ext>
            </a:extLst>
          </p:cNvPr>
          <p:cNvSpPr>
            <a:spLocks noGrp="1"/>
          </p:cNvSpPr>
          <p:nvPr>
            <p:ph type="body" sz="quarter" idx="13" hasCustomPrompt="1"/>
          </p:nvPr>
        </p:nvSpPr>
        <p:spPr>
          <a:xfrm>
            <a:off x="609599" y="1729418"/>
            <a:ext cx="3797301"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a:t>
            </a:r>
          </a:p>
        </p:txBody>
      </p:sp>
      <p:pic>
        <p:nvPicPr>
          <p:cNvPr id="2" name="Picture 1">
            <a:extLst>
              <a:ext uri="{FF2B5EF4-FFF2-40B4-BE49-F238E27FC236}">
                <a16:creationId xmlns:a16="http://schemas.microsoft.com/office/drawing/2014/main" id="{7CD0F015-6B97-9620-F970-0875CDE4813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2822161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 Color set 2 - block comp 3h">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1DD098-1948-AEE8-9789-45887A0FAE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5"/>
          </a:xfrm>
          <a:prstGeom prst="rect">
            <a:avLst/>
          </a:prstGeom>
        </p:spPr>
      </p:pic>
      <p:sp>
        <p:nvSpPr>
          <p:cNvPr id="14" name="Title 1">
            <a:extLst>
              <a:ext uri="{FF2B5EF4-FFF2-40B4-BE49-F238E27FC236}">
                <a16:creationId xmlns:a16="http://schemas.microsoft.com/office/drawing/2014/main" id="{9B8DE4AC-AB45-8A42-A9DB-9A2F5C33BEF7}"/>
              </a:ext>
            </a:extLst>
          </p:cNvPr>
          <p:cNvSpPr>
            <a:spLocks noGrp="1"/>
          </p:cNvSpPr>
          <p:nvPr>
            <p:ph type="ctrTitle" hasCustomPrompt="1"/>
          </p:nvPr>
        </p:nvSpPr>
        <p:spPr>
          <a:xfrm>
            <a:off x="609598" y="2126159"/>
            <a:ext cx="6460999" cy="757130"/>
          </a:xfrm>
        </p:spPr>
        <p:txBody>
          <a:bodyPr wrap="square" anchor="t" anchorCtr="0"/>
          <a:lstStyle>
            <a:lvl1pPr algn="l">
              <a:defRPr sz="4800">
                <a:solidFill>
                  <a:schemeClr val="tx1"/>
                </a:solidFill>
              </a:defRPr>
            </a:lvl1pPr>
          </a:lstStyle>
          <a:p>
            <a:r>
              <a:rPr lang="en-US" dirty="0"/>
              <a:t>Enter title</a:t>
            </a:r>
          </a:p>
        </p:txBody>
      </p:sp>
      <p:sp>
        <p:nvSpPr>
          <p:cNvPr id="15" name="Subtitle 2">
            <a:extLst>
              <a:ext uri="{FF2B5EF4-FFF2-40B4-BE49-F238E27FC236}">
                <a16:creationId xmlns:a16="http://schemas.microsoft.com/office/drawing/2014/main" id="{C5D3C39E-991A-7C43-B950-F707ACD43B61}"/>
              </a:ext>
            </a:extLst>
          </p:cNvPr>
          <p:cNvSpPr>
            <a:spLocks noGrp="1"/>
          </p:cNvSpPr>
          <p:nvPr>
            <p:ph type="subTitle" idx="1" hasCustomPrompt="1"/>
          </p:nvPr>
        </p:nvSpPr>
        <p:spPr>
          <a:xfrm>
            <a:off x="609598" y="2906719"/>
            <a:ext cx="6460998"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3" name="TextBox 12">
            <a:extLst>
              <a:ext uri="{FF2B5EF4-FFF2-40B4-BE49-F238E27FC236}">
                <a16:creationId xmlns:a16="http://schemas.microsoft.com/office/drawing/2014/main" id="{D185C1B9-3FCD-4CC4-8B6E-CB51BF4C14F6}"/>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sp>
        <p:nvSpPr>
          <p:cNvPr id="4" name="Text Placeholder 7">
            <a:extLst>
              <a:ext uri="{FF2B5EF4-FFF2-40B4-BE49-F238E27FC236}">
                <a16:creationId xmlns:a16="http://schemas.microsoft.com/office/drawing/2014/main" id="{C51647B3-7F5D-2969-7CC5-45BD66E1EDEC}"/>
              </a:ext>
            </a:extLst>
          </p:cNvPr>
          <p:cNvSpPr>
            <a:spLocks noGrp="1"/>
          </p:cNvSpPr>
          <p:nvPr>
            <p:ph type="body" sz="quarter" idx="13" hasCustomPrompt="1"/>
          </p:nvPr>
        </p:nvSpPr>
        <p:spPr>
          <a:xfrm>
            <a:off x="609599" y="1729418"/>
            <a:ext cx="3797301"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a:t>
            </a:r>
          </a:p>
        </p:txBody>
      </p:sp>
      <p:pic>
        <p:nvPicPr>
          <p:cNvPr id="2" name="Picture 1">
            <a:extLst>
              <a:ext uri="{FF2B5EF4-FFF2-40B4-BE49-F238E27FC236}">
                <a16:creationId xmlns:a16="http://schemas.microsoft.com/office/drawing/2014/main" id="{83B076EE-1CC2-F6FB-02EE-38612547EA8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59525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 Color set 2 - block comp 3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1DD098-1948-AEE8-9789-45887A0FAE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1"/>
            <a:ext cx="12198096" cy="6865004"/>
          </a:xfrm>
          <a:prstGeom prst="rect">
            <a:avLst/>
          </a:prstGeom>
        </p:spPr>
      </p:pic>
      <p:sp>
        <p:nvSpPr>
          <p:cNvPr id="14" name="Title 1">
            <a:extLst>
              <a:ext uri="{FF2B5EF4-FFF2-40B4-BE49-F238E27FC236}">
                <a16:creationId xmlns:a16="http://schemas.microsoft.com/office/drawing/2014/main" id="{9B8DE4AC-AB45-8A42-A9DB-9A2F5C33BEF7}"/>
              </a:ext>
            </a:extLst>
          </p:cNvPr>
          <p:cNvSpPr>
            <a:spLocks noGrp="1"/>
          </p:cNvSpPr>
          <p:nvPr>
            <p:ph type="ctrTitle" hasCustomPrompt="1"/>
          </p:nvPr>
        </p:nvSpPr>
        <p:spPr>
          <a:xfrm>
            <a:off x="609598" y="2126159"/>
            <a:ext cx="6460999" cy="757130"/>
          </a:xfrm>
        </p:spPr>
        <p:txBody>
          <a:bodyPr wrap="square" anchor="t" anchorCtr="0"/>
          <a:lstStyle>
            <a:lvl1pPr algn="l">
              <a:defRPr sz="4800">
                <a:solidFill>
                  <a:schemeClr val="tx1"/>
                </a:solidFill>
              </a:defRPr>
            </a:lvl1pPr>
          </a:lstStyle>
          <a:p>
            <a:r>
              <a:rPr lang="en-US" dirty="0"/>
              <a:t>Enter title</a:t>
            </a:r>
          </a:p>
        </p:txBody>
      </p:sp>
      <p:sp>
        <p:nvSpPr>
          <p:cNvPr id="15" name="Subtitle 2">
            <a:extLst>
              <a:ext uri="{FF2B5EF4-FFF2-40B4-BE49-F238E27FC236}">
                <a16:creationId xmlns:a16="http://schemas.microsoft.com/office/drawing/2014/main" id="{C5D3C39E-991A-7C43-B950-F707ACD43B61}"/>
              </a:ext>
            </a:extLst>
          </p:cNvPr>
          <p:cNvSpPr>
            <a:spLocks noGrp="1"/>
          </p:cNvSpPr>
          <p:nvPr>
            <p:ph type="subTitle" idx="1" hasCustomPrompt="1"/>
          </p:nvPr>
        </p:nvSpPr>
        <p:spPr>
          <a:xfrm>
            <a:off x="609598" y="2906719"/>
            <a:ext cx="6460998" cy="535531"/>
          </a:xfrm>
        </p:spPr>
        <p:txBody>
          <a:bodyPr wrap="square"/>
          <a:lstStyle>
            <a:lvl1pPr marL="0" indent="0" algn="l">
              <a:spcAft>
                <a:spcPts val="0"/>
              </a:spcAft>
              <a:buFont typeface="Arial" panose="020B0604020202020204" pitchFamily="34" charset="0"/>
              <a:buNone/>
              <a:defRPr sz="3200" b="0" i="0" cap="none"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tx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tx1"/>
                </a:solidFill>
              </a:defRPr>
            </a:lvl1pPr>
          </a:lstStyle>
          <a:p>
            <a:pPr lvl="0"/>
            <a:r>
              <a:rPr lang="en-US" dirty="0"/>
              <a:t>Speaker job title</a:t>
            </a:r>
            <a:br>
              <a:rPr lang="en-US" dirty="0"/>
            </a:br>
            <a:r>
              <a:rPr lang="en-US" dirty="0"/>
              <a:t>Speaker company</a:t>
            </a:r>
          </a:p>
        </p:txBody>
      </p:sp>
      <p:sp>
        <p:nvSpPr>
          <p:cNvPr id="13" name="TextBox 12">
            <a:extLst>
              <a:ext uri="{FF2B5EF4-FFF2-40B4-BE49-F238E27FC236}">
                <a16:creationId xmlns:a16="http://schemas.microsoft.com/office/drawing/2014/main" id="{15C9C217-B7F4-49A0-B87E-31FD2DD5C3A6}"/>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E59B6FD5-3D56-C643-A5C0-5E9DC034BBB5}" type="datetimeyyyy">
              <a:rPr lang="en-US" sz="600" smtClean="0">
                <a:solidFill>
                  <a:schemeClr val="tx1"/>
                </a:solidFill>
              </a:rPr>
              <a:t>2025</a:t>
            </a:fld>
            <a:r>
              <a:rPr lang="en-US" sz="600" dirty="0">
                <a:solidFill>
                  <a:schemeClr val="tx1"/>
                </a:solidFill>
              </a:rPr>
              <a:t>, Amazon Web Services, Inc. or its affiliates. All rights reserved. </a:t>
            </a:r>
          </a:p>
        </p:txBody>
      </p:sp>
      <p:sp>
        <p:nvSpPr>
          <p:cNvPr id="4" name="Text Placeholder 7">
            <a:extLst>
              <a:ext uri="{FF2B5EF4-FFF2-40B4-BE49-F238E27FC236}">
                <a16:creationId xmlns:a16="http://schemas.microsoft.com/office/drawing/2014/main" id="{E93B9720-1E09-9DF3-C151-01A6948C6BF7}"/>
              </a:ext>
            </a:extLst>
          </p:cNvPr>
          <p:cNvSpPr>
            <a:spLocks noGrp="1"/>
          </p:cNvSpPr>
          <p:nvPr>
            <p:ph type="body" sz="quarter" idx="13" hasCustomPrompt="1"/>
          </p:nvPr>
        </p:nvSpPr>
        <p:spPr>
          <a:xfrm>
            <a:off x="609599" y="1729418"/>
            <a:ext cx="3797301" cy="361335"/>
          </a:xfrm>
        </p:spPr>
        <p:txBody>
          <a:bodyPr wrap="square"/>
          <a:lstStyle>
            <a:lvl1pPr marL="0" indent="0">
              <a:spcAft>
                <a:spcPts val="0"/>
              </a:spcAft>
              <a:buNone/>
              <a:defRPr sz="1900" b="1" i="0" cap="all" spc="300" baseline="0">
                <a:solidFill>
                  <a:srgbClr val="7CE8F4"/>
                </a:solidFill>
                <a:latin typeface="Amazon Ember Mono" panose="020B0709020204020204" pitchFamily="49" charset="0"/>
                <a:ea typeface="Amazon Ember Mono" panose="020B0709020204020204" pitchFamily="49" charset="0"/>
                <a:cs typeface="Amazon Ember Mono" panose="020B0709020204020204" pitchFamily="49" charset="0"/>
              </a:defRPr>
            </a:lvl1pPr>
          </a:lstStyle>
          <a:p>
            <a:pPr lvl="0"/>
            <a:r>
              <a:rPr lang="en-US" dirty="0"/>
              <a:t>Enter session ID</a:t>
            </a:r>
          </a:p>
        </p:txBody>
      </p:sp>
      <p:pic>
        <p:nvPicPr>
          <p:cNvPr id="2" name="Picture 1">
            <a:extLst>
              <a:ext uri="{FF2B5EF4-FFF2-40B4-BE49-F238E27FC236}">
                <a16:creationId xmlns:a16="http://schemas.microsoft.com/office/drawing/2014/main" id="{E7C1F49C-B9FC-E0CB-8FEC-0843927F826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5602" y="551565"/>
            <a:ext cx="1003173" cy="599904"/>
          </a:xfrm>
          <a:prstGeom prst="rect">
            <a:avLst/>
          </a:prstGeom>
        </p:spPr>
      </p:pic>
    </p:spTree>
    <p:extLst>
      <p:ext uri="{BB962C8B-B14F-4D97-AF65-F5344CB8AC3E}">
        <p14:creationId xmlns:p14="http://schemas.microsoft.com/office/powerpoint/2010/main" val="3450686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91CB6-D820-4A96-8204-600D7D956821}"/>
              </a:ext>
            </a:extLst>
          </p:cNvPr>
          <p:cNvSpPr>
            <a:spLocks noGrp="1"/>
          </p:cNvSpPr>
          <p:nvPr>
            <p:ph type="title" hasCustomPrompt="1"/>
          </p:nvPr>
        </p:nvSpPr>
        <p:spPr/>
        <p:txBody>
          <a:bodyPr/>
          <a:lstStyle>
            <a:lvl1pPr>
              <a:defRPr/>
            </a:lvl1pPr>
          </a:lstStyle>
          <a:p>
            <a:r>
              <a:rPr lang="en-US" dirty="0"/>
              <a:t>Agenda layout</a:t>
            </a:r>
          </a:p>
        </p:txBody>
      </p:sp>
      <p:sp>
        <p:nvSpPr>
          <p:cNvPr id="7" name="Text Placeholder 6">
            <a:extLst>
              <a:ext uri="{FF2B5EF4-FFF2-40B4-BE49-F238E27FC236}">
                <a16:creationId xmlns:a16="http://schemas.microsoft.com/office/drawing/2014/main" id="{11750401-572B-4B45-BF07-5D528B05F88A}"/>
              </a:ext>
            </a:extLst>
          </p:cNvPr>
          <p:cNvSpPr>
            <a:spLocks noGrp="1"/>
          </p:cNvSpPr>
          <p:nvPr>
            <p:ph type="body" sz="quarter" idx="10" hasCustomPrompt="1"/>
          </p:nvPr>
        </p:nvSpPr>
        <p:spPr>
          <a:xfrm>
            <a:off x="609600" y="1714500"/>
            <a:ext cx="10972800" cy="4495800"/>
          </a:xfrm>
        </p:spPr>
        <p:txBody>
          <a:bodyPr/>
          <a:lstStyle>
            <a:lvl1pPr marL="0" indent="0">
              <a:spcAft>
                <a:spcPts val="3000"/>
              </a:spcAft>
              <a:buNone/>
              <a:defRPr sz="2400"/>
            </a:lvl1pPr>
            <a:lvl2pPr marL="0" indent="0">
              <a:spcAft>
                <a:spcPts val="3000"/>
              </a:spcAft>
              <a:buNone/>
              <a:defRPr sz="2400"/>
            </a:lvl2pPr>
            <a:lvl3pPr marL="0" indent="0">
              <a:spcAft>
                <a:spcPts val="3000"/>
              </a:spcAft>
              <a:buNone/>
              <a:defRPr sz="2400"/>
            </a:lvl3pPr>
            <a:lvl4pPr marL="0" indent="0">
              <a:spcAft>
                <a:spcPts val="3000"/>
              </a:spcAft>
              <a:buNone/>
              <a:defRPr sz="2400"/>
            </a:lvl4pPr>
            <a:lvl5pPr marL="0" indent="0">
              <a:spcAft>
                <a:spcPts val="3000"/>
              </a:spcAft>
              <a:buNone/>
              <a:defRPr sz="2400"/>
            </a:lvl5pPr>
          </a:lstStyle>
          <a:p>
            <a:pPr lvl="0"/>
            <a:r>
              <a:rPr lang="en-US" dirty="0"/>
              <a:t>Enter high-level agenda items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784C0F27-F073-46C5-99AA-D6BC67A40F51}"/>
              </a:ext>
            </a:extLst>
          </p:cNvPr>
          <p:cNvSpPr>
            <a:spLocks noGrp="1"/>
          </p:cNvSpPr>
          <p:nvPr>
            <p:ph type="sldNum" sz="quarter" idx="13"/>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2194277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p:txBody>
          <a:bodyPr/>
          <a:lstStyle>
            <a:lvl1pPr>
              <a:defRPr/>
            </a:lvl1pPr>
          </a:lstStyle>
          <a:p>
            <a:r>
              <a:rPr lang="en-US" dirty="0"/>
              <a:t>Title only layout</a:t>
            </a:r>
          </a:p>
        </p:txBody>
      </p:sp>
      <p:sp>
        <p:nvSpPr>
          <p:cNvPr id="5" name="Slide Number Placeholder 4">
            <a:extLst>
              <a:ext uri="{FF2B5EF4-FFF2-40B4-BE49-F238E27FC236}">
                <a16:creationId xmlns:a16="http://schemas.microsoft.com/office/drawing/2014/main" id="{6D907AE9-2A8E-446F-AC5C-E522F1C0231C}"/>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36989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Dar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p:txBody>
          <a:bodyPr/>
          <a:lstStyle>
            <a:lvl1pPr>
              <a:defRPr/>
            </a:lvl1pPr>
          </a:lstStyle>
          <a:p>
            <a:r>
              <a:rPr lang="en-US" dirty="0"/>
              <a:t>Title only layout</a:t>
            </a:r>
          </a:p>
        </p:txBody>
      </p:sp>
      <p:sp>
        <p:nvSpPr>
          <p:cNvPr id="5" name="Slide Number Placeholder 4">
            <a:extLst>
              <a:ext uri="{FF2B5EF4-FFF2-40B4-BE49-F238E27FC236}">
                <a16:creationId xmlns:a16="http://schemas.microsoft.com/office/drawing/2014/main" id="{6D907AE9-2A8E-446F-AC5C-E522F1C0231C}"/>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06528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 Color set 2 - gradient ">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EC4F1F-9009-D7F9-3BCB-3463232DBE2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2" y="-3574"/>
            <a:ext cx="12198096" cy="6868584"/>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D48539BE-9F74-4507-AB3B-4C0EBECE801F}"/>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3" name="Picture 2">
            <a:extLst>
              <a:ext uri="{FF2B5EF4-FFF2-40B4-BE49-F238E27FC236}">
                <a16:creationId xmlns:a16="http://schemas.microsoft.com/office/drawing/2014/main" id="{E4172802-082A-C381-0E5F-FCD802D50E5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445035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 Color set 2 - bar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7E270A-8FB2-DAD7-6752-778AC6223C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50" y="0"/>
            <a:ext cx="12198096" cy="6868582"/>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9F50E183-8B7A-471C-8667-B9BEECFE8E89}"/>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5" name="Picture 4">
            <a:extLst>
              <a:ext uri="{FF2B5EF4-FFF2-40B4-BE49-F238E27FC236}">
                <a16:creationId xmlns:a16="http://schemas.microsoft.com/office/drawing/2014/main" id="{76640086-F2F4-423E-05F8-06D319FE807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2129123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 Color set 2 - bar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DB2550-3A84-3E73-4D39-C4431B7E2B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50" y="0"/>
            <a:ext cx="12198096" cy="6868582"/>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0A890638-7FC0-41F4-8E83-D638602256A7}"/>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3" name="Picture 2">
            <a:extLst>
              <a:ext uri="{FF2B5EF4-FFF2-40B4-BE49-F238E27FC236}">
                <a16:creationId xmlns:a16="http://schemas.microsoft.com/office/drawing/2014/main" id="{8D7AEF5F-1EE8-94EC-800B-DE949D13C98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1508355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 Color set 2 - dot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102105-7C1A-D96D-5A16-E28992D284F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1" y="0"/>
            <a:ext cx="12198096" cy="6868583"/>
          </a:xfrm>
          <a:prstGeom prst="rect">
            <a:avLst/>
          </a:prstGeom>
        </p:spPr>
      </p:pic>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284AE34F-1D59-4656-9107-54EE9515CB78}"/>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sp>
        <p:nvSpPr>
          <p:cNvPr id="5" name="Title 1">
            <a:extLst>
              <a:ext uri="{FF2B5EF4-FFF2-40B4-BE49-F238E27FC236}">
                <a16:creationId xmlns:a16="http://schemas.microsoft.com/office/drawing/2014/main" id="{5D9BDFED-66EC-3278-4CEB-834036A04B95}"/>
              </a:ext>
            </a:extLst>
          </p:cNvPr>
          <p:cNvSpPr>
            <a:spLocks noGrp="1"/>
          </p:cNvSpPr>
          <p:nvPr>
            <p:ph type="title" hasCustomPrompt="1"/>
          </p:nvPr>
        </p:nvSpPr>
        <p:spPr>
          <a:xfrm>
            <a:off x="609600" y="914401"/>
            <a:ext cx="8474765" cy="535531"/>
          </a:xfrm>
        </p:spPr>
        <p:txBody>
          <a:bodyPr/>
          <a:lstStyle>
            <a:lvl1pPr>
              <a:defRPr>
                <a:solidFill>
                  <a:schemeClr val="tx1"/>
                </a:solidFill>
              </a:defRPr>
            </a:lvl1pPr>
          </a:lstStyle>
          <a:p>
            <a:r>
              <a:rPr lang="en-US" dirty="0"/>
              <a:t>Title only layout with art</a:t>
            </a:r>
          </a:p>
        </p:txBody>
      </p:sp>
      <p:pic>
        <p:nvPicPr>
          <p:cNvPr id="2" name="Picture 1">
            <a:extLst>
              <a:ext uri="{FF2B5EF4-FFF2-40B4-BE49-F238E27FC236}">
                <a16:creationId xmlns:a16="http://schemas.microsoft.com/office/drawing/2014/main" id="{8A3E6331-DDB9-3082-F2A9-298F6B07641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96564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 Color set 2 - dot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4723CC-000F-F739-238A-DCEBE1F34E5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0" y="0"/>
            <a:ext cx="12198096" cy="6868584"/>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611A7CAE-C7B8-4F8E-9C35-5B6643D45ADB}"/>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3" name="Picture 2">
            <a:extLst>
              <a:ext uri="{FF2B5EF4-FFF2-40B4-BE49-F238E27FC236}">
                <a16:creationId xmlns:a16="http://schemas.microsoft.com/office/drawing/2014/main" id="{E55E80EA-03F4-09DD-7744-4F3FC93E62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2047435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 Color set 2 - block comp 1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61EAA7-E008-E93B-ED99-565142AEC5C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4" cy="6868583"/>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914401"/>
            <a:ext cx="8862391" cy="535531"/>
          </a:xfrm>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570D6EF3-2092-47AA-B987-26A756DDF4FD}"/>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5" name="Picture 4">
            <a:extLst>
              <a:ext uri="{FF2B5EF4-FFF2-40B4-BE49-F238E27FC236}">
                <a16:creationId xmlns:a16="http://schemas.microsoft.com/office/drawing/2014/main" id="{00450D29-39A0-ACA3-A5F2-A4C5A1B9C24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003094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 Color set 2 - block comp 1h">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61EAA7-E008-E93B-ED99-565142AEC5C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4" cy="6868582"/>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914401"/>
            <a:ext cx="8862391" cy="535531"/>
          </a:xfrm>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3FB57696-F6B2-4DDB-844A-87D1A59FFFB5}"/>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5" name="Picture 4">
            <a:extLst>
              <a:ext uri="{FF2B5EF4-FFF2-40B4-BE49-F238E27FC236}">
                <a16:creationId xmlns:a16="http://schemas.microsoft.com/office/drawing/2014/main" id="{4FD44EFC-ACAE-DE70-6DE9-D9B82AC68AB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1831905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 Color set 2 - block comp 1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61EAA7-E008-E93B-ED99-565142AEC5C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12198092" cy="6868582"/>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914401"/>
            <a:ext cx="8862391" cy="535531"/>
          </a:xfrm>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BDCCE1F1-D166-4924-AB6F-3A1997FFD26B}"/>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5" name="Picture 4">
            <a:extLst>
              <a:ext uri="{FF2B5EF4-FFF2-40B4-BE49-F238E27FC236}">
                <a16:creationId xmlns:a16="http://schemas.microsoft.com/office/drawing/2014/main" id="{10AAEB5D-1F49-9E77-80BA-904DEB2D1D0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2006655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 Color set 2 - block comp 2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61EAA7-E008-E93B-ED99-565142AEC5C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12198092" cy="6868581"/>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914401"/>
            <a:ext cx="6327913" cy="535531"/>
          </a:xfrm>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E481FB90-7FB3-4C60-A899-F0ABC44ECC1B}"/>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5" name="Picture 4">
            <a:extLst>
              <a:ext uri="{FF2B5EF4-FFF2-40B4-BE49-F238E27FC236}">
                <a16:creationId xmlns:a16="http://schemas.microsoft.com/office/drawing/2014/main" id="{FA801689-9F26-6722-B673-CF97B9E0A4D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425855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 Color set 2 - block comp 2h">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61EAA7-E008-E93B-ED99-565142AEC5C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12198091" cy="6868581"/>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914401"/>
            <a:ext cx="6327913" cy="535531"/>
          </a:xfrm>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82B95343-8B40-4A54-A620-A5B804A4893B}"/>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5" name="Picture 4">
            <a:extLst>
              <a:ext uri="{FF2B5EF4-FFF2-40B4-BE49-F238E27FC236}">
                <a16:creationId xmlns:a16="http://schemas.microsoft.com/office/drawing/2014/main" id="{14CFFD76-2063-CED2-4174-13CB7449D75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501672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 Color set 2 - block comp 2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61EAA7-E008-E93B-ED99-565142AEC5C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12198091" cy="6868580"/>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914401"/>
            <a:ext cx="6327913" cy="535531"/>
          </a:xfrm>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E7F1D21B-0BB0-4289-B343-2DEDA6B54BBD}"/>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5" name="Picture 4">
            <a:extLst>
              <a:ext uri="{FF2B5EF4-FFF2-40B4-BE49-F238E27FC236}">
                <a16:creationId xmlns:a16="http://schemas.microsoft.com/office/drawing/2014/main" id="{773ACADF-39F3-B368-DDB4-685D89E53CC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419755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 Color set 2 - block comp 3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61EAA7-E008-E93B-ED99-565142AEC5C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 y="0"/>
            <a:ext cx="12198089" cy="6868580"/>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914401"/>
            <a:ext cx="8574157" cy="535531"/>
          </a:xfrm>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75B6898A-3348-4D44-BF18-1BF99B25DA19}"/>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5" name="Picture 4">
            <a:extLst>
              <a:ext uri="{FF2B5EF4-FFF2-40B4-BE49-F238E27FC236}">
                <a16:creationId xmlns:a16="http://schemas.microsoft.com/office/drawing/2014/main" id="{FD1C892C-751A-1A44-F774-0B245AF1ADD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74340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 Color set 2 - block comp 3h">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61EAA7-E008-E93B-ED99-565142AEC5C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 y="0"/>
            <a:ext cx="12198089" cy="6868579"/>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914401"/>
            <a:ext cx="8574157" cy="535531"/>
          </a:xfrm>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5ADE1249-D8B0-45F5-81B3-1284D73D3A44}"/>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5" name="Picture 4">
            <a:extLst>
              <a:ext uri="{FF2B5EF4-FFF2-40B4-BE49-F238E27FC236}">
                <a16:creationId xmlns:a16="http://schemas.microsoft.com/office/drawing/2014/main" id="{7E13D968-5750-58D3-9E0F-C74F0BC7CE5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1497167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 Color set 2 - block comp 3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61EAA7-E008-E93B-ED99-565142AEC5C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 y="0"/>
            <a:ext cx="12198087" cy="6868579"/>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914401"/>
            <a:ext cx="8574157" cy="535531"/>
          </a:xfrm>
        </p:spPr>
        <p:txBody>
          <a:bodyPr/>
          <a:lstStyle>
            <a:lvl1pPr>
              <a:defRPr>
                <a:solidFill>
                  <a:schemeClr val="tx1"/>
                </a:solidFill>
              </a:defRPr>
            </a:lvl1pPr>
          </a:lstStyle>
          <a:p>
            <a:r>
              <a:rPr lang="en-US" dirty="0"/>
              <a:t>Title only layout with art</a:t>
            </a: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A3F25745-8889-4F0F-8211-68B6BEFA0AA4}"/>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5" name="Picture 4">
            <a:extLst>
              <a:ext uri="{FF2B5EF4-FFF2-40B4-BE49-F238E27FC236}">
                <a16:creationId xmlns:a16="http://schemas.microsoft.com/office/drawing/2014/main" id="{DFA64DBE-3217-52CA-F644-13AAC5B1347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67792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p:txBody>
          <a:bodyPr/>
          <a:lstStyle>
            <a:lvl1pPr>
              <a:defRPr/>
            </a:lvl1pPr>
          </a:lstStyle>
          <a:p>
            <a:r>
              <a:rPr lang="en-US" dirty="0"/>
              <a:t>Title and subtitle layout</a:t>
            </a:r>
          </a:p>
        </p:txBody>
      </p:sp>
      <p:sp>
        <p:nvSpPr>
          <p:cNvPr id="4" name="Text Placeholder 3">
            <a:extLst>
              <a:ext uri="{FF2B5EF4-FFF2-40B4-BE49-F238E27FC236}">
                <a16:creationId xmlns:a16="http://schemas.microsoft.com/office/drawing/2014/main" id="{466213DF-CEC6-4F46-9CD4-5ED4A416AF59}"/>
              </a:ext>
            </a:extLst>
          </p:cNvPr>
          <p:cNvSpPr>
            <a:spLocks noGrp="1"/>
          </p:cNvSpPr>
          <p:nvPr>
            <p:ph type="body" sz="quarter" idx="10" hasCustomPrompt="1"/>
          </p:nvPr>
        </p:nvSpPr>
        <p:spPr>
          <a:xfrm>
            <a:off x="609600" y="1455968"/>
            <a:ext cx="10972800" cy="258532"/>
          </a:xfrm>
        </p:spPr>
        <p:txBody>
          <a:bodyPr/>
          <a:lstStyle>
            <a:lvl1pPr marL="0" indent="0">
              <a:buNone/>
              <a:defRPr sz="1200" b="1" i="0" cap="all" spc="300" baseline="0"/>
            </a:lvl1pPr>
          </a:lstStyle>
          <a:p>
            <a:pPr lvl="0"/>
            <a:r>
              <a:rPr lang="en-US" dirty="0"/>
              <a:t>Enter subtitle</a:t>
            </a:r>
          </a:p>
        </p:txBody>
      </p:sp>
      <p:sp>
        <p:nvSpPr>
          <p:cNvPr id="6" name="Slide Number Placeholder 5">
            <a:extLst>
              <a:ext uri="{FF2B5EF4-FFF2-40B4-BE49-F238E27FC236}">
                <a16:creationId xmlns:a16="http://schemas.microsoft.com/office/drawing/2014/main" id="{88178479-5E5D-4B94-9958-5C40D64BED65}"/>
              </a:ext>
            </a:extLst>
          </p:cNvPr>
          <p:cNvSpPr>
            <a:spLocks noGrp="1"/>
          </p:cNvSpPr>
          <p:nvPr>
            <p:ph type="sldNum" sz="quarter" idx="13"/>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30125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840">
          <p15:clr>
            <a:srgbClr val="9FCC3B"/>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B406E-49D4-4042-B360-7083D5E4FCA5}"/>
              </a:ext>
            </a:extLst>
          </p:cNvPr>
          <p:cNvSpPr>
            <a:spLocks noGrp="1"/>
          </p:cNvSpPr>
          <p:nvPr>
            <p:ph type="title" hasCustomPrompt="1"/>
          </p:nvPr>
        </p:nvSpPr>
        <p:spPr>
          <a:xfrm>
            <a:off x="609600" y="-649830"/>
            <a:ext cx="10972800" cy="535531"/>
          </a:xfrm>
        </p:spPr>
        <p:txBody>
          <a:bodyPr/>
          <a:lstStyle>
            <a:lvl1pPr>
              <a:defRPr>
                <a:solidFill>
                  <a:schemeClr val="bg2"/>
                </a:solidFill>
              </a:defRPr>
            </a:lvl1pPr>
          </a:lstStyle>
          <a:p>
            <a:r>
              <a:rPr lang="en-US" dirty="0"/>
              <a:t>Enter unique title of slide for accessibility</a:t>
            </a:r>
          </a:p>
        </p:txBody>
      </p:sp>
      <p:sp>
        <p:nvSpPr>
          <p:cNvPr id="4" name="Slide Number Placeholder 3">
            <a:extLst>
              <a:ext uri="{FF2B5EF4-FFF2-40B4-BE49-F238E27FC236}">
                <a16:creationId xmlns:a16="http://schemas.microsoft.com/office/drawing/2014/main" id="{36BB167B-71A0-4735-93B6-5A034F89FE21}"/>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123599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p:txBody>
          <a:bodyPr/>
          <a:lstStyle>
            <a:lvl1pPr>
              <a:defRPr/>
            </a:lvl1pPr>
          </a:lstStyle>
          <a:p>
            <a:r>
              <a:rPr lang="en-US" dirty="0"/>
              <a:t>Title and content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714500"/>
            <a:ext cx="10972800" cy="4495800"/>
          </a:xfrm>
        </p:spPr>
        <p:txBody>
          <a:bodyPr/>
          <a:lstStyle>
            <a:lvl1pPr marL="0" indent="0">
              <a:spcAft>
                <a:spcPts val="1800"/>
              </a:spcAft>
              <a:buNone/>
              <a:defRPr/>
            </a:lvl1pPr>
            <a:lvl2pPr marL="285750" indent="0">
              <a:spcAft>
                <a:spcPts val="1800"/>
              </a:spcAft>
              <a:buNone/>
              <a:defRPr/>
            </a:lvl2pPr>
            <a:lvl3pPr marL="628650" indent="0">
              <a:spcAft>
                <a:spcPts val="1800"/>
              </a:spcAft>
              <a:buNone/>
              <a:defRPr/>
            </a:lvl3pPr>
            <a:lvl4pPr marL="914400" indent="0">
              <a:spcAft>
                <a:spcPts val="1800"/>
              </a:spcAft>
              <a:buNone/>
              <a:defRPr/>
            </a:lvl4pPr>
            <a:lvl5pPr marL="1143000" indent="0">
              <a:spcAft>
                <a:spcPts val="1800"/>
              </a:spcAft>
              <a:buNone/>
              <a:defRPr/>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2391B74-659E-4EB1-8DB0-B962093F0B4C}"/>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29606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p:txBody>
          <a:bodyPr/>
          <a:lstStyle>
            <a:lvl1pPr>
              <a:defRPr/>
            </a:lvl1pPr>
          </a:lstStyle>
          <a:p>
            <a:r>
              <a:rPr lang="en-US" dirty="0"/>
              <a:t>Title and bulleted content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714500"/>
            <a:ext cx="10972800" cy="4495800"/>
          </a:xfrm>
        </p:spPr>
        <p:txBody>
          <a:bodyPr/>
          <a:lstStyle>
            <a:lvl1pPr>
              <a:defRPr/>
            </a:lvl1pPr>
            <a:lvl5pPr>
              <a:defRPr/>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 </a:t>
            </a:r>
          </a:p>
        </p:txBody>
      </p:sp>
      <p:sp>
        <p:nvSpPr>
          <p:cNvPr id="6" name="Slide Number Placeholder 5">
            <a:extLst>
              <a:ext uri="{FF2B5EF4-FFF2-40B4-BE49-F238E27FC236}">
                <a16:creationId xmlns:a16="http://schemas.microsoft.com/office/drawing/2014/main" id="{8827DE2B-5658-4ECD-9AB5-497E1D05E00C}"/>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876196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p:txBody>
          <a:bodyPr/>
          <a:lstStyle>
            <a:lvl1pPr>
              <a:defRPr/>
            </a:lvl1pPr>
          </a:lstStyle>
          <a:p>
            <a:r>
              <a:rPr lang="en-US" dirty="0"/>
              <a:t>Title, subtitle, and content layout</a:t>
            </a:r>
          </a:p>
        </p:txBody>
      </p:sp>
      <p:sp>
        <p:nvSpPr>
          <p:cNvPr id="5" name="Text Placeholder 4">
            <a:extLst>
              <a:ext uri="{FF2B5EF4-FFF2-40B4-BE49-F238E27FC236}">
                <a16:creationId xmlns:a16="http://schemas.microsoft.com/office/drawing/2014/main" id="{942CBB3C-A513-466E-B53F-E5E5781263EA}"/>
              </a:ext>
            </a:extLst>
          </p:cNvPr>
          <p:cNvSpPr>
            <a:spLocks noGrp="1"/>
          </p:cNvSpPr>
          <p:nvPr>
            <p:ph type="body" sz="quarter" idx="10" hasCustomPrompt="1"/>
          </p:nvPr>
        </p:nvSpPr>
        <p:spPr>
          <a:xfrm>
            <a:off x="609600" y="1455968"/>
            <a:ext cx="10972800" cy="258532"/>
          </a:xfrm>
        </p:spPr>
        <p:txBody>
          <a:bodyPr/>
          <a:lstStyle>
            <a:lvl1pPr marL="0" indent="0">
              <a:buNone/>
              <a:defRPr sz="1200" b="1" i="0" cap="all" spc="300" baseline="0"/>
            </a:lvl1pPr>
          </a:lstStyle>
          <a:p>
            <a:pPr lvl="0"/>
            <a:r>
              <a:rPr lang="en-US" dirty="0"/>
              <a:t>Enter subtitle</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2133600"/>
            <a:ext cx="10972800" cy="4076700"/>
          </a:xfrm>
        </p:spPr>
        <p:txBody>
          <a:bodyPr/>
          <a:lstStyle>
            <a:lvl1pPr marL="0" indent="0">
              <a:spcAft>
                <a:spcPts val="1800"/>
              </a:spcAft>
              <a:buNone/>
              <a:defRPr/>
            </a:lvl1pPr>
            <a:lvl2pPr marL="285750" indent="0">
              <a:spcAft>
                <a:spcPts val="1800"/>
              </a:spcAft>
              <a:buNone/>
              <a:defRPr/>
            </a:lvl2pPr>
            <a:lvl3pPr marL="628650" indent="0">
              <a:spcAft>
                <a:spcPts val="1800"/>
              </a:spcAft>
              <a:buNone/>
              <a:defRPr/>
            </a:lvl3pPr>
            <a:lvl4pPr marL="914400" indent="0">
              <a:spcAft>
                <a:spcPts val="1800"/>
              </a:spcAft>
              <a:buNone/>
              <a:defRPr/>
            </a:lvl4pPr>
            <a:lvl5pPr marL="1143000" indent="0">
              <a:spcAft>
                <a:spcPts val="1800"/>
              </a:spcAft>
              <a:buNone/>
              <a:defRPr/>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0E19C1A1-91E5-46D2-97FB-94E48C63B96F}"/>
              </a:ext>
            </a:extLst>
          </p:cNvPr>
          <p:cNvSpPr>
            <a:spLocks noGrp="1"/>
          </p:cNvSpPr>
          <p:nvPr>
            <p:ph type="sldNum" sz="quarter" idx="13"/>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37039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840">
          <p15:clr>
            <a:srgbClr val="9FCC3B"/>
          </p15:clr>
        </p15:guide>
        <p15:guide id="2" orient="horz" pos="1128">
          <p15:clr>
            <a:srgbClr val="9FCC3B"/>
          </p15:clr>
        </p15:guide>
        <p15:guide id="3" orient="horz" pos="134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ub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p:txBody>
          <a:bodyPr/>
          <a:lstStyle>
            <a:lvl1pPr>
              <a:defRPr/>
            </a:lvl1pPr>
          </a:lstStyle>
          <a:p>
            <a:r>
              <a:rPr lang="en-US" dirty="0"/>
              <a:t>Title, subtitle, and bulleted content layout</a:t>
            </a:r>
          </a:p>
        </p:txBody>
      </p:sp>
      <p:sp>
        <p:nvSpPr>
          <p:cNvPr id="4" name="Text Placeholder 4">
            <a:extLst>
              <a:ext uri="{FF2B5EF4-FFF2-40B4-BE49-F238E27FC236}">
                <a16:creationId xmlns:a16="http://schemas.microsoft.com/office/drawing/2014/main" id="{C73DDF9C-7004-4F4E-8707-3F8553760CAE}"/>
              </a:ext>
            </a:extLst>
          </p:cNvPr>
          <p:cNvSpPr>
            <a:spLocks noGrp="1"/>
          </p:cNvSpPr>
          <p:nvPr>
            <p:ph type="body" sz="quarter" idx="10" hasCustomPrompt="1"/>
          </p:nvPr>
        </p:nvSpPr>
        <p:spPr>
          <a:xfrm>
            <a:off x="609600" y="1457034"/>
            <a:ext cx="10972800" cy="258532"/>
          </a:xfrm>
        </p:spPr>
        <p:txBody>
          <a:bodyPr/>
          <a:lstStyle>
            <a:lvl1pPr marL="0" indent="0">
              <a:buNone/>
              <a:defRPr sz="1200" b="1" i="0" cap="all" spc="300" baseline="0"/>
            </a:lvl1pPr>
          </a:lstStyle>
          <a:p>
            <a:pPr lvl="0"/>
            <a:r>
              <a:rPr lang="en-US" dirty="0"/>
              <a:t>Enter subtitle</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981200"/>
            <a:ext cx="10972800" cy="4229100"/>
          </a:xfrm>
        </p:spPr>
        <p:txBody>
          <a:bodyPr/>
          <a:lstStyle>
            <a:lvl1pPr>
              <a:defRPr/>
            </a:lvl1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A34270F7-2BCA-4119-8F34-BD17AB29E14B}"/>
              </a:ext>
            </a:extLst>
          </p:cNvPr>
          <p:cNvSpPr>
            <a:spLocks noGrp="1"/>
          </p:cNvSpPr>
          <p:nvPr>
            <p:ph type="sldNum" sz="quarter" idx="13"/>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775781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840">
          <p15:clr>
            <a:srgbClr val="9FCC3B"/>
          </p15:clr>
        </p15:guide>
        <p15:guide id="2" orient="horz" pos="1128">
          <p15:clr>
            <a:srgbClr val="9FCC3B"/>
          </p15:clr>
        </p15:guide>
        <p15:guide id="3" orient="horz" pos="124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Conten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914401"/>
            <a:ext cx="5334000" cy="1085849"/>
          </a:xfrm>
        </p:spPr>
        <p:txBody>
          <a:bodyPr/>
          <a:lstStyle>
            <a:lvl1pPr>
              <a:defRPr/>
            </a:lvl1pPr>
          </a:lstStyle>
          <a:p>
            <a:r>
              <a:rPr lang="en-US" dirty="0"/>
              <a:t>Title, content, and image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2171700"/>
            <a:ext cx="5334000" cy="4038599"/>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a:t>
            </a:r>
          </a:p>
          <a:p>
            <a:pPr lvl="1"/>
            <a:r>
              <a:rPr lang="en-US" dirty="0"/>
              <a:t>Second level</a:t>
            </a:r>
          </a:p>
          <a:p>
            <a:pPr lvl="2"/>
            <a:r>
              <a:rPr lang="en-US" dirty="0"/>
              <a:t>Third level</a:t>
            </a:r>
          </a:p>
        </p:txBody>
      </p:sp>
      <p:sp>
        <p:nvSpPr>
          <p:cNvPr id="5" name="Picture Placeholder 4">
            <a:extLst>
              <a:ext uri="{FF2B5EF4-FFF2-40B4-BE49-F238E27FC236}">
                <a16:creationId xmlns:a16="http://schemas.microsoft.com/office/drawing/2014/main" id="{F3B2582F-3FE9-42AC-8572-5C27E1A8E55F}"/>
              </a:ext>
            </a:extLst>
          </p:cNvPr>
          <p:cNvSpPr>
            <a:spLocks noGrp="1"/>
          </p:cNvSpPr>
          <p:nvPr>
            <p:ph type="pic" sz="quarter" idx="10" hasCustomPrompt="1"/>
          </p:nvPr>
        </p:nvSpPr>
        <p:spPr>
          <a:xfrm>
            <a:off x="6248400" y="0"/>
            <a:ext cx="5943600" cy="6858000"/>
          </a:xfrm>
        </p:spPr>
        <p:txBody>
          <a:bodyPr anchor="ctr">
            <a:noAutofit/>
          </a:bodyPr>
          <a:lstStyle>
            <a:lvl1pPr marL="0" indent="0" algn="ctr">
              <a:buNone/>
              <a:defRPr/>
            </a:lvl1pPr>
          </a:lstStyle>
          <a:p>
            <a:r>
              <a:rPr lang="en-US" dirty="0"/>
              <a:t>Click (or paste) to insert picture</a:t>
            </a:r>
          </a:p>
        </p:txBody>
      </p:sp>
      <p:sp>
        <p:nvSpPr>
          <p:cNvPr id="7" name="Slide Number Placeholder 6">
            <a:extLst>
              <a:ext uri="{FF2B5EF4-FFF2-40B4-BE49-F238E27FC236}">
                <a16:creationId xmlns:a16="http://schemas.microsoft.com/office/drawing/2014/main" id="{E1C972F2-75D0-4C1D-B2C9-D4DDBBA7EBAC}"/>
              </a:ext>
            </a:extLst>
          </p:cNvPr>
          <p:cNvSpPr>
            <a:spLocks noGrp="1"/>
          </p:cNvSpPr>
          <p:nvPr>
            <p:ph type="sldNum" sz="quarter" idx="13"/>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4279967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36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p:txBody>
          <a:bodyPr/>
          <a:lstStyle>
            <a:lvl1pPr>
              <a:defRPr/>
            </a:lvl1pPr>
          </a:lstStyle>
          <a:p>
            <a:r>
              <a:rPr lang="en-US" dirty="0"/>
              <a:t>Two-column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0" y="1714500"/>
            <a:ext cx="5248274" cy="4495800"/>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5" y="1714499"/>
            <a:ext cx="5248276" cy="4495800"/>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A6B81369-2E97-4C0B-9762-D765E28372D1}"/>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727828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09600" y="917577"/>
            <a:ext cx="10972800" cy="535531"/>
          </a:xfrm>
        </p:spPr>
        <p:txBody>
          <a:bodyPr/>
          <a:lstStyle>
            <a:lvl1pPr>
              <a:defRPr/>
            </a:lvl1pPr>
          </a:lstStyle>
          <a:p>
            <a:r>
              <a:rPr lang="en-US" dirty="0"/>
              <a:t>Two-column layout with subheadings</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09599" y="1743647"/>
            <a:ext cx="5248656"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598" y="2141554"/>
            <a:ext cx="5248656" cy="4068746"/>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6334125" y="1743647"/>
            <a:ext cx="5248656"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6334125" y="2141554"/>
            <a:ext cx="5248656" cy="4068746"/>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9" name="Slide Number Placeholder 8">
            <a:extLst>
              <a:ext uri="{FF2B5EF4-FFF2-40B4-BE49-F238E27FC236}">
                <a16:creationId xmlns:a16="http://schemas.microsoft.com/office/drawing/2014/main" id="{DE2CB0EC-BB93-4417-89BD-8704180EA225}"/>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2903493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34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Three column with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09600" y="917577"/>
            <a:ext cx="10972800" cy="535531"/>
          </a:xfrm>
        </p:spPr>
        <p:txBody>
          <a:bodyPr/>
          <a:lstStyle>
            <a:lvl1pPr>
              <a:defRPr/>
            </a:lvl1pPr>
          </a:lstStyle>
          <a:p>
            <a:r>
              <a:rPr lang="en-US" dirty="0"/>
              <a:t>Three-column layout with subheadings</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09599" y="1743647"/>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598" y="2141554"/>
            <a:ext cx="3483864" cy="4068746"/>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4354068" y="1743647"/>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4354067" y="2141554"/>
            <a:ext cx="3483864" cy="4068746"/>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EB7A6272-EB3F-49FE-8293-213DA74B26E7}"/>
              </a:ext>
            </a:extLst>
          </p:cNvPr>
          <p:cNvSpPr>
            <a:spLocks noGrp="1"/>
          </p:cNvSpPr>
          <p:nvPr>
            <p:ph type="body" sz="quarter" idx="10" hasCustomPrompt="1"/>
          </p:nvPr>
        </p:nvSpPr>
        <p:spPr>
          <a:xfrm>
            <a:off x="8098536" y="1743647"/>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8" name="Content Placeholder 5">
            <a:extLst>
              <a:ext uri="{FF2B5EF4-FFF2-40B4-BE49-F238E27FC236}">
                <a16:creationId xmlns:a16="http://schemas.microsoft.com/office/drawing/2014/main" id="{A4C7D216-B044-4089-8FA7-0E2598881E88}"/>
              </a:ext>
            </a:extLst>
          </p:cNvPr>
          <p:cNvSpPr>
            <a:spLocks noGrp="1"/>
          </p:cNvSpPr>
          <p:nvPr>
            <p:ph sz="quarter" idx="11" hasCustomPrompt="1"/>
          </p:nvPr>
        </p:nvSpPr>
        <p:spPr>
          <a:xfrm>
            <a:off x="8098536" y="2141554"/>
            <a:ext cx="3483864" cy="4068746"/>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11" name="Slide Number Placeholder 10">
            <a:extLst>
              <a:ext uri="{FF2B5EF4-FFF2-40B4-BE49-F238E27FC236}">
                <a16:creationId xmlns:a16="http://schemas.microsoft.com/office/drawing/2014/main" id="{7F05D547-F845-48C9-979D-DD2269BB9C80}"/>
              </a:ext>
            </a:extLst>
          </p:cNvPr>
          <p:cNvSpPr>
            <a:spLocks noGrp="1"/>
          </p:cNvSpPr>
          <p:nvPr>
            <p:ph type="sldNum" sz="quarter" idx="14"/>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138653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34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hree column with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09600" y="917577"/>
            <a:ext cx="10972800" cy="535531"/>
          </a:xfrm>
        </p:spPr>
        <p:txBody>
          <a:bodyPr/>
          <a:lstStyle>
            <a:lvl1pPr>
              <a:defRPr/>
            </a:lvl1pPr>
          </a:lstStyle>
          <a:p>
            <a:r>
              <a:rPr lang="en-US" dirty="0"/>
              <a:t>Three-column layout with subheadings and images</a:t>
            </a:r>
          </a:p>
        </p:txBody>
      </p:sp>
      <p:sp>
        <p:nvSpPr>
          <p:cNvPr id="13" name="Picture Placeholder 12">
            <a:extLst>
              <a:ext uri="{FF2B5EF4-FFF2-40B4-BE49-F238E27FC236}">
                <a16:creationId xmlns:a16="http://schemas.microsoft.com/office/drawing/2014/main" id="{E1FED918-02AD-4AE8-80A2-5FBE2CA7CD40}"/>
              </a:ext>
            </a:extLst>
          </p:cNvPr>
          <p:cNvSpPr>
            <a:spLocks noGrp="1"/>
          </p:cNvSpPr>
          <p:nvPr>
            <p:ph type="pic" sz="quarter" idx="15" hasCustomPrompt="1"/>
          </p:nvPr>
        </p:nvSpPr>
        <p:spPr>
          <a:xfrm>
            <a:off x="1500631" y="1553369"/>
            <a:ext cx="1701800" cy="1481931"/>
          </a:xfrm>
        </p:spPr>
        <p:txBody>
          <a:bodyPr>
            <a:noAutofit/>
          </a:bodyPr>
          <a:lstStyle>
            <a:lvl1pPr marL="0" indent="0">
              <a:buNone/>
              <a:defRPr sz="1800"/>
            </a:lvl1pPr>
          </a:lstStyle>
          <a:p>
            <a:r>
              <a:rPr lang="en-US" dirty="0"/>
              <a:t>Click icon to add image</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09599" y="3286697"/>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598" y="3656030"/>
            <a:ext cx="3483864" cy="2554270"/>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14" name="Picture Placeholder 12">
            <a:extLst>
              <a:ext uri="{FF2B5EF4-FFF2-40B4-BE49-F238E27FC236}">
                <a16:creationId xmlns:a16="http://schemas.microsoft.com/office/drawing/2014/main" id="{6A07340D-F35E-44B1-83E7-553D9B9F4A1B}"/>
              </a:ext>
            </a:extLst>
          </p:cNvPr>
          <p:cNvSpPr>
            <a:spLocks noGrp="1"/>
          </p:cNvSpPr>
          <p:nvPr>
            <p:ph type="pic" sz="quarter" idx="16" hasCustomPrompt="1"/>
          </p:nvPr>
        </p:nvSpPr>
        <p:spPr>
          <a:xfrm>
            <a:off x="5245099" y="1553369"/>
            <a:ext cx="1701800" cy="1481931"/>
          </a:xfrm>
        </p:spPr>
        <p:txBody>
          <a:bodyPr>
            <a:noAutofit/>
          </a:bodyPr>
          <a:lstStyle>
            <a:lvl1pPr marL="0" indent="0">
              <a:buNone/>
              <a:defRPr sz="1800"/>
            </a:lvl1pPr>
          </a:lstStyle>
          <a:p>
            <a:r>
              <a:rPr lang="en-US" dirty="0"/>
              <a:t>Click icon to add image</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4354068" y="3286697"/>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4354067" y="3656030"/>
            <a:ext cx="3483864" cy="2554270"/>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15" name="Picture Placeholder 12">
            <a:extLst>
              <a:ext uri="{FF2B5EF4-FFF2-40B4-BE49-F238E27FC236}">
                <a16:creationId xmlns:a16="http://schemas.microsoft.com/office/drawing/2014/main" id="{0E39C743-124E-4ED1-8147-16B673DA194A}"/>
              </a:ext>
            </a:extLst>
          </p:cNvPr>
          <p:cNvSpPr>
            <a:spLocks noGrp="1"/>
          </p:cNvSpPr>
          <p:nvPr>
            <p:ph type="pic" sz="quarter" idx="17" hasCustomPrompt="1"/>
          </p:nvPr>
        </p:nvSpPr>
        <p:spPr>
          <a:xfrm>
            <a:off x="8989568" y="1553369"/>
            <a:ext cx="1701800" cy="1481931"/>
          </a:xfrm>
        </p:spPr>
        <p:txBody>
          <a:bodyPr>
            <a:noAutofit/>
          </a:bodyPr>
          <a:lstStyle>
            <a:lvl1pPr marL="0" indent="0">
              <a:buNone/>
              <a:defRPr sz="1800"/>
            </a:lvl1pPr>
          </a:lstStyle>
          <a:p>
            <a:r>
              <a:rPr lang="en-US" dirty="0"/>
              <a:t>Click icon to add image</a:t>
            </a:r>
          </a:p>
        </p:txBody>
      </p:sp>
      <p:sp>
        <p:nvSpPr>
          <p:cNvPr id="7" name="Text Placeholder 4">
            <a:extLst>
              <a:ext uri="{FF2B5EF4-FFF2-40B4-BE49-F238E27FC236}">
                <a16:creationId xmlns:a16="http://schemas.microsoft.com/office/drawing/2014/main" id="{EB7A6272-EB3F-49FE-8293-213DA74B26E7}"/>
              </a:ext>
            </a:extLst>
          </p:cNvPr>
          <p:cNvSpPr>
            <a:spLocks noGrp="1"/>
          </p:cNvSpPr>
          <p:nvPr>
            <p:ph type="body" sz="quarter" idx="10" hasCustomPrompt="1"/>
          </p:nvPr>
        </p:nvSpPr>
        <p:spPr>
          <a:xfrm>
            <a:off x="8098536" y="3286697"/>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8" name="Content Placeholder 5">
            <a:extLst>
              <a:ext uri="{FF2B5EF4-FFF2-40B4-BE49-F238E27FC236}">
                <a16:creationId xmlns:a16="http://schemas.microsoft.com/office/drawing/2014/main" id="{A4C7D216-B044-4089-8FA7-0E2598881E88}"/>
              </a:ext>
            </a:extLst>
          </p:cNvPr>
          <p:cNvSpPr>
            <a:spLocks noGrp="1"/>
          </p:cNvSpPr>
          <p:nvPr>
            <p:ph sz="quarter" idx="11" hasCustomPrompt="1"/>
          </p:nvPr>
        </p:nvSpPr>
        <p:spPr>
          <a:xfrm>
            <a:off x="8098536" y="3656030"/>
            <a:ext cx="3483864" cy="2554270"/>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11" name="Slide Number Placeholder 10">
            <a:extLst>
              <a:ext uri="{FF2B5EF4-FFF2-40B4-BE49-F238E27FC236}">
                <a16:creationId xmlns:a16="http://schemas.microsoft.com/office/drawing/2014/main" id="{7BB1AFFF-5B96-4371-BCA2-F0CE04ECF7FC}"/>
              </a:ext>
            </a:extLst>
          </p:cNvPr>
          <p:cNvSpPr>
            <a:spLocks noGrp="1"/>
          </p:cNvSpPr>
          <p:nvPr>
            <p:ph type="sldNum" sz="quarter" idx="14"/>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58443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6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Four column with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09600" y="917577"/>
            <a:ext cx="10972800" cy="535531"/>
          </a:xfrm>
        </p:spPr>
        <p:txBody>
          <a:bodyPr/>
          <a:lstStyle>
            <a:lvl1pPr>
              <a:defRPr/>
            </a:lvl1pPr>
          </a:lstStyle>
          <a:p>
            <a:r>
              <a:rPr lang="en-US" dirty="0"/>
              <a:t>Four-column layout with subheadings</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09599" y="1743647"/>
            <a:ext cx="2377440"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598" y="2141554"/>
            <a:ext cx="2377440" cy="4068746"/>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3474719" y="1743647"/>
            <a:ext cx="2377440"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3474719" y="2141554"/>
            <a:ext cx="2377440" cy="4068746"/>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EB7A6272-EB3F-49FE-8293-213DA74B26E7}"/>
              </a:ext>
            </a:extLst>
          </p:cNvPr>
          <p:cNvSpPr>
            <a:spLocks noGrp="1"/>
          </p:cNvSpPr>
          <p:nvPr>
            <p:ph type="body" sz="quarter" idx="10" hasCustomPrompt="1"/>
          </p:nvPr>
        </p:nvSpPr>
        <p:spPr>
          <a:xfrm>
            <a:off x="6339839" y="1743647"/>
            <a:ext cx="2377440"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8" name="Content Placeholder 5">
            <a:extLst>
              <a:ext uri="{FF2B5EF4-FFF2-40B4-BE49-F238E27FC236}">
                <a16:creationId xmlns:a16="http://schemas.microsoft.com/office/drawing/2014/main" id="{A4C7D216-B044-4089-8FA7-0E2598881E88}"/>
              </a:ext>
            </a:extLst>
          </p:cNvPr>
          <p:cNvSpPr>
            <a:spLocks noGrp="1"/>
          </p:cNvSpPr>
          <p:nvPr>
            <p:ph sz="quarter" idx="11" hasCustomPrompt="1"/>
          </p:nvPr>
        </p:nvSpPr>
        <p:spPr>
          <a:xfrm>
            <a:off x="6339840" y="2141554"/>
            <a:ext cx="2377440" cy="4068746"/>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9" name="Text Placeholder 4">
            <a:extLst>
              <a:ext uri="{FF2B5EF4-FFF2-40B4-BE49-F238E27FC236}">
                <a16:creationId xmlns:a16="http://schemas.microsoft.com/office/drawing/2014/main" id="{4A70CBA4-9A7C-4AA6-80BD-DA7E39D565C8}"/>
              </a:ext>
            </a:extLst>
          </p:cNvPr>
          <p:cNvSpPr>
            <a:spLocks noGrp="1"/>
          </p:cNvSpPr>
          <p:nvPr>
            <p:ph type="body" sz="quarter" idx="12" hasCustomPrompt="1"/>
          </p:nvPr>
        </p:nvSpPr>
        <p:spPr>
          <a:xfrm>
            <a:off x="9204960" y="1743647"/>
            <a:ext cx="2377440"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10" name="Content Placeholder 5">
            <a:extLst>
              <a:ext uri="{FF2B5EF4-FFF2-40B4-BE49-F238E27FC236}">
                <a16:creationId xmlns:a16="http://schemas.microsoft.com/office/drawing/2014/main" id="{188FFD55-A15C-40BB-919A-289EBCA6F226}"/>
              </a:ext>
            </a:extLst>
          </p:cNvPr>
          <p:cNvSpPr>
            <a:spLocks noGrp="1"/>
          </p:cNvSpPr>
          <p:nvPr>
            <p:ph sz="quarter" idx="13" hasCustomPrompt="1"/>
          </p:nvPr>
        </p:nvSpPr>
        <p:spPr>
          <a:xfrm>
            <a:off x="9204960" y="2141554"/>
            <a:ext cx="2377440" cy="4068746"/>
          </a:xfrm>
        </p:spPr>
        <p:txBody>
          <a:bodyPr/>
          <a:lstStyle>
            <a:lvl1pPr marL="0" indent="0">
              <a:buNone/>
              <a:defRPr sz="1800"/>
            </a:lvl1pPr>
            <a:lvl2pPr marL="285750" indent="0">
              <a:buNone/>
              <a:defRPr sz="1600"/>
            </a:lvl2pPr>
            <a:lvl3pPr marL="628650" indent="0">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13" name="Slide Number Placeholder 12">
            <a:extLst>
              <a:ext uri="{FF2B5EF4-FFF2-40B4-BE49-F238E27FC236}">
                <a16:creationId xmlns:a16="http://schemas.microsoft.com/office/drawing/2014/main" id="{1F0D3C1B-0D24-4BCA-810C-31D050008A6D}"/>
              </a:ext>
            </a:extLst>
          </p:cNvPr>
          <p:cNvSpPr>
            <a:spLocks noGrp="1"/>
          </p:cNvSpPr>
          <p:nvPr>
            <p:ph type="sldNum" sz="quarter" idx="16"/>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2207546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344">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C643E-9D53-435F-9BF5-216545CC17ED}"/>
              </a:ext>
            </a:extLst>
          </p:cNvPr>
          <p:cNvSpPr>
            <a:spLocks noGrp="1"/>
          </p:cNvSpPr>
          <p:nvPr>
            <p:ph type="title" hasCustomPrompt="1"/>
          </p:nvPr>
        </p:nvSpPr>
        <p:spPr>
          <a:xfrm>
            <a:off x="609600" y="917577"/>
            <a:ext cx="10972800" cy="535531"/>
          </a:xfrm>
        </p:spPr>
        <p:txBody>
          <a:bodyPr anchor="t" anchorCtr="0"/>
          <a:lstStyle>
            <a:lvl1pPr>
              <a:defRPr sz="3200"/>
            </a:lvl1pPr>
          </a:lstStyle>
          <a:p>
            <a:r>
              <a:rPr lang="en-US" dirty="0"/>
              <a:t>Picture with caption layout</a:t>
            </a:r>
          </a:p>
        </p:txBody>
      </p:sp>
      <p:sp>
        <p:nvSpPr>
          <p:cNvPr id="4" name="Text Placeholder 3">
            <a:extLst>
              <a:ext uri="{FF2B5EF4-FFF2-40B4-BE49-F238E27FC236}">
                <a16:creationId xmlns:a16="http://schemas.microsoft.com/office/drawing/2014/main" id="{F6F8F45C-51B3-4A66-AF8A-1A15D1257108}"/>
              </a:ext>
            </a:extLst>
          </p:cNvPr>
          <p:cNvSpPr>
            <a:spLocks noGrp="1"/>
          </p:cNvSpPr>
          <p:nvPr>
            <p:ph type="body" sz="half" idx="2" hasCustomPrompt="1"/>
          </p:nvPr>
        </p:nvSpPr>
        <p:spPr>
          <a:xfrm>
            <a:off x="609598" y="1714501"/>
            <a:ext cx="5372101" cy="449579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Enter descriptive text here</a:t>
            </a:r>
          </a:p>
        </p:txBody>
      </p:sp>
      <p:sp>
        <p:nvSpPr>
          <p:cNvPr id="3" name="Picture Placeholder 2">
            <a:extLst>
              <a:ext uri="{FF2B5EF4-FFF2-40B4-BE49-F238E27FC236}">
                <a16:creationId xmlns:a16="http://schemas.microsoft.com/office/drawing/2014/main" id="{170FD460-44A4-4368-BEE3-4B57384F2DAD}"/>
              </a:ext>
            </a:extLst>
          </p:cNvPr>
          <p:cNvSpPr>
            <a:spLocks noGrp="1"/>
          </p:cNvSpPr>
          <p:nvPr>
            <p:ph type="pic" idx="1"/>
          </p:nvPr>
        </p:nvSpPr>
        <p:spPr>
          <a:xfrm>
            <a:off x="6210300" y="1714501"/>
            <a:ext cx="5372100" cy="4495798"/>
          </a:xfrm>
        </p:spPr>
        <p:txBody>
          <a:bodyPr>
            <a:no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Slide Number Placeholder 6">
            <a:extLst>
              <a:ext uri="{FF2B5EF4-FFF2-40B4-BE49-F238E27FC236}">
                <a16:creationId xmlns:a16="http://schemas.microsoft.com/office/drawing/2014/main" id="{6BFCB9B7-F1A6-4E7E-9A44-4A1BF91C8917}"/>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256101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Screen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5DE8161-89FB-4C0E-91DC-BB077E8FD54C}"/>
              </a:ext>
            </a:extLst>
          </p:cNvPr>
          <p:cNvSpPr>
            <a:spLocks noGrp="1"/>
          </p:cNvSpPr>
          <p:nvPr>
            <p:ph type="pic" sz="quarter" idx="10"/>
          </p:nvPr>
        </p:nvSpPr>
        <p:spPr>
          <a:xfrm>
            <a:off x="0" y="1"/>
            <a:ext cx="12192000" cy="6857998"/>
          </a:xfrm>
          <a:solidFill>
            <a:schemeClr val="bg2"/>
          </a:solidFill>
        </p:spPr>
        <p:txBody>
          <a:bodyPr anchor="ctr">
            <a:noAutofit/>
          </a:bodyP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09EA55C8-9EB1-43B1-BF66-2D7F31D1B84A}"/>
              </a:ext>
            </a:extLst>
          </p:cNvPr>
          <p:cNvSpPr>
            <a:spLocks noGrp="1"/>
          </p:cNvSpPr>
          <p:nvPr>
            <p:ph type="title" hasCustomPrompt="1"/>
          </p:nvPr>
        </p:nvSpPr>
        <p:spPr>
          <a:xfrm>
            <a:off x="609600" y="-624431"/>
            <a:ext cx="10972800" cy="535531"/>
          </a:xfrm>
        </p:spPr>
        <p:txBody>
          <a:bodyPr/>
          <a:lstStyle>
            <a:lvl1pPr>
              <a:defRPr>
                <a:solidFill>
                  <a:schemeClr val="bg2"/>
                </a:solidFill>
              </a:defRPr>
            </a:lvl1pPr>
          </a:lstStyle>
          <a:p>
            <a:r>
              <a:rPr lang="en-US" dirty="0"/>
              <a:t>Enter unique title of slide for accessibility</a:t>
            </a:r>
          </a:p>
        </p:txBody>
      </p:sp>
    </p:spTree>
    <p:extLst>
      <p:ext uri="{BB962C8B-B14F-4D97-AF65-F5344CB8AC3E}">
        <p14:creationId xmlns:p14="http://schemas.microsoft.com/office/powerpoint/2010/main" val="243975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er logo wall ligh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170A126-58BA-41AC-92D7-A31F9CFA52FC}"/>
              </a:ext>
            </a:extLst>
          </p:cNvPr>
          <p:cNvSpPr/>
          <p:nvPr userDrawn="1"/>
        </p:nvSpPr>
        <p:spPr>
          <a:xfrm>
            <a:off x="0" y="1682496"/>
            <a:ext cx="12192000" cy="42428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1200"/>
              </a:spcAft>
            </a:pPr>
            <a:endParaRPr lang="en-US" dirty="0" err="1">
              <a:solidFill>
                <a:schemeClr val="tx1"/>
              </a:solidFill>
            </a:endParaRPr>
          </a:p>
        </p:txBody>
      </p:sp>
      <p:sp>
        <p:nvSpPr>
          <p:cNvPr id="2" name="Title 1">
            <a:extLst>
              <a:ext uri="{FF2B5EF4-FFF2-40B4-BE49-F238E27FC236}">
                <a16:creationId xmlns:a16="http://schemas.microsoft.com/office/drawing/2014/main" id="{904B31D2-1E8A-4798-BD13-0606620FD062}"/>
              </a:ext>
            </a:extLst>
          </p:cNvPr>
          <p:cNvSpPr>
            <a:spLocks noGrp="1"/>
          </p:cNvSpPr>
          <p:nvPr>
            <p:ph type="title" hasCustomPrompt="1"/>
          </p:nvPr>
        </p:nvSpPr>
        <p:spPr/>
        <p:txBody>
          <a:bodyPr/>
          <a:lstStyle>
            <a:lvl1pPr>
              <a:defRPr/>
            </a:lvl1pPr>
          </a:lstStyle>
          <a:p>
            <a:r>
              <a:rPr lang="en-US" dirty="0"/>
              <a:t>Customer logo wall layout</a:t>
            </a:r>
          </a:p>
        </p:txBody>
      </p:sp>
      <p:sp>
        <p:nvSpPr>
          <p:cNvPr id="8" name="Content Placeholder 7">
            <a:extLst>
              <a:ext uri="{FF2B5EF4-FFF2-40B4-BE49-F238E27FC236}">
                <a16:creationId xmlns:a16="http://schemas.microsoft.com/office/drawing/2014/main" id="{67C4FF75-DBF1-4846-9B49-7424CC9B81D0}"/>
              </a:ext>
            </a:extLst>
          </p:cNvPr>
          <p:cNvSpPr>
            <a:spLocks noGrp="1"/>
          </p:cNvSpPr>
          <p:nvPr>
            <p:ph sz="quarter" idx="13" hasCustomPrompt="1"/>
          </p:nvPr>
        </p:nvSpPr>
        <p:spPr>
          <a:xfrm>
            <a:off x="790841"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0" name="Content Placeholder 7">
            <a:extLst>
              <a:ext uri="{FF2B5EF4-FFF2-40B4-BE49-F238E27FC236}">
                <a16:creationId xmlns:a16="http://schemas.microsoft.com/office/drawing/2014/main" id="{F03249D0-599C-470C-AF38-A23174D881DA}"/>
              </a:ext>
            </a:extLst>
          </p:cNvPr>
          <p:cNvSpPr>
            <a:spLocks noGrp="1"/>
          </p:cNvSpPr>
          <p:nvPr>
            <p:ph sz="quarter" idx="15" hasCustomPrompt="1"/>
          </p:nvPr>
        </p:nvSpPr>
        <p:spPr>
          <a:xfrm>
            <a:off x="3718014"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1" name="Content Placeholder 7">
            <a:extLst>
              <a:ext uri="{FF2B5EF4-FFF2-40B4-BE49-F238E27FC236}">
                <a16:creationId xmlns:a16="http://schemas.microsoft.com/office/drawing/2014/main" id="{494B0474-3C2B-4A1F-847C-77DB62476761}"/>
              </a:ext>
            </a:extLst>
          </p:cNvPr>
          <p:cNvSpPr>
            <a:spLocks noGrp="1"/>
          </p:cNvSpPr>
          <p:nvPr>
            <p:ph sz="quarter" idx="16" hasCustomPrompt="1"/>
          </p:nvPr>
        </p:nvSpPr>
        <p:spPr>
          <a:xfrm>
            <a:off x="6645187"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9" name="Content Placeholder 7">
            <a:extLst>
              <a:ext uri="{FF2B5EF4-FFF2-40B4-BE49-F238E27FC236}">
                <a16:creationId xmlns:a16="http://schemas.microsoft.com/office/drawing/2014/main" id="{AA3F6BBD-CD6D-4350-B54B-BE6A362B5E0C}"/>
              </a:ext>
            </a:extLst>
          </p:cNvPr>
          <p:cNvSpPr>
            <a:spLocks noGrp="1"/>
          </p:cNvSpPr>
          <p:nvPr>
            <p:ph sz="quarter" idx="14" hasCustomPrompt="1"/>
          </p:nvPr>
        </p:nvSpPr>
        <p:spPr>
          <a:xfrm>
            <a:off x="9572359"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2" name="Content Placeholder 7">
            <a:extLst>
              <a:ext uri="{FF2B5EF4-FFF2-40B4-BE49-F238E27FC236}">
                <a16:creationId xmlns:a16="http://schemas.microsoft.com/office/drawing/2014/main" id="{6B3D3A2C-F2FE-4E58-9179-32ACA63A87E0}"/>
              </a:ext>
            </a:extLst>
          </p:cNvPr>
          <p:cNvSpPr>
            <a:spLocks noGrp="1"/>
          </p:cNvSpPr>
          <p:nvPr>
            <p:ph sz="quarter" idx="17" hasCustomPrompt="1"/>
          </p:nvPr>
        </p:nvSpPr>
        <p:spPr>
          <a:xfrm>
            <a:off x="790841"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4" name="Content Placeholder 7">
            <a:extLst>
              <a:ext uri="{FF2B5EF4-FFF2-40B4-BE49-F238E27FC236}">
                <a16:creationId xmlns:a16="http://schemas.microsoft.com/office/drawing/2014/main" id="{DD3BB708-38D6-4216-8681-62B5B1293221}"/>
              </a:ext>
            </a:extLst>
          </p:cNvPr>
          <p:cNvSpPr>
            <a:spLocks noGrp="1"/>
          </p:cNvSpPr>
          <p:nvPr>
            <p:ph sz="quarter" idx="19" hasCustomPrompt="1"/>
          </p:nvPr>
        </p:nvSpPr>
        <p:spPr>
          <a:xfrm>
            <a:off x="3718014"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5" name="Content Placeholder 7">
            <a:extLst>
              <a:ext uri="{FF2B5EF4-FFF2-40B4-BE49-F238E27FC236}">
                <a16:creationId xmlns:a16="http://schemas.microsoft.com/office/drawing/2014/main" id="{D95B1CF7-30AD-446D-BB48-437779BB20A2}"/>
              </a:ext>
            </a:extLst>
          </p:cNvPr>
          <p:cNvSpPr>
            <a:spLocks noGrp="1"/>
          </p:cNvSpPr>
          <p:nvPr>
            <p:ph sz="quarter" idx="20" hasCustomPrompt="1"/>
          </p:nvPr>
        </p:nvSpPr>
        <p:spPr>
          <a:xfrm>
            <a:off x="6645187"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3" name="Content Placeholder 7">
            <a:extLst>
              <a:ext uri="{FF2B5EF4-FFF2-40B4-BE49-F238E27FC236}">
                <a16:creationId xmlns:a16="http://schemas.microsoft.com/office/drawing/2014/main" id="{D9DA6D6E-7CB2-43EC-A618-77FD5AC68695}"/>
              </a:ext>
            </a:extLst>
          </p:cNvPr>
          <p:cNvSpPr>
            <a:spLocks noGrp="1"/>
          </p:cNvSpPr>
          <p:nvPr>
            <p:ph sz="quarter" idx="18" hasCustomPrompt="1"/>
          </p:nvPr>
        </p:nvSpPr>
        <p:spPr>
          <a:xfrm>
            <a:off x="9572359"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5" name="Slide Number Placeholder 4">
            <a:extLst>
              <a:ext uri="{FF2B5EF4-FFF2-40B4-BE49-F238E27FC236}">
                <a16:creationId xmlns:a16="http://schemas.microsoft.com/office/drawing/2014/main" id="{7AB4976B-D5E7-498C-99B5-7AA17CD10183}"/>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82217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er logo wa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B31D2-1E8A-4798-BD13-0606620FD062}"/>
              </a:ext>
            </a:extLst>
          </p:cNvPr>
          <p:cNvSpPr>
            <a:spLocks noGrp="1"/>
          </p:cNvSpPr>
          <p:nvPr>
            <p:ph type="title" hasCustomPrompt="1"/>
          </p:nvPr>
        </p:nvSpPr>
        <p:spPr/>
        <p:txBody>
          <a:bodyPr/>
          <a:lstStyle>
            <a:lvl1pPr>
              <a:defRPr/>
            </a:lvl1pPr>
          </a:lstStyle>
          <a:p>
            <a:r>
              <a:rPr lang="en-US" dirty="0"/>
              <a:t>Customer logo wall layout</a:t>
            </a:r>
          </a:p>
        </p:txBody>
      </p:sp>
      <p:sp>
        <p:nvSpPr>
          <p:cNvPr id="8" name="Content Placeholder 7">
            <a:extLst>
              <a:ext uri="{FF2B5EF4-FFF2-40B4-BE49-F238E27FC236}">
                <a16:creationId xmlns:a16="http://schemas.microsoft.com/office/drawing/2014/main" id="{67C4FF75-DBF1-4846-9B49-7424CC9B81D0}"/>
              </a:ext>
            </a:extLst>
          </p:cNvPr>
          <p:cNvSpPr>
            <a:spLocks noGrp="1"/>
          </p:cNvSpPr>
          <p:nvPr>
            <p:ph sz="quarter" idx="13" hasCustomPrompt="1"/>
          </p:nvPr>
        </p:nvSpPr>
        <p:spPr>
          <a:xfrm>
            <a:off x="790841"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0" name="Content Placeholder 7">
            <a:extLst>
              <a:ext uri="{FF2B5EF4-FFF2-40B4-BE49-F238E27FC236}">
                <a16:creationId xmlns:a16="http://schemas.microsoft.com/office/drawing/2014/main" id="{F03249D0-599C-470C-AF38-A23174D881DA}"/>
              </a:ext>
            </a:extLst>
          </p:cNvPr>
          <p:cNvSpPr>
            <a:spLocks noGrp="1"/>
          </p:cNvSpPr>
          <p:nvPr>
            <p:ph sz="quarter" idx="15" hasCustomPrompt="1"/>
          </p:nvPr>
        </p:nvSpPr>
        <p:spPr>
          <a:xfrm>
            <a:off x="3718014"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1" name="Content Placeholder 7">
            <a:extLst>
              <a:ext uri="{FF2B5EF4-FFF2-40B4-BE49-F238E27FC236}">
                <a16:creationId xmlns:a16="http://schemas.microsoft.com/office/drawing/2014/main" id="{494B0474-3C2B-4A1F-847C-77DB62476761}"/>
              </a:ext>
            </a:extLst>
          </p:cNvPr>
          <p:cNvSpPr>
            <a:spLocks noGrp="1"/>
          </p:cNvSpPr>
          <p:nvPr>
            <p:ph sz="quarter" idx="16" hasCustomPrompt="1"/>
          </p:nvPr>
        </p:nvSpPr>
        <p:spPr>
          <a:xfrm>
            <a:off x="6645187"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9" name="Content Placeholder 7">
            <a:extLst>
              <a:ext uri="{FF2B5EF4-FFF2-40B4-BE49-F238E27FC236}">
                <a16:creationId xmlns:a16="http://schemas.microsoft.com/office/drawing/2014/main" id="{AA3F6BBD-CD6D-4350-B54B-BE6A362B5E0C}"/>
              </a:ext>
            </a:extLst>
          </p:cNvPr>
          <p:cNvSpPr>
            <a:spLocks noGrp="1"/>
          </p:cNvSpPr>
          <p:nvPr>
            <p:ph sz="quarter" idx="14" hasCustomPrompt="1"/>
          </p:nvPr>
        </p:nvSpPr>
        <p:spPr>
          <a:xfrm>
            <a:off x="9572359"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2" name="Content Placeholder 7">
            <a:extLst>
              <a:ext uri="{FF2B5EF4-FFF2-40B4-BE49-F238E27FC236}">
                <a16:creationId xmlns:a16="http://schemas.microsoft.com/office/drawing/2014/main" id="{6B3D3A2C-F2FE-4E58-9179-32ACA63A87E0}"/>
              </a:ext>
            </a:extLst>
          </p:cNvPr>
          <p:cNvSpPr>
            <a:spLocks noGrp="1"/>
          </p:cNvSpPr>
          <p:nvPr>
            <p:ph sz="quarter" idx="17" hasCustomPrompt="1"/>
          </p:nvPr>
        </p:nvSpPr>
        <p:spPr>
          <a:xfrm>
            <a:off x="790841"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4" name="Content Placeholder 7">
            <a:extLst>
              <a:ext uri="{FF2B5EF4-FFF2-40B4-BE49-F238E27FC236}">
                <a16:creationId xmlns:a16="http://schemas.microsoft.com/office/drawing/2014/main" id="{DD3BB708-38D6-4216-8681-62B5B1293221}"/>
              </a:ext>
            </a:extLst>
          </p:cNvPr>
          <p:cNvSpPr>
            <a:spLocks noGrp="1"/>
          </p:cNvSpPr>
          <p:nvPr>
            <p:ph sz="quarter" idx="19" hasCustomPrompt="1"/>
          </p:nvPr>
        </p:nvSpPr>
        <p:spPr>
          <a:xfrm>
            <a:off x="3718014"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5" name="Content Placeholder 7">
            <a:extLst>
              <a:ext uri="{FF2B5EF4-FFF2-40B4-BE49-F238E27FC236}">
                <a16:creationId xmlns:a16="http://schemas.microsoft.com/office/drawing/2014/main" id="{D95B1CF7-30AD-446D-BB48-437779BB20A2}"/>
              </a:ext>
            </a:extLst>
          </p:cNvPr>
          <p:cNvSpPr>
            <a:spLocks noGrp="1"/>
          </p:cNvSpPr>
          <p:nvPr>
            <p:ph sz="quarter" idx="20" hasCustomPrompt="1"/>
          </p:nvPr>
        </p:nvSpPr>
        <p:spPr>
          <a:xfrm>
            <a:off x="6645187"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3" name="Content Placeholder 7">
            <a:extLst>
              <a:ext uri="{FF2B5EF4-FFF2-40B4-BE49-F238E27FC236}">
                <a16:creationId xmlns:a16="http://schemas.microsoft.com/office/drawing/2014/main" id="{D9DA6D6E-7CB2-43EC-A618-77FD5AC68695}"/>
              </a:ext>
            </a:extLst>
          </p:cNvPr>
          <p:cNvSpPr>
            <a:spLocks noGrp="1"/>
          </p:cNvSpPr>
          <p:nvPr>
            <p:ph sz="quarter" idx="18" hasCustomPrompt="1"/>
          </p:nvPr>
        </p:nvSpPr>
        <p:spPr>
          <a:xfrm>
            <a:off x="9572359"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5" name="Slide Number Placeholder 4">
            <a:extLst>
              <a:ext uri="{FF2B5EF4-FFF2-40B4-BE49-F238E27FC236}">
                <a16:creationId xmlns:a16="http://schemas.microsoft.com/office/drawing/2014/main" id="{7AB4976B-D5E7-498C-99B5-7AA17CD10183}"/>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810826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p:txBody>
          <a:bodyPr/>
          <a:lstStyle>
            <a:lvl1pPr>
              <a:defRPr/>
            </a:lvl1pPr>
          </a:lstStyle>
          <a:p>
            <a:r>
              <a:rPr lang="en-US" dirty="0"/>
              <a:t>Two-column with bullets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0" y="1714500"/>
            <a:ext cx="5248274" cy="4495800"/>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5" y="1714500"/>
            <a:ext cx="5248276" cy="4495800"/>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0BB9EF5C-832F-4F15-B95C-60157E7BD831}"/>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166594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p:txBody>
          <a:bodyPr/>
          <a:lstStyle>
            <a:lvl1pPr>
              <a:defRPr/>
            </a:lvl1pPr>
          </a:lstStyle>
          <a:p>
            <a:r>
              <a:rPr lang="en-US" dirty="0"/>
              <a:t>Two-column with subtitle layout</a:t>
            </a:r>
          </a:p>
        </p:txBody>
      </p:sp>
      <p:sp>
        <p:nvSpPr>
          <p:cNvPr id="5" name="Text Placeholder 4">
            <a:extLst>
              <a:ext uri="{FF2B5EF4-FFF2-40B4-BE49-F238E27FC236}">
                <a16:creationId xmlns:a16="http://schemas.microsoft.com/office/drawing/2014/main" id="{D29D7037-6014-41C7-AAA4-041F7B6E5108}"/>
              </a:ext>
            </a:extLst>
          </p:cNvPr>
          <p:cNvSpPr>
            <a:spLocks noGrp="1"/>
          </p:cNvSpPr>
          <p:nvPr>
            <p:ph type="body" sz="quarter" idx="10" hasCustomPrompt="1"/>
          </p:nvPr>
        </p:nvSpPr>
        <p:spPr>
          <a:xfrm>
            <a:off x="619125" y="1455968"/>
            <a:ext cx="10972800" cy="258532"/>
          </a:xfrm>
        </p:spPr>
        <p:txBody>
          <a:bodyPr/>
          <a:lstStyle>
            <a:lvl1pPr marL="0" indent="0">
              <a:buNone/>
              <a:defRPr sz="1200" b="1" i="0" cap="all" spc="300" baseline="0"/>
            </a:lvl1pPr>
          </a:lstStyle>
          <a:p>
            <a:pPr lvl="0"/>
            <a:r>
              <a:rPr lang="en-US" dirty="0"/>
              <a:t>Enter subtitle</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0" y="2133600"/>
            <a:ext cx="5248274" cy="4076700"/>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5" y="2133598"/>
            <a:ext cx="5248276" cy="4076700"/>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C6778C9A-1C98-4EC3-A992-895A3DF0E693}"/>
              </a:ext>
            </a:extLst>
          </p:cNvPr>
          <p:cNvSpPr>
            <a:spLocks noGrp="1"/>
          </p:cNvSpPr>
          <p:nvPr>
            <p:ph type="sldNum" sz="quarter" idx="13"/>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98050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840">
          <p15:clr>
            <a:srgbClr val="9FCC3B"/>
          </p15:clr>
        </p15:guide>
        <p15:guide id="3" orient="horz" pos="1128">
          <p15:clr>
            <a:srgbClr val="9FCC3B"/>
          </p15:clr>
        </p15:guide>
        <p15:guide id="4" orient="horz" pos="1344">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Sub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p:txBody>
          <a:bodyPr/>
          <a:lstStyle>
            <a:lvl1pPr>
              <a:defRPr/>
            </a:lvl1pPr>
          </a:lstStyle>
          <a:p>
            <a:r>
              <a:rPr lang="en-US" dirty="0"/>
              <a:t>Two-column, subtitle, bullets layout</a:t>
            </a:r>
          </a:p>
        </p:txBody>
      </p:sp>
      <p:sp>
        <p:nvSpPr>
          <p:cNvPr id="5" name="Text Placeholder 4">
            <a:extLst>
              <a:ext uri="{FF2B5EF4-FFF2-40B4-BE49-F238E27FC236}">
                <a16:creationId xmlns:a16="http://schemas.microsoft.com/office/drawing/2014/main" id="{0848919E-8A8C-4C90-854E-20FDD2FCCD9E}"/>
              </a:ext>
            </a:extLst>
          </p:cNvPr>
          <p:cNvSpPr>
            <a:spLocks noGrp="1"/>
          </p:cNvSpPr>
          <p:nvPr>
            <p:ph type="body" sz="quarter" idx="10" hasCustomPrompt="1"/>
          </p:nvPr>
        </p:nvSpPr>
        <p:spPr>
          <a:xfrm>
            <a:off x="619125" y="1455968"/>
            <a:ext cx="10972800" cy="258532"/>
          </a:xfrm>
        </p:spPr>
        <p:txBody>
          <a:bodyPr/>
          <a:lstStyle>
            <a:lvl1pPr marL="0" indent="0">
              <a:buNone/>
              <a:defRPr sz="1200" b="1" i="0" cap="all" spc="300" baseline="0"/>
            </a:lvl1pPr>
          </a:lstStyle>
          <a:p>
            <a:pPr lvl="0"/>
            <a:r>
              <a:rPr lang="en-US" dirty="0"/>
              <a:t>Enter subtitle</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0" y="2133601"/>
            <a:ext cx="5248274" cy="4076699"/>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5" y="2133600"/>
            <a:ext cx="5248276" cy="4076699"/>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AF4E16D6-76D0-4B95-931F-9F32F34A84E0}"/>
              </a:ext>
            </a:extLst>
          </p:cNvPr>
          <p:cNvSpPr>
            <a:spLocks noGrp="1"/>
          </p:cNvSpPr>
          <p:nvPr>
            <p:ph type="sldNum" sz="quarter" idx="13"/>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159148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840">
          <p15:clr>
            <a:srgbClr val="9FCC3B"/>
          </p15:clr>
        </p15:guide>
        <p15:guide id="3" orient="horz" pos="1128">
          <p15:clr>
            <a:srgbClr val="9FCC3B"/>
          </p15:clr>
        </p15:guide>
        <p15:guide id="4" orient="horz" pos="1344">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17ECE-DA96-4373-B8B2-4E847C5ACBA3}"/>
              </a:ext>
            </a:extLst>
          </p:cNvPr>
          <p:cNvSpPr>
            <a:spLocks noGrp="1"/>
          </p:cNvSpPr>
          <p:nvPr>
            <p:ph type="title" hasCustomPrompt="1"/>
          </p:nvPr>
        </p:nvSpPr>
        <p:spPr>
          <a:xfrm>
            <a:off x="609599" y="1995221"/>
            <a:ext cx="8067261" cy="1900504"/>
          </a:xfrm>
        </p:spPr>
        <p:txBody>
          <a:bodyPr anchor="b" anchorCtr="0"/>
          <a:lstStyle>
            <a:lvl1pPr>
              <a:defRPr sz="4400"/>
            </a:lvl1pPr>
          </a:lstStyle>
          <a:p>
            <a:r>
              <a:rPr lang="en-US" dirty="0"/>
              <a:t>Enter quote here. Reposition quote mark graphics to frame the quote.</a:t>
            </a:r>
          </a:p>
        </p:txBody>
      </p:sp>
      <p:sp>
        <p:nvSpPr>
          <p:cNvPr id="9" name="Text Placeholder 8">
            <a:extLst>
              <a:ext uri="{FF2B5EF4-FFF2-40B4-BE49-F238E27FC236}">
                <a16:creationId xmlns:a16="http://schemas.microsoft.com/office/drawing/2014/main" id="{2CC38951-92FB-41A4-A9D4-F3B7D3577EC9}"/>
              </a:ext>
            </a:extLst>
          </p:cNvPr>
          <p:cNvSpPr>
            <a:spLocks noGrp="1"/>
          </p:cNvSpPr>
          <p:nvPr>
            <p:ph type="body" sz="quarter" idx="15" hasCustomPrompt="1"/>
          </p:nvPr>
        </p:nvSpPr>
        <p:spPr>
          <a:xfrm>
            <a:off x="609599" y="4127500"/>
            <a:ext cx="8067261" cy="369332"/>
          </a:xfrm>
        </p:spPr>
        <p:txBody>
          <a:bodyPr/>
          <a:lstStyle>
            <a:lvl1pPr marL="0" indent="0">
              <a:spcAft>
                <a:spcPts val="0"/>
              </a:spcAft>
              <a:buNone/>
              <a:defRPr sz="2000" b="1"/>
            </a:lvl1pPr>
          </a:lstStyle>
          <a:p>
            <a:pPr lvl="0"/>
            <a:r>
              <a:rPr lang="en-US" dirty="0"/>
              <a:t>Quoted person’s name</a:t>
            </a:r>
          </a:p>
        </p:txBody>
      </p:sp>
      <p:sp>
        <p:nvSpPr>
          <p:cNvPr id="11" name="Text Placeholder 10">
            <a:extLst>
              <a:ext uri="{FF2B5EF4-FFF2-40B4-BE49-F238E27FC236}">
                <a16:creationId xmlns:a16="http://schemas.microsoft.com/office/drawing/2014/main" id="{3C436BC0-B224-4E6F-99AF-155A3657C058}"/>
              </a:ext>
            </a:extLst>
          </p:cNvPr>
          <p:cNvSpPr>
            <a:spLocks noGrp="1"/>
          </p:cNvSpPr>
          <p:nvPr>
            <p:ph type="body" sz="quarter" idx="16" hasCustomPrompt="1"/>
          </p:nvPr>
        </p:nvSpPr>
        <p:spPr>
          <a:xfrm>
            <a:off x="609599" y="4496832"/>
            <a:ext cx="8067261" cy="313932"/>
          </a:xfrm>
        </p:spPr>
        <p:txBody>
          <a:bodyPr/>
          <a:lstStyle>
            <a:lvl1pPr marL="0" indent="0">
              <a:buNone/>
              <a:defRPr sz="1600"/>
            </a:lvl1pPr>
          </a:lstStyle>
          <a:p>
            <a:pPr lvl="0"/>
            <a:r>
              <a:rPr lang="en-US" dirty="0"/>
              <a:t>Quoted person’s affiliation</a:t>
            </a:r>
          </a:p>
        </p:txBody>
      </p:sp>
      <p:sp>
        <p:nvSpPr>
          <p:cNvPr id="5" name="Slide Number Placeholder 4">
            <a:extLst>
              <a:ext uri="{FF2B5EF4-FFF2-40B4-BE49-F238E27FC236}">
                <a16:creationId xmlns:a16="http://schemas.microsoft.com/office/drawing/2014/main" id="{18D867C9-C0CC-45E6-BDB6-5AAA8DF8A9C3}"/>
              </a:ext>
            </a:extLst>
          </p:cNvPr>
          <p:cNvSpPr>
            <a:spLocks noGrp="1"/>
          </p:cNvSpPr>
          <p:nvPr>
            <p:ph type="sldNum" sz="quarter" idx="19"/>
          </p:nvPr>
        </p:nvSpPr>
        <p:spPr/>
        <p:txBody>
          <a:bodyPr/>
          <a:lstStyle/>
          <a:p>
            <a:fld id="{EB4B8DE2-A4E8-46E4-8BBF-D75455EFF32C}" type="slidenum">
              <a:rPr lang="en-US" smtClean="0"/>
              <a:pPr/>
              <a:t>‹#›</a:t>
            </a:fld>
            <a:endParaRPr lang="en-US"/>
          </a:p>
        </p:txBody>
      </p:sp>
      <p:sp>
        <p:nvSpPr>
          <p:cNvPr id="8" name="Text Placeholder 15">
            <a:extLst>
              <a:ext uri="{FF2B5EF4-FFF2-40B4-BE49-F238E27FC236}">
                <a16:creationId xmlns:a16="http://schemas.microsoft.com/office/drawing/2014/main" id="{E0A0F065-DA19-4B02-B238-CFA9C89CB65B}"/>
              </a:ext>
            </a:extLst>
          </p:cNvPr>
          <p:cNvSpPr>
            <a:spLocks noGrp="1"/>
          </p:cNvSpPr>
          <p:nvPr>
            <p:ph type="body" sz="quarter" idx="13" hasCustomPrompt="1"/>
          </p:nvPr>
        </p:nvSpPr>
        <p:spPr>
          <a:xfrm>
            <a:off x="300036" y="1981200"/>
            <a:ext cx="309563" cy="309563"/>
          </a:xfrm>
          <a:blipFill>
            <a:blip r:embed="rId2" cstate="email">
              <a:extLst>
                <a:ext uri="{28A0092B-C50C-407E-A947-70E740481C1C}">
                  <a14:useLocalDpi xmlns:a14="http://schemas.microsoft.com/office/drawing/2010/main"/>
                </a:ext>
              </a:extLst>
            </a:blip>
            <a:stretch>
              <a:fillRect/>
            </a:stretch>
          </a:blipFill>
        </p:spPr>
        <p:txBody>
          <a:bodyPr/>
          <a:lstStyle>
            <a:lvl1pPr marL="0" indent="0">
              <a:buNone/>
              <a:defRPr sz="100"/>
            </a:lvl1pPr>
            <a:lvl2pPr marL="228600" indent="0">
              <a:buNone/>
              <a:defRPr sz="1000"/>
            </a:lvl2pPr>
            <a:lvl3pPr marL="457200" indent="0">
              <a:buNone/>
              <a:defRPr sz="1000"/>
            </a:lvl3pPr>
            <a:lvl4pPr marL="685800" indent="0">
              <a:buNone/>
              <a:defRPr sz="1000"/>
            </a:lvl4pPr>
            <a:lvl5pPr marL="685800" indent="0">
              <a:buNone/>
              <a:defRPr sz="1000"/>
            </a:lvl5pPr>
          </a:lstStyle>
          <a:p>
            <a:pPr lvl="0"/>
            <a:r>
              <a:rPr lang="en-US" dirty="0"/>
              <a:t> </a:t>
            </a:r>
          </a:p>
        </p:txBody>
      </p:sp>
      <p:sp>
        <p:nvSpPr>
          <p:cNvPr id="10" name="Text Placeholder 15">
            <a:extLst>
              <a:ext uri="{FF2B5EF4-FFF2-40B4-BE49-F238E27FC236}">
                <a16:creationId xmlns:a16="http://schemas.microsoft.com/office/drawing/2014/main" id="{EEFC34B7-722A-436B-9E34-41B9A285F13F}"/>
              </a:ext>
            </a:extLst>
          </p:cNvPr>
          <p:cNvSpPr>
            <a:spLocks noGrp="1"/>
          </p:cNvSpPr>
          <p:nvPr>
            <p:ph type="body" sz="quarter" idx="14" hasCustomPrompt="1"/>
          </p:nvPr>
        </p:nvSpPr>
        <p:spPr>
          <a:xfrm>
            <a:off x="3435350" y="3274218"/>
            <a:ext cx="309563" cy="309563"/>
          </a:xfrm>
          <a:blipFill>
            <a:blip r:embed="rId3" cstate="email">
              <a:extLst>
                <a:ext uri="{28A0092B-C50C-407E-A947-70E740481C1C}">
                  <a14:useLocalDpi xmlns:a14="http://schemas.microsoft.com/office/drawing/2010/main"/>
                </a:ext>
              </a:extLst>
            </a:blip>
            <a:stretch>
              <a:fillRect/>
            </a:stretch>
          </a:blipFill>
        </p:spPr>
        <p:txBody>
          <a:bodyPr/>
          <a:lstStyle>
            <a:lvl1pPr marL="0" indent="0">
              <a:buNone/>
              <a:defRPr sz="100"/>
            </a:lvl1pPr>
            <a:lvl2pPr marL="228600" indent="0">
              <a:buNone/>
              <a:defRPr sz="1000"/>
            </a:lvl2pPr>
            <a:lvl3pPr marL="457200" indent="0">
              <a:buNone/>
              <a:defRPr sz="1000"/>
            </a:lvl3pPr>
            <a:lvl4pPr marL="685800" indent="0">
              <a:buNone/>
              <a:defRPr sz="1000"/>
            </a:lvl4pPr>
            <a:lvl5pPr marL="685800" indent="0">
              <a:buNone/>
              <a:defRPr sz="1000"/>
            </a:lvl5pPr>
          </a:lstStyle>
          <a:p>
            <a:pPr lvl="0"/>
            <a:r>
              <a:rPr lang="en-US" dirty="0"/>
              <a:t> </a:t>
            </a:r>
          </a:p>
        </p:txBody>
      </p:sp>
    </p:spTree>
    <p:extLst>
      <p:ext uri="{BB962C8B-B14F-4D97-AF65-F5344CB8AC3E}">
        <p14:creationId xmlns:p14="http://schemas.microsoft.com/office/powerpoint/2010/main" val="223141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48">
          <p15:clr>
            <a:srgbClr val="FBAE40"/>
          </p15:clr>
        </p15:guide>
        <p15:guide id="2" orient="horz" pos="259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Header - Color set 2-gradi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B24043-8010-EBB6-22C5-A38D24A9754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6"/>
          </a:xfrm>
          <a:prstGeom prst="rect">
            <a:avLst/>
          </a:prstGeom>
        </p:spPr>
      </p:pic>
      <p:sp>
        <p:nvSpPr>
          <p:cNvPr id="2" name="Title 1">
            <a:extLst>
              <a:ext uri="{FF2B5EF4-FFF2-40B4-BE49-F238E27FC236}">
                <a16:creationId xmlns:a16="http://schemas.microsoft.com/office/drawing/2014/main" id="{2E915E6F-C631-449B-B22F-53FD20C9E896}"/>
              </a:ext>
            </a:extLst>
          </p:cNvPr>
          <p:cNvSpPr>
            <a:spLocks noGrp="1"/>
          </p:cNvSpPr>
          <p:nvPr>
            <p:ph type="title" hasCustomPrompt="1"/>
          </p:nvPr>
        </p:nvSpPr>
        <p:spPr>
          <a:xfrm>
            <a:off x="609600" y="2718036"/>
            <a:ext cx="7823200"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CF4C3292-5CD0-4452-987C-2914C56280B9}"/>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AD097EB5-9372-EFDC-761D-22EDFE96323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233645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Header - Color set 2 - bar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ED1C33-A475-6327-A996-2EFA388AF98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8096" cy="6865002"/>
          </a:xfrm>
          <a:prstGeom prst="rect">
            <a:avLst/>
          </a:prstGeom>
        </p:spPr>
      </p:pic>
      <p:sp>
        <p:nvSpPr>
          <p:cNvPr id="2" name="Title 1">
            <a:extLst>
              <a:ext uri="{FF2B5EF4-FFF2-40B4-BE49-F238E27FC236}">
                <a16:creationId xmlns:a16="http://schemas.microsoft.com/office/drawing/2014/main" id="{2E915E6F-C631-449B-B22F-53FD20C9E896}"/>
              </a:ext>
            </a:extLst>
          </p:cNvPr>
          <p:cNvSpPr>
            <a:spLocks noGrp="1"/>
          </p:cNvSpPr>
          <p:nvPr>
            <p:ph type="title" hasCustomPrompt="1"/>
          </p:nvPr>
        </p:nvSpPr>
        <p:spPr>
          <a:xfrm>
            <a:off x="609600" y="2718036"/>
            <a:ext cx="7823200"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E7788538-2E06-408C-BA8C-E37191E66DCA}"/>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3" name="Picture 2">
            <a:extLst>
              <a:ext uri="{FF2B5EF4-FFF2-40B4-BE49-F238E27FC236}">
                <a16:creationId xmlns:a16="http://schemas.microsoft.com/office/drawing/2014/main" id="{80EF1CD9-CA77-114B-D61C-2046FD32AE7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278254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Header - Color set 2 - bar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3E379F-12C5-7A5C-1611-41C03A79441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50" y="0"/>
            <a:ext cx="12198096" cy="6868582"/>
          </a:xfrm>
          <a:prstGeom prst="rect">
            <a:avLst/>
          </a:prstGeom>
        </p:spPr>
      </p:pic>
      <p:sp>
        <p:nvSpPr>
          <p:cNvPr id="2" name="Title 1">
            <a:extLst>
              <a:ext uri="{FF2B5EF4-FFF2-40B4-BE49-F238E27FC236}">
                <a16:creationId xmlns:a16="http://schemas.microsoft.com/office/drawing/2014/main" id="{2E915E6F-C631-449B-B22F-53FD20C9E896}"/>
              </a:ext>
            </a:extLst>
          </p:cNvPr>
          <p:cNvSpPr>
            <a:spLocks noGrp="1"/>
          </p:cNvSpPr>
          <p:nvPr>
            <p:ph type="title" hasCustomPrompt="1"/>
          </p:nvPr>
        </p:nvSpPr>
        <p:spPr>
          <a:xfrm>
            <a:off x="609600" y="2718036"/>
            <a:ext cx="7823200"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3CD48569-9D9B-4C83-83B3-9BD947695B74}"/>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32BBFBBD-4768-A624-0806-A5C24ADF420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81017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 Color set 2 - dot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C4DAC1-56C3-D5F9-4EF7-5B75A36A628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0" y="0"/>
            <a:ext cx="12198096" cy="6868584"/>
          </a:xfrm>
          <a:prstGeom prst="rect">
            <a:avLst/>
          </a:prstGeom>
        </p:spPr>
      </p:pic>
      <p:sp>
        <p:nvSpPr>
          <p:cNvPr id="2" name="Title 1">
            <a:extLst>
              <a:ext uri="{FF2B5EF4-FFF2-40B4-BE49-F238E27FC236}">
                <a16:creationId xmlns:a16="http://schemas.microsoft.com/office/drawing/2014/main" id="{2E915E6F-C631-449B-B22F-53FD20C9E896}"/>
              </a:ext>
            </a:extLst>
          </p:cNvPr>
          <p:cNvSpPr>
            <a:spLocks noGrp="1"/>
          </p:cNvSpPr>
          <p:nvPr>
            <p:ph type="title" hasCustomPrompt="1"/>
          </p:nvPr>
        </p:nvSpPr>
        <p:spPr>
          <a:xfrm>
            <a:off x="609600" y="2718036"/>
            <a:ext cx="7823200"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BEC98204-4201-49FC-9690-F80ED9EAF482}"/>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3" name="Picture 2">
            <a:extLst>
              <a:ext uri="{FF2B5EF4-FFF2-40B4-BE49-F238E27FC236}">
                <a16:creationId xmlns:a16="http://schemas.microsoft.com/office/drawing/2014/main" id="{8EEF8915-CA14-9015-D45D-DD75EAAE304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6258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 Color set 2 - dot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830C39-F7EF-C412-B360-9697410D862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0" y="0"/>
            <a:ext cx="12198096" cy="6868584"/>
          </a:xfrm>
          <a:prstGeom prst="rect">
            <a:avLst/>
          </a:prstGeom>
        </p:spPr>
      </p:pic>
      <p:sp>
        <p:nvSpPr>
          <p:cNvPr id="2" name="Title 1">
            <a:extLst>
              <a:ext uri="{FF2B5EF4-FFF2-40B4-BE49-F238E27FC236}">
                <a16:creationId xmlns:a16="http://schemas.microsoft.com/office/drawing/2014/main" id="{2E915E6F-C631-449B-B22F-53FD20C9E896}"/>
              </a:ext>
            </a:extLst>
          </p:cNvPr>
          <p:cNvSpPr>
            <a:spLocks noGrp="1"/>
          </p:cNvSpPr>
          <p:nvPr>
            <p:ph type="title" hasCustomPrompt="1"/>
          </p:nvPr>
        </p:nvSpPr>
        <p:spPr>
          <a:xfrm>
            <a:off x="609600" y="2718036"/>
            <a:ext cx="7823200"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C79AD300-99F4-491D-8B26-D9246F493444}"/>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8E9A9FD7-2C18-BE16-DC51-C5066F0EF9A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36255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Header - Color set 2 - block comp 1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C249AE-E5ED-8BAD-6F16-B03132ACD79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1" y="-1"/>
            <a:ext cx="12198096" cy="6868584"/>
          </a:xfrm>
          <a:prstGeom prst="rect">
            <a:avLst/>
          </a:prstGeom>
        </p:spPr>
      </p:pic>
      <p:sp>
        <p:nvSpPr>
          <p:cNvPr id="6" name="Title 1">
            <a:extLst>
              <a:ext uri="{FF2B5EF4-FFF2-40B4-BE49-F238E27FC236}">
                <a16:creationId xmlns:a16="http://schemas.microsoft.com/office/drawing/2014/main" id="{9B8E8DCF-5EC0-7EFC-5E40-09658D498DC1}"/>
              </a:ext>
            </a:extLst>
          </p:cNvPr>
          <p:cNvSpPr>
            <a:spLocks noGrp="1"/>
          </p:cNvSpPr>
          <p:nvPr>
            <p:ph type="title" hasCustomPrompt="1"/>
          </p:nvPr>
        </p:nvSpPr>
        <p:spPr>
          <a:xfrm>
            <a:off x="609600" y="2385638"/>
            <a:ext cx="4468780" cy="2086725"/>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8558048D-4EA4-465B-94DA-FDF4E8945291}"/>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8F53ADFA-F9EA-5AE9-C582-D3E18C0B5D7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149929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Header - Color set 2 - block comp 1h">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90A827-8022-417E-EB28-60E63C7D467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1" y="0"/>
            <a:ext cx="12198096" cy="6868583"/>
          </a:xfrm>
          <a:prstGeom prst="rect">
            <a:avLst/>
          </a:prstGeom>
        </p:spPr>
      </p:pic>
      <p:sp>
        <p:nvSpPr>
          <p:cNvPr id="6" name="Title 1">
            <a:extLst>
              <a:ext uri="{FF2B5EF4-FFF2-40B4-BE49-F238E27FC236}">
                <a16:creationId xmlns:a16="http://schemas.microsoft.com/office/drawing/2014/main" id="{9B8E8DCF-5EC0-7EFC-5E40-09658D498DC1}"/>
              </a:ext>
            </a:extLst>
          </p:cNvPr>
          <p:cNvSpPr>
            <a:spLocks noGrp="1"/>
          </p:cNvSpPr>
          <p:nvPr>
            <p:ph type="title" hasCustomPrompt="1"/>
          </p:nvPr>
        </p:nvSpPr>
        <p:spPr>
          <a:xfrm>
            <a:off x="609600" y="2385638"/>
            <a:ext cx="4468780" cy="2086725"/>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34C79363-FE8C-4462-A157-FD678A2983F5}"/>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CF68613A-5DCF-6171-129E-C30AE30098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1166457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Header - Color set 2 - block comp 1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9E7084-C292-40B3-5532-BADF8A63EAA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2" y="0"/>
            <a:ext cx="12198096" cy="6868584"/>
          </a:xfrm>
          <a:prstGeom prst="rect">
            <a:avLst/>
          </a:prstGeom>
        </p:spPr>
      </p:pic>
      <p:sp>
        <p:nvSpPr>
          <p:cNvPr id="6" name="Title 1">
            <a:extLst>
              <a:ext uri="{FF2B5EF4-FFF2-40B4-BE49-F238E27FC236}">
                <a16:creationId xmlns:a16="http://schemas.microsoft.com/office/drawing/2014/main" id="{9B8E8DCF-5EC0-7EFC-5E40-09658D498DC1}"/>
              </a:ext>
            </a:extLst>
          </p:cNvPr>
          <p:cNvSpPr>
            <a:spLocks noGrp="1"/>
          </p:cNvSpPr>
          <p:nvPr>
            <p:ph type="title" hasCustomPrompt="1"/>
          </p:nvPr>
        </p:nvSpPr>
        <p:spPr>
          <a:xfrm>
            <a:off x="609600" y="2385638"/>
            <a:ext cx="4468780" cy="2086725"/>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F39F3B17-7100-45DB-8792-9ACEEEAD2BC0}"/>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C0D8292F-046C-3856-363F-DEFE90DDB2E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10554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Header - Color set 2 - block comp 2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CF5BB1-F3F5-1A37-00A0-5AC635EF83A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1" y="-1"/>
            <a:ext cx="12198096" cy="6868584"/>
          </a:xfrm>
          <a:prstGeom prst="rect">
            <a:avLst/>
          </a:prstGeom>
        </p:spPr>
      </p:pic>
      <p:sp>
        <p:nvSpPr>
          <p:cNvPr id="5" name="Title 1">
            <a:extLst>
              <a:ext uri="{FF2B5EF4-FFF2-40B4-BE49-F238E27FC236}">
                <a16:creationId xmlns:a16="http://schemas.microsoft.com/office/drawing/2014/main" id="{7183B72D-9764-666B-D765-CBCACDBC2276}"/>
              </a:ext>
            </a:extLst>
          </p:cNvPr>
          <p:cNvSpPr>
            <a:spLocks noGrp="1"/>
          </p:cNvSpPr>
          <p:nvPr>
            <p:ph type="title" hasCustomPrompt="1"/>
          </p:nvPr>
        </p:nvSpPr>
        <p:spPr>
          <a:xfrm>
            <a:off x="609600" y="2718036"/>
            <a:ext cx="5999922"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8A4CBE5D-6D10-47F1-84C4-059E9C891294}"/>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BBA84909-01BF-3EEB-0834-CDD0C7991B5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265340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Header - Color set 2 - block comp 2h">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29CCD3-783E-5763-1BF1-D6D580F6C97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1" y="0"/>
            <a:ext cx="12198096" cy="6868583"/>
          </a:xfrm>
          <a:prstGeom prst="rect">
            <a:avLst/>
          </a:prstGeom>
        </p:spPr>
      </p:pic>
      <p:sp>
        <p:nvSpPr>
          <p:cNvPr id="5" name="Title 1">
            <a:extLst>
              <a:ext uri="{FF2B5EF4-FFF2-40B4-BE49-F238E27FC236}">
                <a16:creationId xmlns:a16="http://schemas.microsoft.com/office/drawing/2014/main" id="{7183B72D-9764-666B-D765-CBCACDBC2276}"/>
              </a:ext>
            </a:extLst>
          </p:cNvPr>
          <p:cNvSpPr>
            <a:spLocks noGrp="1"/>
          </p:cNvSpPr>
          <p:nvPr>
            <p:ph type="title" hasCustomPrompt="1"/>
          </p:nvPr>
        </p:nvSpPr>
        <p:spPr>
          <a:xfrm>
            <a:off x="609600" y="2718036"/>
            <a:ext cx="5999922"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B26C6E22-E1C4-4D52-90F0-257D7E259CF0}"/>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35200822-A334-A184-BECD-CB3BDC22B80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420673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 Header - Color set 2 - block comp 2o">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0E5AF7-C90B-83E3-DE31-C548F5A1875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2" y="0"/>
            <a:ext cx="12198096" cy="6868584"/>
          </a:xfrm>
          <a:prstGeom prst="rect">
            <a:avLst/>
          </a:prstGeom>
        </p:spPr>
      </p:pic>
      <p:sp>
        <p:nvSpPr>
          <p:cNvPr id="5" name="Title 1">
            <a:extLst>
              <a:ext uri="{FF2B5EF4-FFF2-40B4-BE49-F238E27FC236}">
                <a16:creationId xmlns:a16="http://schemas.microsoft.com/office/drawing/2014/main" id="{7183B72D-9764-666B-D765-CBCACDBC2276}"/>
              </a:ext>
            </a:extLst>
          </p:cNvPr>
          <p:cNvSpPr>
            <a:spLocks noGrp="1"/>
          </p:cNvSpPr>
          <p:nvPr>
            <p:ph type="title" hasCustomPrompt="1"/>
          </p:nvPr>
        </p:nvSpPr>
        <p:spPr>
          <a:xfrm>
            <a:off x="609600" y="2718036"/>
            <a:ext cx="5999922"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2DE29AFE-D668-45DE-9EC2-DAE12259A31B}"/>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8F55F04C-533F-52CA-288C-BDCADC0C370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8047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Header - Color set 2 - block comp 3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1E1F25-3DF9-FBD3-3C57-9A17473C023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1" y="-1"/>
            <a:ext cx="12198096" cy="6868584"/>
          </a:xfrm>
          <a:prstGeom prst="rect">
            <a:avLst/>
          </a:prstGeom>
        </p:spPr>
      </p:pic>
      <p:sp>
        <p:nvSpPr>
          <p:cNvPr id="6" name="Title 1">
            <a:extLst>
              <a:ext uri="{FF2B5EF4-FFF2-40B4-BE49-F238E27FC236}">
                <a16:creationId xmlns:a16="http://schemas.microsoft.com/office/drawing/2014/main" id="{30A97FDD-657C-E68C-B5B2-F8EF5A5F54E9}"/>
              </a:ext>
            </a:extLst>
          </p:cNvPr>
          <p:cNvSpPr>
            <a:spLocks noGrp="1"/>
          </p:cNvSpPr>
          <p:nvPr>
            <p:ph type="title" hasCustomPrompt="1"/>
          </p:nvPr>
        </p:nvSpPr>
        <p:spPr>
          <a:xfrm>
            <a:off x="609600" y="2483943"/>
            <a:ext cx="7543800"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5FCA77F5-CBEE-4756-BD40-75DE040464FF}"/>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F9362DA6-6C8F-8784-7D98-CBF2D8F0DD4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2458223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ction Header - Color set 2 - block comp 3h">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077284-676C-CE9A-D699-AB947A6B000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1" y="0"/>
            <a:ext cx="12198096" cy="6868583"/>
          </a:xfrm>
          <a:prstGeom prst="rect">
            <a:avLst/>
          </a:prstGeom>
        </p:spPr>
      </p:pic>
      <p:sp>
        <p:nvSpPr>
          <p:cNvPr id="6" name="Title 1">
            <a:extLst>
              <a:ext uri="{FF2B5EF4-FFF2-40B4-BE49-F238E27FC236}">
                <a16:creationId xmlns:a16="http://schemas.microsoft.com/office/drawing/2014/main" id="{30A97FDD-657C-E68C-B5B2-F8EF5A5F54E9}"/>
              </a:ext>
            </a:extLst>
          </p:cNvPr>
          <p:cNvSpPr>
            <a:spLocks noGrp="1"/>
          </p:cNvSpPr>
          <p:nvPr>
            <p:ph type="title" hasCustomPrompt="1"/>
          </p:nvPr>
        </p:nvSpPr>
        <p:spPr>
          <a:xfrm>
            <a:off x="609600" y="2483943"/>
            <a:ext cx="7543800"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EABC36B2-98BB-426D-A6E0-C55E44D17BAA}"/>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37BB1704-F430-FFB4-1961-FE333F6B108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696457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Header - Color set 2 - block comp 3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2412F5-6B7A-D6E2-DF9E-F32327BB987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2" y="0"/>
            <a:ext cx="12198096" cy="6868584"/>
          </a:xfrm>
          <a:prstGeom prst="rect">
            <a:avLst/>
          </a:prstGeom>
        </p:spPr>
      </p:pic>
      <p:sp>
        <p:nvSpPr>
          <p:cNvPr id="6" name="Title 1">
            <a:extLst>
              <a:ext uri="{FF2B5EF4-FFF2-40B4-BE49-F238E27FC236}">
                <a16:creationId xmlns:a16="http://schemas.microsoft.com/office/drawing/2014/main" id="{30A97FDD-657C-E68C-B5B2-F8EF5A5F54E9}"/>
              </a:ext>
            </a:extLst>
          </p:cNvPr>
          <p:cNvSpPr>
            <a:spLocks noGrp="1"/>
          </p:cNvSpPr>
          <p:nvPr>
            <p:ph type="title" hasCustomPrompt="1"/>
          </p:nvPr>
        </p:nvSpPr>
        <p:spPr>
          <a:xfrm>
            <a:off x="609600" y="2483943"/>
            <a:ext cx="7543800"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2EBB5BF0-AF79-41A5-A384-6E698E08DC10}"/>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4525FD35-A675-40AE-C523-ECA15C78941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4015470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p:txBody>
          <a:bodyPr/>
          <a:lstStyle>
            <a:lvl1pPr>
              <a:defRPr/>
            </a:lvl1pPr>
          </a:lstStyle>
          <a:p>
            <a:r>
              <a:rPr lang="en-US" dirty="0"/>
              <a:t>Code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714500"/>
            <a:ext cx="10972800" cy="4495800"/>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Type or paste plain-text code here; or click icon to add image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63F51AD4-FDAE-4E07-B685-874180F1021C}"/>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743158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Code -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p:txBody>
          <a:bodyPr/>
          <a:lstStyle>
            <a:lvl1pPr>
              <a:defRPr/>
            </a:lvl1pPr>
          </a:lstStyle>
          <a:p>
            <a:r>
              <a:rPr lang="en-US" dirty="0"/>
              <a:t>Two-column code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0" y="1714500"/>
            <a:ext cx="5248274" cy="4495800"/>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5" y="1714500"/>
            <a:ext cx="5248276" cy="4495800"/>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76BBE49C-423E-451A-A0D2-7D73F2531B98}"/>
              </a:ext>
            </a:extLst>
          </p:cNvPr>
          <p:cNvSpPr>
            <a:spLocks noGrp="1"/>
          </p:cNvSpPr>
          <p:nvPr>
            <p:ph type="sldNum" sz="quarter" idx="12"/>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741015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90820-803B-4C55-BA9E-AE3223753EEA}"/>
              </a:ext>
            </a:extLst>
          </p:cNvPr>
          <p:cNvSpPr>
            <a:spLocks noGrp="1"/>
          </p:cNvSpPr>
          <p:nvPr>
            <p:ph type="title" hasCustomPrompt="1"/>
          </p:nvPr>
        </p:nvSpPr>
        <p:spPr>
          <a:xfrm>
            <a:off x="653256" y="3226552"/>
            <a:ext cx="6823869" cy="750238"/>
          </a:xfrm>
        </p:spPr>
        <p:txBody>
          <a:bodyPr/>
          <a:lstStyle>
            <a:lvl1pPr>
              <a:defRPr sz="2800" b="1">
                <a:latin typeface="+mn-lt"/>
              </a:defRPr>
            </a:lvl1pPr>
          </a:lstStyle>
          <a:p>
            <a:r>
              <a:rPr lang="en-US" dirty="0"/>
              <a:t>Enter subtitle</a:t>
            </a:r>
          </a:p>
        </p:txBody>
      </p:sp>
      <p:sp>
        <p:nvSpPr>
          <p:cNvPr id="5" name="Slide Number Placeholder 4">
            <a:extLst>
              <a:ext uri="{FF2B5EF4-FFF2-40B4-BE49-F238E27FC236}">
                <a16:creationId xmlns:a16="http://schemas.microsoft.com/office/drawing/2014/main" id="{D2B99A66-7F1A-495E-B008-D2DB34B05B55}"/>
              </a:ext>
            </a:extLst>
          </p:cNvPr>
          <p:cNvSpPr>
            <a:spLocks noGrp="1"/>
          </p:cNvSpPr>
          <p:nvPr>
            <p:ph type="sldNum" sz="quarter" idx="12"/>
          </p:nvPr>
        </p:nvSpPr>
        <p:spPr/>
        <p:txBody>
          <a:bodyPr/>
          <a:lstStyle/>
          <a:p>
            <a:fld id="{EB4B8DE2-A4E8-46E4-8BBF-D75455EFF32C}" type="slidenum">
              <a:rPr lang="en-US" smtClean="0"/>
              <a:pPr/>
              <a:t>‹#›</a:t>
            </a:fld>
            <a:endParaRPr lang="en-US"/>
          </a:p>
        </p:txBody>
      </p:sp>
      <p:sp>
        <p:nvSpPr>
          <p:cNvPr id="6" name="TextBox 5">
            <a:extLst>
              <a:ext uri="{FF2B5EF4-FFF2-40B4-BE49-F238E27FC236}">
                <a16:creationId xmlns:a16="http://schemas.microsoft.com/office/drawing/2014/main" id="{90F7951E-E6AB-4553-9142-A91D5BC58C21}"/>
              </a:ext>
            </a:extLst>
          </p:cNvPr>
          <p:cNvSpPr txBox="1"/>
          <p:nvPr userDrawn="1"/>
        </p:nvSpPr>
        <p:spPr>
          <a:xfrm>
            <a:off x="609599" y="2428875"/>
            <a:ext cx="6867525" cy="955666"/>
          </a:xfrm>
          <a:prstGeom prst="rect">
            <a:avLst/>
          </a:prstGeom>
          <a:noFill/>
        </p:spPr>
        <p:txBody>
          <a:bodyPr wrap="square" lIns="0" rtlCol="0">
            <a:noAutofit/>
          </a:bodyPr>
          <a:lstStyle/>
          <a:p>
            <a:r>
              <a:rPr lang="en-US" sz="4800" b="1" dirty="0">
                <a:solidFill>
                  <a:schemeClr val="tx2"/>
                </a:solidFill>
                <a:latin typeface="+mj-lt"/>
              </a:rPr>
              <a:t>Q&amp;A</a:t>
            </a:r>
          </a:p>
        </p:txBody>
      </p:sp>
      <p:pic>
        <p:nvPicPr>
          <p:cNvPr id="8" name="Picture 7">
            <a:extLst>
              <a:ext uri="{FF2B5EF4-FFF2-40B4-BE49-F238E27FC236}">
                <a16:creationId xmlns:a16="http://schemas.microsoft.com/office/drawing/2014/main" id="{FC6FF82B-B4E0-4C97-87F3-C1C0B883753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5295" y="6338002"/>
            <a:ext cx="365760" cy="218756"/>
          </a:xfrm>
          <a:prstGeom prst="rect">
            <a:avLst/>
          </a:prstGeom>
        </p:spPr>
      </p:pic>
    </p:spTree>
    <p:extLst>
      <p:ext uri="{BB962C8B-B14F-4D97-AF65-F5344CB8AC3E}">
        <p14:creationId xmlns:p14="http://schemas.microsoft.com/office/powerpoint/2010/main" val="169777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ideo or Demo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15E6F-C631-449B-B22F-53FD20C9E896}"/>
              </a:ext>
            </a:extLst>
          </p:cNvPr>
          <p:cNvSpPr>
            <a:spLocks noGrp="1"/>
          </p:cNvSpPr>
          <p:nvPr>
            <p:ph type="title" hasCustomPrompt="1"/>
          </p:nvPr>
        </p:nvSpPr>
        <p:spPr>
          <a:xfrm>
            <a:off x="609600" y="2773436"/>
            <a:ext cx="7823200" cy="1311128"/>
          </a:xfrm>
        </p:spPr>
        <p:txBody>
          <a:bodyPr anchor="ctr" anchorCtr="0"/>
          <a:lstStyle>
            <a:lvl1pPr>
              <a:defRPr sz="4400"/>
            </a:lvl1pPr>
          </a:lstStyle>
          <a:p>
            <a:r>
              <a:rPr lang="en-US" dirty="0"/>
              <a:t>Video or demo divider: Enter “Video” or “Demo” here</a:t>
            </a:r>
          </a:p>
        </p:txBody>
      </p:sp>
    </p:spTree>
    <p:extLst>
      <p:ext uri="{BB962C8B-B14F-4D97-AF65-F5344CB8AC3E}">
        <p14:creationId xmlns:p14="http://schemas.microsoft.com/office/powerpoint/2010/main" val="2126337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C300D94-E16B-4268-9D8D-053D71D5DCA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94672" y="2327672"/>
            <a:ext cx="2202656" cy="2202656"/>
          </a:xfrm>
          <a:prstGeom prst="rect">
            <a:avLst/>
          </a:prstGeom>
        </p:spPr>
      </p:pic>
      <p:sp>
        <p:nvSpPr>
          <p:cNvPr id="7" name="Media Placeholder 6">
            <a:extLst>
              <a:ext uri="{FF2B5EF4-FFF2-40B4-BE49-F238E27FC236}">
                <a16:creationId xmlns:a16="http://schemas.microsoft.com/office/drawing/2014/main" id="{6100FBD5-D226-4B79-8009-A3AA42458FC8}"/>
              </a:ext>
            </a:extLst>
          </p:cNvPr>
          <p:cNvSpPr>
            <a:spLocks noGrp="1"/>
          </p:cNvSpPr>
          <p:nvPr>
            <p:ph type="media" sz="quarter" idx="10"/>
          </p:nvPr>
        </p:nvSpPr>
        <p:spPr>
          <a:xfrm>
            <a:off x="0" y="0"/>
            <a:ext cx="12192000" cy="6858000"/>
          </a:xfrm>
          <a:solidFill>
            <a:schemeClr val="bg2"/>
          </a:solidFill>
        </p:spPr>
        <p:txBody>
          <a:bodyPr lIns="548640" anchor="ctr">
            <a:noAutofit/>
          </a:bodyPr>
          <a:lstStyle>
            <a:lvl1pPr marL="0" indent="0" algn="ctr">
              <a:buNone/>
              <a:defRPr/>
            </a:lvl1pPr>
          </a:lstStyle>
          <a:p>
            <a:r>
              <a:rPr lang="en-US"/>
              <a:t>Click icon to add media</a:t>
            </a:r>
            <a:endParaRPr lang="en-US" dirty="0"/>
          </a:p>
        </p:txBody>
      </p:sp>
      <p:sp>
        <p:nvSpPr>
          <p:cNvPr id="2" name="Title 1">
            <a:extLst>
              <a:ext uri="{FF2B5EF4-FFF2-40B4-BE49-F238E27FC236}">
                <a16:creationId xmlns:a16="http://schemas.microsoft.com/office/drawing/2014/main" id="{885D0BE8-3DF9-42ED-B529-6742E64DFC9A}"/>
              </a:ext>
            </a:extLst>
          </p:cNvPr>
          <p:cNvSpPr>
            <a:spLocks noGrp="1"/>
          </p:cNvSpPr>
          <p:nvPr>
            <p:ph type="title" hasCustomPrompt="1"/>
          </p:nvPr>
        </p:nvSpPr>
        <p:spPr>
          <a:xfrm>
            <a:off x="609600" y="-634999"/>
            <a:ext cx="10972800" cy="535531"/>
          </a:xfrm>
        </p:spPr>
        <p:txBody>
          <a:bodyPr/>
          <a:lstStyle>
            <a:lvl1pPr>
              <a:defRPr>
                <a:solidFill>
                  <a:schemeClr val="bg2"/>
                </a:solidFill>
              </a:defRPr>
            </a:lvl1pPr>
          </a:lstStyle>
          <a:p>
            <a:r>
              <a:rPr lang="en-US" dirty="0"/>
              <a:t>Enter unique title of slide for accessibility</a:t>
            </a:r>
          </a:p>
        </p:txBody>
      </p:sp>
    </p:spTree>
    <p:extLst>
      <p:ext uri="{BB962C8B-B14F-4D97-AF65-F5344CB8AC3E}">
        <p14:creationId xmlns:p14="http://schemas.microsoft.com/office/powerpoint/2010/main" val="25027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1A51E-0F08-4B7B-9A9F-00CF3AA3107A}"/>
              </a:ext>
            </a:extLst>
          </p:cNvPr>
          <p:cNvSpPr>
            <a:spLocks noGrp="1"/>
          </p:cNvSpPr>
          <p:nvPr>
            <p:ph type="title" hasCustomPrompt="1"/>
          </p:nvPr>
        </p:nvSpPr>
        <p:spPr>
          <a:xfrm>
            <a:off x="609600" y="914401"/>
            <a:ext cx="10972800" cy="535531"/>
          </a:xfrm>
        </p:spPr>
        <p:txBody>
          <a:bodyPr anchor="t" anchorCtr="0"/>
          <a:lstStyle>
            <a:lvl1pPr>
              <a:defRPr sz="4000"/>
            </a:lvl1pPr>
          </a:lstStyle>
          <a:p>
            <a:r>
              <a:rPr lang="en-US" dirty="0"/>
              <a:t>Content with caption layout</a:t>
            </a:r>
          </a:p>
        </p:txBody>
      </p:sp>
      <p:sp>
        <p:nvSpPr>
          <p:cNvPr id="4" name="Text Placeholder 3">
            <a:extLst>
              <a:ext uri="{FF2B5EF4-FFF2-40B4-BE49-F238E27FC236}">
                <a16:creationId xmlns:a16="http://schemas.microsoft.com/office/drawing/2014/main" id="{4A0C0C8A-CCAE-4B98-91F0-838AA4F55C8F}"/>
              </a:ext>
            </a:extLst>
          </p:cNvPr>
          <p:cNvSpPr>
            <a:spLocks noGrp="1"/>
          </p:cNvSpPr>
          <p:nvPr>
            <p:ph type="body" sz="half" idx="2" hasCustomPrompt="1"/>
          </p:nvPr>
        </p:nvSpPr>
        <p:spPr>
          <a:xfrm>
            <a:off x="609598" y="1725611"/>
            <a:ext cx="5372101" cy="448468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Enter descriptive text here</a:t>
            </a:r>
          </a:p>
        </p:txBody>
      </p:sp>
      <p:sp>
        <p:nvSpPr>
          <p:cNvPr id="3" name="Content Placeholder 2">
            <a:extLst>
              <a:ext uri="{FF2B5EF4-FFF2-40B4-BE49-F238E27FC236}">
                <a16:creationId xmlns:a16="http://schemas.microsoft.com/office/drawing/2014/main" id="{54F6EECF-7227-4AD4-BC6B-F6715716A80F}"/>
              </a:ext>
            </a:extLst>
          </p:cNvPr>
          <p:cNvSpPr>
            <a:spLocks noGrp="1"/>
          </p:cNvSpPr>
          <p:nvPr>
            <p:ph idx="1" hasCustomPrompt="1"/>
          </p:nvPr>
        </p:nvSpPr>
        <p:spPr>
          <a:xfrm>
            <a:off x="6210300" y="1714501"/>
            <a:ext cx="5372100" cy="4484688"/>
          </a:xfrm>
        </p:spPr>
        <p:txBody>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588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ank You - Color set 2 - gradi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4BCCE33-F4D5-4055-96B8-80530F285F78}"/>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2" name="Picture 1">
            <a:extLst>
              <a:ext uri="{FF2B5EF4-FFF2-40B4-BE49-F238E27FC236}">
                <a16:creationId xmlns:a16="http://schemas.microsoft.com/office/drawing/2014/main" id="{648A04C3-CEFD-B391-5C17-2393D906ED1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0" y="0"/>
            <a:ext cx="12198096" cy="6868584"/>
          </a:xfrm>
          <a:prstGeom prst="rect">
            <a:avLst/>
          </a:prstGeom>
        </p:spPr>
      </p:pic>
      <p:sp>
        <p:nvSpPr>
          <p:cNvPr id="8" name="Text Placeholder 7">
            <a:extLst>
              <a:ext uri="{FF2B5EF4-FFF2-40B4-BE49-F238E27FC236}">
                <a16:creationId xmlns:a16="http://schemas.microsoft.com/office/drawing/2014/main" id="{F1FFA190-394C-4586-A84A-BA2A67703000}"/>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0" name="Text Placeholder 9">
            <a:extLst>
              <a:ext uri="{FF2B5EF4-FFF2-40B4-BE49-F238E27FC236}">
                <a16:creationId xmlns:a16="http://schemas.microsoft.com/office/drawing/2014/main" id="{B682D70F-F9C4-4C4C-A916-589EA4438C2E}"/>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 Placeholder 7">
            <a:extLst>
              <a:ext uri="{FF2B5EF4-FFF2-40B4-BE49-F238E27FC236}">
                <a16:creationId xmlns:a16="http://schemas.microsoft.com/office/drawing/2014/main" id="{393A1250-E885-4935-B98D-9C62E4E51F4E}"/>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2" name="Text Placeholder 9">
            <a:extLst>
              <a:ext uri="{FF2B5EF4-FFF2-40B4-BE49-F238E27FC236}">
                <a16:creationId xmlns:a16="http://schemas.microsoft.com/office/drawing/2014/main" id="{DF7E9957-AB07-4CE6-BD9E-3631EF6ED53B}"/>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3" name="Text Placeholder 7">
            <a:extLst>
              <a:ext uri="{FF2B5EF4-FFF2-40B4-BE49-F238E27FC236}">
                <a16:creationId xmlns:a16="http://schemas.microsoft.com/office/drawing/2014/main" id="{E064B62F-5416-46A2-BBC6-945C362C63DE}"/>
              </a:ext>
            </a:extLst>
          </p:cNvPr>
          <p:cNvSpPr>
            <a:spLocks noGrp="1"/>
          </p:cNvSpPr>
          <p:nvPr>
            <p:ph type="body" sz="quarter" idx="14" hasCustomPrompt="1"/>
          </p:nvPr>
        </p:nvSpPr>
        <p:spPr>
          <a:xfrm>
            <a:off x="4810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4" name="Text Placeholder 9">
            <a:extLst>
              <a:ext uri="{FF2B5EF4-FFF2-40B4-BE49-F238E27FC236}">
                <a16:creationId xmlns:a16="http://schemas.microsoft.com/office/drawing/2014/main" id="{4BBE44B1-E140-4E35-AF0B-41A3CDA5CA27}"/>
              </a:ext>
            </a:extLst>
          </p:cNvPr>
          <p:cNvSpPr>
            <a:spLocks noGrp="1"/>
          </p:cNvSpPr>
          <p:nvPr>
            <p:ph type="body" sz="quarter" idx="15" hasCustomPrompt="1"/>
          </p:nvPr>
        </p:nvSpPr>
        <p:spPr>
          <a:xfrm>
            <a:off x="4810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17" name="TextBox 16">
            <a:extLst>
              <a:ext uri="{FF2B5EF4-FFF2-40B4-BE49-F238E27FC236}">
                <a16:creationId xmlns:a16="http://schemas.microsoft.com/office/drawing/2014/main" id="{10505CE7-B008-4E93-BF2B-728D190BB5B5}"/>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3" name="Picture 2">
            <a:extLst>
              <a:ext uri="{FF2B5EF4-FFF2-40B4-BE49-F238E27FC236}">
                <a16:creationId xmlns:a16="http://schemas.microsoft.com/office/drawing/2014/main" id="{1B684507-1739-772D-5C34-58D06C9BC56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1774781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 Color set 2 - bar 1">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1E8CB70-3EA3-4B35-9348-8C92B0A51326}"/>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3" name="Picture 2">
            <a:extLst>
              <a:ext uri="{FF2B5EF4-FFF2-40B4-BE49-F238E27FC236}">
                <a16:creationId xmlns:a16="http://schemas.microsoft.com/office/drawing/2014/main" id="{CB1F6E37-96C5-57FF-26A0-FC51489063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50" y="0"/>
            <a:ext cx="12198096" cy="6868582"/>
          </a:xfrm>
          <a:prstGeom prst="rect">
            <a:avLst/>
          </a:prstGeom>
        </p:spPr>
      </p:pic>
      <p:sp>
        <p:nvSpPr>
          <p:cNvPr id="8" name="Text Placeholder 7">
            <a:extLst>
              <a:ext uri="{FF2B5EF4-FFF2-40B4-BE49-F238E27FC236}">
                <a16:creationId xmlns:a16="http://schemas.microsoft.com/office/drawing/2014/main" id="{F1FFA190-394C-4586-A84A-BA2A67703000}"/>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0" name="Text Placeholder 9">
            <a:extLst>
              <a:ext uri="{FF2B5EF4-FFF2-40B4-BE49-F238E27FC236}">
                <a16:creationId xmlns:a16="http://schemas.microsoft.com/office/drawing/2014/main" id="{B682D70F-F9C4-4C4C-A916-589EA4438C2E}"/>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 Placeholder 7">
            <a:extLst>
              <a:ext uri="{FF2B5EF4-FFF2-40B4-BE49-F238E27FC236}">
                <a16:creationId xmlns:a16="http://schemas.microsoft.com/office/drawing/2014/main" id="{393A1250-E885-4935-B98D-9C62E4E51F4E}"/>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2" name="Text Placeholder 9">
            <a:extLst>
              <a:ext uri="{FF2B5EF4-FFF2-40B4-BE49-F238E27FC236}">
                <a16:creationId xmlns:a16="http://schemas.microsoft.com/office/drawing/2014/main" id="{DF7E9957-AB07-4CE6-BD9E-3631EF6ED53B}"/>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3" name="Text Placeholder 7">
            <a:extLst>
              <a:ext uri="{FF2B5EF4-FFF2-40B4-BE49-F238E27FC236}">
                <a16:creationId xmlns:a16="http://schemas.microsoft.com/office/drawing/2014/main" id="{E064B62F-5416-46A2-BBC6-945C362C63DE}"/>
              </a:ext>
            </a:extLst>
          </p:cNvPr>
          <p:cNvSpPr>
            <a:spLocks noGrp="1"/>
          </p:cNvSpPr>
          <p:nvPr>
            <p:ph type="body" sz="quarter" idx="14" hasCustomPrompt="1"/>
          </p:nvPr>
        </p:nvSpPr>
        <p:spPr>
          <a:xfrm>
            <a:off x="4810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4" name="Text Placeholder 9">
            <a:extLst>
              <a:ext uri="{FF2B5EF4-FFF2-40B4-BE49-F238E27FC236}">
                <a16:creationId xmlns:a16="http://schemas.microsoft.com/office/drawing/2014/main" id="{4BBE44B1-E140-4E35-AF0B-41A3CDA5CA27}"/>
              </a:ext>
            </a:extLst>
          </p:cNvPr>
          <p:cNvSpPr>
            <a:spLocks noGrp="1"/>
          </p:cNvSpPr>
          <p:nvPr>
            <p:ph type="body" sz="quarter" idx="15" hasCustomPrompt="1"/>
          </p:nvPr>
        </p:nvSpPr>
        <p:spPr>
          <a:xfrm>
            <a:off x="4810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17" name="TextBox 16">
            <a:extLst>
              <a:ext uri="{FF2B5EF4-FFF2-40B4-BE49-F238E27FC236}">
                <a16:creationId xmlns:a16="http://schemas.microsoft.com/office/drawing/2014/main" id="{AC2BB754-8D4B-4093-B812-66C9E7062555}"/>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2" name="Picture 1">
            <a:extLst>
              <a:ext uri="{FF2B5EF4-FFF2-40B4-BE49-F238E27FC236}">
                <a16:creationId xmlns:a16="http://schemas.microsoft.com/office/drawing/2014/main" id="{69A6E51F-5177-844C-987C-3A686C614CA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710307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ank You - Color set 2 - bar 2">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1D9C3FE-1EAA-440B-8394-1D4860D821F9}"/>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2" name="Picture 1">
            <a:extLst>
              <a:ext uri="{FF2B5EF4-FFF2-40B4-BE49-F238E27FC236}">
                <a16:creationId xmlns:a16="http://schemas.microsoft.com/office/drawing/2014/main" id="{DBDA757E-D8D2-F00C-658E-F5F662ABB6D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50" y="0"/>
            <a:ext cx="12198096" cy="6868582"/>
          </a:xfrm>
          <a:prstGeom prst="rect">
            <a:avLst/>
          </a:prstGeom>
        </p:spPr>
      </p:pic>
      <p:sp>
        <p:nvSpPr>
          <p:cNvPr id="8" name="Text Placeholder 7">
            <a:extLst>
              <a:ext uri="{FF2B5EF4-FFF2-40B4-BE49-F238E27FC236}">
                <a16:creationId xmlns:a16="http://schemas.microsoft.com/office/drawing/2014/main" id="{F1FFA190-394C-4586-A84A-BA2A67703000}"/>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0" name="Text Placeholder 9">
            <a:extLst>
              <a:ext uri="{FF2B5EF4-FFF2-40B4-BE49-F238E27FC236}">
                <a16:creationId xmlns:a16="http://schemas.microsoft.com/office/drawing/2014/main" id="{B682D70F-F9C4-4C4C-A916-589EA4438C2E}"/>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 Placeholder 7">
            <a:extLst>
              <a:ext uri="{FF2B5EF4-FFF2-40B4-BE49-F238E27FC236}">
                <a16:creationId xmlns:a16="http://schemas.microsoft.com/office/drawing/2014/main" id="{393A1250-E885-4935-B98D-9C62E4E51F4E}"/>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2" name="Text Placeholder 9">
            <a:extLst>
              <a:ext uri="{FF2B5EF4-FFF2-40B4-BE49-F238E27FC236}">
                <a16:creationId xmlns:a16="http://schemas.microsoft.com/office/drawing/2014/main" id="{DF7E9957-AB07-4CE6-BD9E-3631EF6ED53B}"/>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3" name="Text Placeholder 7">
            <a:extLst>
              <a:ext uri="{FF2B5EF4-FFF2-40B4-BE49-F238E27FC236}">
                <a16:creationId xmlns:a16="http://schemas.microsoft.com/office/drawing/2014/main" id="{E064B62F-5416-46A2-BBC6-945C362C63DE}"/>
              </a:ext>
            </a:extLst>
          </p:cNvPr>
          <p:cNvSpPr>
            <a:spLocks noGrp="1"/>
          </p:cNvSpPr>
          <p:nvPr>
            <p:ph type="body" sz="quarter" idx="14" hasCustomPrompt="1"/>
          </p:nvPr>
        </p:nvSpPr>
        <p:spPr>
          <a:xfrm>
            <a:off x="4810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4" name="Text Placeholder 9">
            <a:extLst>
              <a:ext uri="{FF2B5EF4-FFF2-40B4-BE49-F238E27FC236}">
                <a16:creationId xmlns:a16="http://schemas.microsoft.com/office/drawing/2014/main" id="{4BBE44B1-E140-4E35-AF0B-41A3CDA5CA27}"/>
              </a:ext>
            </a:extLst>
          </p:cNvPr>
          <p:cNvSpPr>
            <a:spLocks noGrp="1"/>
          </p:cNvSpPr>
          <p:nvPr>
            <p:ph type="body" sz="quarter" idx="15" hasCustomPrompt="1"/>
          </p:nvPr>
        </p:nvSpPr>
        <p:spPr>
          <a:xfrm>
            <a:off x="4810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17" name="TextBox 16">
            <a:extLst>
              <a:ext uri="{FF2B5EF4-FFF2-40B4-BE49-F238E27FC236}">
                <a16:creationId xmlns:a16="http://schemas.microsoft.com/office/drawing/2014/main" id="{D1B86060-55F7-4C10-ACB1-DE474CEB698F}"/>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3" name="Picture 2">
            <a:extLst>
              <a:ext uri="{FF2B5EF4-FFF2-40B4-BE49-F238E27FC236}">
                <a16:creationId xmlns:a16="http://schemas.microsoft.com/office/drawing/2014/main" id="{8B96A32F-349D-5BC4-7163-FFA92BAFCD2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2255142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hank You - Color set 2 - dot 1">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FAF26AC4-50D8-4E75-9D46-8705091AE89A}"/>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3" name="Picture 2">
            <a:extLst>
              <a:ext uri="{FF2B5EF4-FFF2-40B4-BE49-F238E27FC236}">
                <a16:creationId xmlns:a16="http://schemas.microsoft.com/office/drawing/2014/main" id="{83FFFD0D-2DC0-1EE4-BDFD-487032631B5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0" y="0"/>
            <a:ext cx="12198096" cy="6868584"/>
          </a:xfrm>
          <a:prstGeom prst="rect">
            <a:avLst/>
          </a:prstGeom>
        </p:spPr>
      </p:pic>
      <p:sp>
        <p:nvSpPr>
          <p:cNvPr id="8" name="Text Placeholder 7">
            <a:extLst>
              <a:ext uri="{FF2B5EF4-FFF2-40B4-BE49-F238E27FC236}">
                <a16:creationId xmlns:a16="http://schemas.microsoft.com/office/drawing/2014/main" id="{F1FFA190-394C-4586-A84A-BA2A67703000}"/>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0" name="Text Placeholder 9">
            <a:extLst>
              <a:ext uri="{FF2B5EF4-FFF2-40B4-BE49-F238E27FC236}">
                <a16:creationId xmlns:a16="http://schemas.microsoft.com/office/drawing/2014/main" id="{B682D70F-F9C4-4C4C-A916-589EA4438C2E}"/>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 Placeholder 7">
            <a:extLst>
              <a:ext uri="{FF2B5EF4-FFF2-40B4-BE49-F238E27FC236}">
                <a16:creationId xmlns:a16="http://schemas.microsoft.com/office/drawing/2014/main" id="{393A1250-E885-4935-B98D-9C62E4E51F4E}"/>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2" name="Text Placeholder 9">
            <a:extLst>
              <a:ext uri="{FF2B5EF4-FFF2-40B4-BE49-F238E27FC236}">
                <a16:creationId xmlns:a16="http://schemas.microsoft.com/office/drawing/2014/main" id="{DF7E9957-AB07-4CE6-BD9E-3631EF6ED53B}"/>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3" name="Text Placeholder 7">
            <a:extLst>
              <a:ext uri="{FF2B5EF4-FFF2-40B4-BE49-F238E27FC236}">
                <a16:creationId xmlns:a16="http://schemas.microsoft.com/office/drawing/2014/main" id="{E064B62F-5416-46A2-BBC6-945C362C63DE}"/>
              </a:ext>
            </a:extLst>
          </p:cNvPr>
          <p:cNvSpPr>
            <a:spLocks noGrp="1"/>
          </p:cNvSpPr>
          <p:nvPr>
            <p:ph type="body" sz="quarter" idx="14" hasCustomPrompt="1"/>
          </p:nvPr>
        </p:nvSpPr>
        <p:spPr>
          <a:xfrm>
            <a:off x="4810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4" name="Text Placeholder 9">
            <a:extLst>
              <a:ext uri="{FF2B5EF4-FFF2-40B4-BE49-F238E27FC236}">
                <a16:creationId xmlns:a16="http://schemas.microsoft.com/office/drawing/2014/main" id="{4BBE44B1-E140-4E35-AF0B-41A3CDA5CA27}"/>
              </a:ext>
            </a:extLst>
          </p:cNvPr>
          <p:cNvSpPr>
            <a:spLocks noGrp="1"/>
          </p:cNvSpPr>
          <p:nvPr>
            <p:ph type="body" sz="quarter" idx="15" hasCustomPrompt="1"/>
          </p:nvPr>
        </p:nvSpPr>
        <p:spPr>
          <a:xfrm>
            <a:off x="4810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17" name="TextBox 16">
            <a:extLst>
              <a:ext uri="{FF2B5EF4-FFF2-40B4-BE49-F238E27FC236}">
                <a16:creationId xmlns:a16="http://schemas.microsoft.com/office/drawing/2014/main" id="{6E60634A-4BAA-490B-A8BD-1178248AB10C}"/>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2" name="Picture 1">
            <a:extLst>
              <a:ext uri="{FF2B5EF4-FFF2-40B4-BE49-F238E27FC236}">
                <a16:creationId xmlns:a16="http://schemas.microsoft.com/office/drawing/2014/main" id="{3A818234-4E12-CB1B-0CE3-D79FA2F15C7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2712994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ank You - Color set 2 - dot 2">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792E299-C719-406B-8120-52775343AF8A}"/>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2" name="Picture 1">
            <a:extLst>
              <a:ext uri="{FF2B5EF4-FFF2-40B4-BE49-F238E27FC236}">
                <a16:creationId xmlns:a16="http://schemas.microsoft.com/office/drawing/2014/main" id="{1C145E26-EA51-E112-50A8-9B55474AAF0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0" y="0"/>
            <a:ext cx="12198096" cy="6868584"/>
          </a:xfrm>
          <a:prstGeom prst="rect">
            <a:avLst/>
          </a:prstGeom>
        </p:spPr>
      </p:pic>
      <p:sp>
        <p:nvSpPr>
          <p:cNvPr id="8" name="Text Placeholder 7">
            <a:extLst>
              <a:ext uri="{FF2B5EF4-FFF2-40B4-BE49-F238E27FC236}">
                <a16:creationId xmlns:a16="http://schemas.microsoft.com/office/drawing/2014/main" id="{F1FFA190-394C-4586-A84A-BA2A67703000}"/>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0" name="Text Placeholder 9">
            <a:extLst>
              <a:ext uri="{FF2B5EF4-FFF2-40B4-BE49-F238E27FC236}">
                <a16:creationId xmlns:a16="http://schemas.microsoft.com/office/drawing/2014/main" id="{B682D70F-F9C4-4C4C-A916-589EA4438C2E}"/>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 Placeholder 7">
            <a:extLst>
              <a:ext uri="{FF2B5EF4-FFF2-40B4-BE49-F238E27FC236}">
                <a16:creationId xmlns:a16="http://schemas.microsoft.com/office/drawing/2014/main" id="{393A1250-E885-4935-B98D-9C62E4E51F4E}"/>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2" name="Text Placeholder 9">
            <a:extLst>
              <a:ext uri="{FF2B5EF4-FFF2-40B4-BE49-F238E27FC236}">
                <a16:creationId xmlns:a16="http://schemas.microsoft.com/office/drawing/2014/main" id="{DF7E9957-AB07-4CE6-BD9E-3631EF6ED53B}"/>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3" name="Text Placeholder 7">
            <a:extLst>
              <a:ext uri="{FF2B5EF4-FFF2-40B4-BE49-F238E27FC236}">
                <a16:creationId xmlns:a16="http://schemas.microsoft.com/office/drawing/2014/main" id="{E064B62F-5416-46A2-BBC6-945C362C63DE}"/>
              </a:ext>
            </a:extLst>
          </p:cNvPr>
          <p:cNvSpPr>
            <a:spLocks noGrp="1"/>
          </p:cNvSpPr>
          <p:nvPr>
            <p:ph type="body" sz="quarter" idx="14" hasCustomPrompt="1"/>
          </p:nvPr>
        </p:nvSpPr>
        <p:spPr>
          <a:xfrm>
            <a:off x="4810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14" name="Text Placeholder 9">
            <a:extLst>
              <a:ext uri="{FF2B5EF4-FFF2-40B4-BE49-F238E27FC236}">
                <a16:creationId xmlns:a16="http://schemas.microsoft.com/office/drawing/2014/main" id="{4BBE44B1-E140-4E35-AF0B-41A3CDA5CA27}"/>
              </a:ext>
            </a:extLst>
          </p:cNvPr>
          <p:cNvSpPr>
            <a:spLocks noGrp="1"/>
          </p:cNvSpPr>
          <p:nvPr>
            <p:ph type="body" sz="quarter" idx="15" hasCustomPrompt="1"/>
          </p:nvPr>
        </p:nvSpPr>
        <p:spPr>
          <a:xfrm>
            <a:off x="4810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17" name="TextBox 16">
            <a:extLst>
              <a:ext uri="{FF2B5EF4-FFF2-40B4-BE49-F238E27FC236}">
                <a16:creationId xmlns:a16="http://schemas.microsoft.com/office/drawing/2014/main" id="{C76BA3CD-2E13-46EC-AA5A-3016CA6BF00E}"/>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3" name="Picture 2">
            <a:extLst>
              <a:ext uri="{FF2B5EF4-FFF2-40B4-BE49-F238E27FC236}">
                <a16:creationId xmlns:a16="http://schemas.microsoft.com/office/drawing/2014/main" id="{93444914-164C-0691-7965-1989F9FDF00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1875193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hank You - Color set 2 - block comp 1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8FC86ED-A6EA-4BCC-BCE9-2BE6FD18F6EC}"/>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2" name="Picture 1">
            <a:extLst>
              <a:ext uri="{FF2B5EF4-FFF2-40B4-BE49-F238E27FC236}">
                <a16:creationId xmlns:a16="http://schemas.microsoft.com/office/drawing/2014/main" id="{508938C3-3618-BDC8-E65D-56862F92A06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5"/>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3" name="Text Placeholder 7">
            <a:extLst>
              <a:ext uri="{FF2B5EF4-FFF2-40B4-BE49-F238E27FC236}">
                <a16:creationId xmlns:a16="http://schemas.microsoft.com/office/drawing/2014/main" id="{29166770-3A15-EF5B-5418-E3F240D8A992}"/>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4" name="Text Placeholder 9">
            <a:extLst>
              <a:ext uri="{FF2B5EF4-FFF2-40B4-BE49-F238E27FC236}">
                <a16:creationId xmlns:a16="http://schemas.microsoft.com/office/drawing/2014/main" id="{A7C12B6F-D7FA-BAFA-4BAD-E818B5F9DF73}"/>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5" name="Text Placeholder 7">
            <a:extLst>
              <a:ext uri="{FF2B5EF4-FFF2-40B4-BE49-F238E27FC236}">
                <a16:creationId xmlns:a16="http://schemas.microsoft.com/office/drawing/2014/main" id="{4383386B-132B-B4DD-0F37-C6CF96B69AFC}"/>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6" name="Text Placeholder 9">
            <a:extLst>
              <a:ext uri="{FF2B5EF4-FFF2-40B4-BE49-F238E27FC236}">
                <a16:creationId xmlns:a16="http://schemas.microsoft.com/office/drawing/2014/main" id="{DBE91121-89A2-2182-F56D-12BCACF1A996}"/>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Box 10">
            <a:extLst>
              <a:ext uri="{FF2B5EF4-FFF2-40B4-BE49-F238E27FC236}">
                <a16:creationId xmlns:a16="http://schemas.microsoft.com/office/drawing/2014/main" id="{B9F54081-9C23-449F-84BB-A3E6D4A0D2AD}"/>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8" name="Picture 7">
            <a:extLst>
              <a:ext uri="{FF2B5EF4-FFF2-40B4-BE49-F238E27FC236}">
                <a16:creationId xmlns:a16="http://schemas.microsoft.com/office/drawing/2014/main" id="{FFBB5B42-E0AA-A5F2-6B7C-6590C8748FA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3205307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hank You - Color set 2 - block comp 1h">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EF7E35-C5C8-4F92-A5BD-8B1804CC4C0D}"/>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3" name="Picture 2">
            <a:extLst>
              <a:ext uri="{FF2B5EF4-FFF2-40B4-BE49-F238E27FC236}">
                <a16:creationId xmlns:a16="http://schemas.microsoft.com/office/drawing/2014/main" id="{82113998-AB79-8EE1-EA4C-0BD2BD229F0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4"/>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2" name="Text Placeholder 7">
            <a:extLst>
              <a:ext uri="{FF2B5EF4-FFF2-40B4-BE49-F238E27FC236}">
                <a16:creationId xmlns:a16="http://schemas.microsoft.com/office/drawing/2014/main" id="{9DC210FC-8935-F93F-8F45-9398BD87C7DC}"/>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4" name="Text Placeholder 9">
            <a:extLst>
              <a:ext uri="{FF2B5EF4-FFF2-40B4-BE49-F238E27FC236}">
                <a16:creationId xmlns:a16="http://schemas.microsoft.com/office/drawing/2014/main" id="{BEC726D9-B12A-797C-F07F-CC0F70A40449}"/>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5" name="Text Placeholder 7">
            <a:extLst>
              <a:ext uri="{FF2B5EF4-FFF2-40B4-BE49-F238E27FC236}">
                <a16:creationId xmlns:a16="http://schemas.microsoft.com/office/drawing/2014/main" id="{7302B95B-4954-E88E-17FC-856589445F76}"/>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6" name="Text Placeholder 9">
            <a:extLst>
              <a:ext uri="{FF2B5EF4-FFF2-40B4-BE49-F238E27FC236}">
                <a16:creationId xmlns:a16="http://schemas.microsoft.com/office/drawing/2014/main" id="{DAF50E7D-FBE0-C20C-882F-C3FBA23E101E}"/>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Box 10">
            <a:extLst>
              <a:ext uri="{FF2B5EF4-FFF2-40B4-BE49-F238E27FC236}">
                <a16:creationId xmlns:a16="http://schemas.microsoft.com/office/drawing/2014/main" id="{ABF79B12-BFFD-4A47-9850-B63490CC2FA5}"/>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8" name="Picture 7">
            <a:extLst>
              <a:ext uri="{FF2B5EF4-FFF2-40B4-BE49-F238E27FC236}">
                <a16:creationId xmlns:a16="http://schemas.microsoft.com/office/drawing/2014/main" id="{F542496C-FAE1-03D0-3C76-75306530D3D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1102278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hank You - Color set 2 - block comp 1o">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E1907BA-CA4A-4F40-9218-FDE4F6DACD79}"/>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2" name="Picture 1">
            <a:extLst>
              <a:ext uri="{FF2B5EF4-FFF2-40B4-BE49-F238E27FC236}">
                <a16:creationId xmlns:a16="http://schemas.microsoft.com/office/drawing/2014/main" id="{596CBEC4-568F-B29A-2D95-719AF8F2C02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2" y="0"/>
            <a:ext cx="12198096" cy="6868584"/>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3" name="Text Placeholder 7">
            <a:extLst>
              <a:ext uri="{FF2B5EF4-FFF2-40B4-BE49-F238E27FC236}">
                <a16:creationId xmlns:a16="http://schemas.microsoft.com/office/drawing/2014/main" id="{E30CF86F-E386-1B72-2183-C64C6AFEAB45}"/>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4" name="Text Placeholder 9">
            <a:extLst>
              <a:ext uri="{FF2B5EF4-FFF2-40B4-BE49-F238E27FC236}">
                <a16:creationId xmlns:a16="http://schemas.microsoft.com/office/drawing/2014/main" id="{A9347DDF-0EAC-4304-9EA9-91AF7A13EFCF}"/>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5" name="Text Placeholder 7">
            <a:extLst>
              <a:ext uri="{FF2B5EF4-FFF2-40B4-BE49-F238E27FC236}">
                <a16:creationId xmlns:a16="http://schemas.microsoft.com/office/drawing/2014/main" id="{F941D624-F6E4-9B5F-571B-4EE65D3E4A7C}"/>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6" name="Text Placeholder 9">
            <a:extLst>
              <a:ext uri="{FF2B5EF4-FFF2-40B4-BE49-F238E27FC236}">
                <a16:creationId xmlns:a16="http://schemas.microsoft.com/office/drawing/2014/main" id="{109AB017-3F57-0A13-F6F7-14F5353793DE}"/>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Box 10">
            <a:extLst>
              <a:ext uri="{FF2B5EF4-FFF2-40B4-BE49-F238E27FC236}">
                <a16:creationId xmlns:a16="http://schemas.microsoft.com/office/drawing/2014/main" id="{1792F863-9E7C-45CB-8EC4-2BA65D80C2E9}"/>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8" name="Picture 7">
            <a:extLst>
              <a:ext uri="{FF2B5EF4-FFF2-40B4-BE49-F238E27FC236}">
                <a16:creationId xmlns:a16="http://schemas.microsoft.com/office/drawing/2014/main" id="{DC34C318-2095-37B5-E7EE-840A995A2D6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134037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hank You - Color set 2 - block comp 2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BB4EF04-9949-4DFA-B25F-40418B8B4C23}"/>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3" name="Picture 2">
            <a:extLst>
              <a:ext uri="{FF2B5EF4-FFF2-40B4-BE49-F238E27FC236}">
                <a16:creationId xmlns:a16="http://schemas.microsoft.com/office/drawing/2014/main" id="{88D7D374-7649-3949-2559-62CBAFB1E5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1"/>
            <a:ext cx="12198096" cy="6865004"/>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2" name="Text Placeholder 7">
            <a:extLst>
              <a:ext uri="{FF2B5EF4-FFF2-40B4-BE49-F238E27FC236}">
                <a16:creationId xmlns:a16="http://schemas.microsoft.com/office/drawing/2014/main" id="{4D55B3F6-132B-A219-4B1B-ACB7E5E68F85}"/>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4" name="Text Placeholder 9">
            <a:extLst>
              <a:ext uri="{FF2B5EF4-FFF2-40B4-BE49-F238E27FC236}">
                <a16:creationId xmlns:a16="http://schemas.microsoft.com/office/drawing/2014/main" id="{CDED3D02-804E-DFDE-CC92-B597FCC26240}"/>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5" name="Text Placeholder 7">
            <a:extLst>
              <a:ext uri="{FF2B5EF4-FFF2-40B4-BE49-F238E27FC236}">
                <a16:creationId xmlns:a16="http://schemas.microsoft.com/office/drawing/2014/main" id="{7A8C3087-A348-9941-6EE9-F79E599E22F5}"/>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6" name="Text Placeholder 9">
            <a:extLst>
              <a:ext uri="{FF2B5EF4-FFF2-40B4-BE49-F238E27FC236}">
                <a16:creationId xmlns:a16="http://schemas.microsoft.com/office/drawing/2014/main" id="{9948BCE0-0B41-472D-3A59-3841C7286A81}"/>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Box 10">
            <a:extLst>
              <a:ext uri="{FF2B5EF4-FFF2-40B4-BE49-F238E27FC236}">
                <a16:creationId xmlns:a16="http://schemas.microsoft.com/office/drawing/2014/main" id="{D12A92D8-F42E-4079-8C91-ECBB573B7291}"/>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8" name="Picture 7">
            <a:extLst>
              <a:ext uri="{FF2B5EF4-FFF2-40B4-BE49-F238E27FC236}">
                <a16:creationId xmlns:a16="http://schemas.microsoft.com/office/drawing/2014/main" id="{E61BF7FF-06F9-3B52-B129-08D56FD213B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215706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hank You - Color set 2 - block comp 2h">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0DF5353-6833-42A2-8308-5B883D3275C2}"/>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2" name="Picture 1">
            <a:extLst>
              <a:ext uri="{FF2B5EF4-FFF2-40B4-BE49-F238E27FC236}">
                <a16:creationId xmlns:a16="http://schemas.microsoft.com/office/drawing/2014/main" id="{3427A183-AA2F-3AAC-80C8-B6B57DBA394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3" y="-1"/>
            <a:ext cx="12198096" cy="6868584"/>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3" name="Text Placeholder 7">
            <a:extLst>
              <a:ext uri="{FF2B5EF4-FFF2-40B4-BE49-F238E27FC236}">
                <a16:creationId xmlns:a16="http://schemas.microsoft.com/office/drawing/2014/main" id="{6E6AF676-014D-1B60-AC4F-9015C933F3FF}"/>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4" name="Text Placeholder 9">
            <a:extLst>
              <a:ext uri="{FF2B5EF4-FFF2-40B4-BE49-F238E27FC236}">
                <a16:creationId xmlns:a16="http://schemas.microsoft.com/office/drawing/2014/main" id="{E6B1C9B4-279C-FD6C-EFDA-75841C733FFA}"/>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5" name="Text Placeholder 7">
            <a:extLst>
              <a:ext uri="{FF2B5EF4-FFF2-40B4-BE49-F238E27FC236}">
                <a16:creationId xmlns:a16="http://schemas.microsoft.com/office/drawing/2014/main" id="{F2F1A5A0-13B2-7B9E-0E42-D2949AD3CB53}"/>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6" name="Text Placeholder 9">
            <a:extLst>
              <a:ext uri="{FF2B5EF4-FFF2-40B4-BE49-F238E27FC236}">
                <a16:creationId xmlns:a16="http://schemas.microsoft.com/office/drawing/2014/main" id="{8E8B75EA-F554-F7F8-F5CE-DB6F20590E96}"/>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Box 10">
            <a:extLst>
              <a:ext uri="{FF2B5EF4-FFF2-40B4-BE49-F238E27FC236}">
                <a16:creationId xmlns:a16="http://schemas.microsoft.com/office/drawing/2014/main" id="{89C16EB4-014C-48E5-B1FB-AA592B7386D2}"/>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8" name="Picture 7">
            <a:extLst>
              <a:ext uri="{FF2B5EF4-FFF2-40B4-BE49-F238E27FC236}">
                <a16:creationId xmlns:a16="http://schemas.microsoft.com/office/drawing/2014/main" id="{0E3E1651-A714-F906-DD3B-0E5E2CBB4D0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3684037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hank You - Color set 2 - block comp 2o">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DE89BA-FF49-493F-9D48-2822C0B5C84C}"/>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3" name="Picture 2">
            <a:extLst>
              <a:ext uri="{FF2B5EF4-FFF2-40B4-BE49-F238E27FC236}">
                <a16:creationId xmlns:a16="http://schemas.microsoft.com/office/drawing/2014/main" id="{553A28AD-413C-3139-4889-ED77E618F57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4"/>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2" name="Text Placeholder 7">
            <a:extLst>
              <a:ext uri="{FF2B5EF4-FFF2-40B4-BE49-F238E27FC236}">
                <a16:creationId xmlns:a16="http://schemas.microsoft.com/office/drawing/2014/main" id="{18A2728F-5C53-FF5F-63A7-EE5F380C283D}"/>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4" name="Text Placeholder 9">
            <a:extLst>
              <a:ext uri="{FF2B5EF4-FFF2-40B4-BE49-F238E27FC236}">
                <a16:creationId xmlns:a16="http://schemas.microsoft.com/office/drawing/2014/main" id="{284E6D40-E6F1-092A-BE7B-6D9FB8EC082E}"/>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5" name="Text Placeholder 7">
            <a:extLst>
              <a:ext uri="{FF2B5EF4-FFF2-40B4-BE49-F238E27FC236}">
                <a16:creationId xmlns:a16="http://schemas.microsoft.com/office/drawing/2014/main" id="{0817646F-9BAF-91AE-AFD7-7167271CC4D1}"/>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6" name="Text Placeholder 9">
            <a:extLst>
              <a:ext uri="{FF2B5EF4-FFF2-40B4-BE49-F238E27FC236}">
                <a16:creationId xmlns:a16="http://schemas.microsoft.com/office/drawing/2014/main" id="{FF8924DC-753B-F94A-3FD9-0101F68C59C1}"/>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Box 10">
            <a:extLst>
              <a:ext uri="{FF2B5EF4-FFF2-40B4-BE49-F238E27FC236}">
                <a16:creationId xmlns:a16="http://schemas.microsoft.com/office/drawing/2014/main" id="{D9F8EEA2-BF4E-474E-A0F3-90C2AD68A5E5}"/>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8" name="Picture 7">
            <a:extLst>
              <a:ext uri="{FF2B5EF4-FFF2-40B4-BE49-F238E27FC236}">
                <a16:creationId xmlns:a16="http://schemas.microsoft.com/office/drawing/2014/main" id="{B9AD0420-7886-0083-6FAD-D79066106A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1152922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hank You - Color set 2 - block comp 3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92F2A84-A322-437A-82BC-A4B4DAC7BAF0}"/>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2" name="Picture 1">
            <a:extLst>
              <a:ext uri="{FF2B5EF4-FFF2-40B4-BE49-F238E27FC236}">
                <a16:creationId xmlns:a16="http://schemas.microsoft.com/office/drawing/2014/main" id="{E0D89C87-20C6-3297-9911-E5FE91BBE8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4" y="0"/>
            <a:ext cx="12198096" cy="6868584"/>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3" name="Text Placeholder 7">
            <a:extLst>
              <a:ext uri="{FF2B5EF4-FFF2-40B4-BE49-F238E27FC236}">
                <a16:creationId xmlns:a16="http://schemas.microsoft.com/office/drawing/2014/main" id="{894A3904-D45F-2F89-FA46-886258ECD62C}"/>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4" name="Text Placeholder 9">
            <a:extLst>
              <a:ext uri="{FF2B5EF4-FFF2-40B4-BE49-F238E27FC236}">
                <a16:creationId xmlns:a16="http://schemas.microsoft.com/office/drawing/2014/main" id="{EE78BB1E-548F-9B11-E771-AA0C77857129}"/>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5" name="Text Placeholder 7">
            <a:extLst>
              <a:ext uri="{FF2B5EF4-FFF2-40B4-BE49-F238E27FC236}">
                <a16:creationId xmlns:a16="http://schemas.microsoft.com/office/drawing/2014/main" id="{AEBB2EE3-413B-F050-9B6F-669E228EA533}"/>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6" name="Text Placeholder 9">
            <a:extLst>
              <a:ext uri="{FF2B5EF4-FFF2-40B4-BE49-F238E27FC236}">
                <a16:creationId xmlns:a16="http://schemas.microsoft.com/office/drawing/2014/main" id="{41B24C31-6E4D-8EBF-A1F7-31324BB7E79D}"/>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Box 10">
            <a:extLst>
              <a:ext uri="{FF2B5EF4-FFF2-40B4-BE49-F238E27FC236}">
                <a16:creationId xmlns:a16="http://schemas.microsoft.com/office/drawing/2014/main" id="{0DC51E9C-E9E5-4E28-B2DB-CA585656422E}"/>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8" name="Picture 7">
            <a:extLst>
              <a:ext uri="{FF2B5EF4-FFF2-40B4-BE49-F238E27FC236}">
                <a16:creationId xmlns:a16="http://schemas.microsoft.com/office/drawing/2014/main" id="{06D595F9-696A-A9F9-3CF6-D24B3B30239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3831270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hank You - Color set 2 - block comp 3h">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E565E4A-FB03-47E3-BCB1-972BF5C3B991}"/>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3" name="Picture 2">
            <a:extLst>
              <a:ext uri="{FF2B5EF4-FFF2-40B4-BE49-F238E27FC236}">
                <a16:creationId xmlns:a16="http://schemas.microsoft.com/office/drawing/2014/main" id="{280C7F6A-CF54-577A-07A4-1E9D4672FA9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8096" cy="6865003"/>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2" name="Text Placeholder 7">
            <a:extLst>
              <a:ext uri="{FF2B5EF4-FFF2-40B4-BE49-F238E27FC236}">
                <a16:creationId xmlns:a16="http://schemas.microsoft.com/office/drawing/2014/main" id="{DF1AEE74-675B-72F2-999C-65F2649A8D6F}"/>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4" name="Text Placeholder 9">
            <a:extLst>
              <a:ext uri="{FF2B5EF4-FFF2-40B4-BE49-F238E27FC236}">
                <a16:creationId xmlns:a16="http://schemas.microsoft.com/office/drawing/2014/main" id="{0C417953-B77C-6417-76E7-D6E1A8E43EDC}"/>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5" name="Text Placeholder 7">
            <a:extLst>
              <a:ext uri="{FF2B5EF4-FFF2-40B4-BE49-F238E27FC236}">
                <a16:creationId xmlns:a16="http://schemas.microsoft.com/office/drawing/2014/main" id="{292D0089-38A2-708D-3E60-05519B4401DB}"/>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6" name="Text Placeholder 9">
            <a:extLst>
              <a:ext uri="{FF2B5EF4-FFF2-40B4-BE49-F238E27FC236}">
                <a16:creationId xmlns:a16="http://schemas.microsoft.com/office/drawing/2014/main" id="{AF247F87-6B66-D38D-41B1-4132CC78B2EA}"/>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Box 10">
            <a:extLst>
              <a:ext uri="{FF2B5EF4-FFF2-40B4-BE49-F238E27FC236}">
                <a16:creationId xmlns:a16="http://schemas.microsoft.com/office/drawing/2014/main" id="{C4112FAB-D17A-48D1-AED3-A8DD90AD7B2B}"/>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8" name="Picture 7">
            <a:extLst>
              <a:ext uri="{FF2B5EF4-FFF2-40B4-BE49-F238E27FC236}">
                <a16:creationId xmlns:a16="http://schemas.microsoft.com/office/drawing/2014/main" id="{059FD31D-EBA3-2025-98EB-914050683FD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198406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hank You - Color set 2 - block comp 3o">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A09FAE0-A7E6-4C2B-9869-28C190444CFF}"/>
              </a:ext>
            </a:extLst>
          </p:cNvPr>
          <p:cNvSpPr>
            <a:spLocks noGrp="1"/>
          </p:cNvSpPr>
          <p:nvPr>
            <p:ph type="title" hasCustomPrompt="1"/>
          </p:nvPr>
        </p:nvSpPr>
        <p:spPr>
          <a:xfrm>
            <a:off x="609600" y="-619677"/>
            <a:ext cx="10972800" cy="535531"/>
          </a:xfrm>
        </p:spPr>
        <p:txBody>
          <a:bodyPr/>
          <a:lstStyle>
            <a:lvl1pPr>
              <a:defRPr>
                <a:solidFill>
                  <a:schemeClr val="bg2"/>
                </a:solidFill>
              </a:defRPr>
            </a:lvl1pPr>
          </a:lstStyle>
          <a:p>
            <a:r>
              <a:rPr lang="en-US" dirty="0"/>
              <a:t>Enter unique title of slide for accessibility</a:t>
            </a:r>
          </a:p>
        </p:txBody>
      </p:sp>
      <p:pic>
        <p:nvPicPr>
          <p:cNvPr id="2" name="Picture 1">
            <a:extLst>
              <a:ext uri="{FF2B5EF4-FFF2-40B4-BE49-F238E27FC236}">
                <a16:creationId xmlns:a16="http://schemas.microsoft.com/office/drawing/2014/main" id="{DC8BE8C4-6114-A044-05D5-6D322200828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55" y="-1"/>
            <a:ext cx="12198096" cy="6868584"/>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b="1" dirty="0">
                <a:solidFill>
                  <a:schemeClr val="tx1"/>
                </a:solidFill>
                <a:latin typeface="+mj-lt"/>
              </a:rPr>
              <a:t>Thank you!</a:t>
            </a:r>
          </a:p>
        </p:txBody>
      </p:sp>
      <p:sp>
        <p:nvSpPr>
          <p:cNvPr id="3" name="Text Placeholder 7">
            <a:extLst>
              <a:ext uri="{FF2B5EF4-FFF2-40B4-BE49-F238E27FC236}">
                <a16:creationId xmlns:a16="http://schemas.microsoft.com/office/drawing/2014/main" id="{7EB73ED3-D7A0-BB69-2AAA-1048CC08DFF2}"/>
              </a:ext>
            </a:extLst>
          </p:cNvPr>
          <p:cNvSpPr>
            <a:spLocks noGrp="1"/>
          </p:cNvSpPr>
          <p:nvPr>
            <p:ph type="body" sz="quarter" idx="10" hasCustomPrompt="1"/>
          </p:nvPr>
        </p:nvSpPr>
        <p:spPr>
          <a:xfrm>
            <a:off x="6191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4" name="Text Placeholder 9">
            <a:extLst>
              <a:ext uri="{FF2B5EF4-FFF2-40B4-BE49-F238E27FC236}">
                <a16:creationId xmlns:a16="http://schemas.microsoft.com/office/drawing/2014/main" id="{B251AC90-5785-9E72-3F5A-E5576E12D543}"/>
              </a:ext>
            </a:extLst>
          </p:cNvPr>
          <p:cNvSpPr>
            <a:spLocks noGrp="1"/>
          </p:cNvSpPr>
          <p:nvPr>
            <p:ph type="body" sz="quarter" idx="11" hasCustomPrompt="1"/>
          </p:nvPr>
        </p:nvSpPr>
        <p:spPr>
          <a:xfrm>
            <a:off x="6191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5" name="Text Placeholder 7">
            <a:extLst>
              <a:ext uri="{FF2B5EF4-FFF2-40B4-BE49-F238E27FC236}">
                <a16:creationId xmlns:a16="http://schemas.microsoft.com/office/drawing/2014/main" id="{ED9AD41B-A8B4-1D9B-CAA6-72962EA70767}"/>
              </a:ext>
            </a:extLst>
          </p:cNvPr>
          <p:cNvSpPr>
            <a:spLocks noGrp="1"/>
          </p:cNvSpPr>
          <p:nvPr>
            <p:ph type="body" sz="quarter" idx="12" hasCustomPrompt="1"/>
          </p:nvPr>
        </p:nvSpPr>
        <p:spPr>
          <a:xfrm>
            <a:off x="2714625" y="3621643"/>
            <a:ext cx="1994088" cy="369332"/>
          </a:xfrm>
        </p:spPr>
        <p:txBody>
          <a:bodyPr anchor="b" anchorCtr="0"/>
          <a:lstStyle>
            <a:lvl1pPr marL="0" indent="0">
              <a:buNone/>
              <a:defRPr sz="2000">
                <a:solidFill>
                  <a:schemeClr val="tx1"/>
                </a:solidFill>
              </a:defRPr>
            </a:lvl1pPr>
          </a:lstStyle>
          <a:p>
            <a:pPr lvl="0"/>
            <a:r>
              <a:rPr lang="en-US" dirty="0"/>
              <a:t>Speaker name</a:t>
            </a:r>
          </a:p>
        </p:txBody>
      </p:sp>
      <p:sp>
        <p:nvSpPr>
          <p:cNvPr id="6" name="Text Placeholder 9">
            <a:extLst>
              <a:ext uri="{FF2B5EF4-FFF2-40B4-BE49-F238E27FC236}">
                <a16:creationId xmlns:a16="http://schemas.microsoft.com/office/drawing/2014/main" id="{14733709-A44E-A058-D885-14143CF0DF74}"/>
              </a:ext>
            </a:extLst>
          </p:cNvPr>
          <p:cNvSpPr>
            <a:spLocks noGrp="1"/>
          </p:cNvSpPr>
          <p:nvPr>
            <p:ph type="body" sz="quarter" idx="13" hasCustomPrompt="1"/>
          </p:nvPr>
        </p:nvSpPr>
        <p:spPr>
          <a:xfrm>
            <a:off x="2714625" y="3990975"/>
            <a:ext cx="1994088" cy="535531"/>
          </a:xfrm>
        </p:spPr>
        <p:txBody>
          <a:bodyPr/>
          <a:lstStyle>
            <a:lvl1pPr marL="0" indent="0">
              <a:spcAft>
                <a:spcPts val="600"/>
              </a:spcAft>
              <a:buNone/>
              <a:defRPr sz="1600">
                <a:solidFill>
                  <a:schemeClr val="tx1"/>
                </a:solidFill>
              </a:defRPr>
            </a:lvl1pPr>
          </a:lstStyle>
          <a:p>
            <a:pPr lvl="0"/>
            <a:r>
              <a:rPr lang="en-US" dirty="0"/>
              <a:t>Speaker contact info (email or socials)</a:t>
            </a:r>
          </a:p>
        </p:txBody>
      </p:sp>
      <p:sp>
        <p:nvSpPr>
          <p:cNvPr id="11" name="TextBox 10">
            <a:extLst>
              <a:ext uri="{FF2B5EF4-FFF2-40B4-BE49-F238E27FC236}">
                <a16:creationId xmlns:a16="http://schemas.microsoft.com/office/drawing/2014/main" id="{EA2063AE-15FC-4B3F-B2CF-F32C465A7B55}"/>
              </a:ext>
            </a:extLst>
          </p:cNvPr>
          <p:cNvSpPr txBox="1"/>
          <p:nvPr userDrawn="1"/>
        </p:nvSpPr>
        <p:spPr>
          <a:xfrm>
            <a:off x="504476" y="6389813"/>
            <a:ext cx="2642070" cy="184666"/>
          </a:xfrm>
          <a:prstGeom prst="rect">
            <a:avLst/>
          </a:prstGeom>
          <a:noFill/>
        </p:spPr>
        <p:txBody>
          <a:bodyPr wrap="none" rtlCol="0">
            <a:spAutoFit/>
          </a:bodyPr>
          <a:lstStyle/>
          <a:p>
            <a:pPr algn="l"/>
            <a:r>
              <a:rPr lang="en-US" sz="600" dirty="0">
                <a:solidFill>
                  <a:schemeClr val="tx1"/>
                </a:solidFill>
              </a:rPr>
              <a:t>© </a:t>
            </a:r>
            <a:fld id="{C9305E1C-00C6-7741-A376-0D18F41A32E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8" name="Picture 7">
            <a:extLst>
              <a:ext uri="{FF2B5EF4-FFF2-40B4-BE49-F238E27FC236}">
                <a16:creationId xmlns:a16="http://schemas.microsoft.com/office/drawing/2014/main" id="{5CC8A71B-7C32-D24E-039C-4444AA5F52D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 y="703965"/>
            <a:ext cx="1003173" cy="599904"/>
          </a:xfrm>
          <a:prstGeom prst="rect">
            <a:avLst/>
          </a:prstGeom>
        </p:spPr>
      </p:pic>
    </p:spTree>
    <p:extLst>
      <p:ext uri="{BB962C8B-B14F-4D97-AF65-F5344CB8AC3E}">
        <p14:creationId xmlns:p14="http://schemas.microsoft.com/office/powerpoint/2010/main" val="2485817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A33D-5535-4C9A-8FE3-B37ABA63B4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93D77A-024C-472F-B312-4E06A5BAE0BA}"/>
              </a:ext>
            </a:extLst>
          </p:cNvPr>
          <p:cNvSpPr>
            <a:spLocks noGrp="1"/>
          </p:cNvSpPr>
          <p:nvPr>
            <p:ph type="body" orient="vert" idx="1"/>
          </p:nvPr>
        </p:nvSpPr>
        <p:spPr>
          <a:xfrm>
            <a:off x="609600" y="1718982"/>
            <a:ext cx="10972800" cy="44913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310D4DAD-D906-4444-864A-7CED33CEDEB5}"/>
              </a:ext>
            </a:extLst>
          </p:cNvPr>
          <p:cNvSpPr>
            <a:spLocks noGrp="1"/>
          </p:cNvSpPr>
          <p:nvPr>
            <p:ph type="sldNum" sz="quarter" idx="12"/>
          </p:nvPr>
        </p:nvSpPr>
        <p:spPr/>
        <p:txBody>
          <a:bodyPr/>
          <a:lstStyle/>
          <a:p>
            <a:fld id="{625061DB-7406-41C8-A121-52D8D4484FD1}" type="slidenum">
              <a:rPr lang="en-US" smtClean="0"/>
              <a:t>‹#›</a:t>
            </a:fld>
            <a:endParaRPr lang="en-US"/>
          </a:p>
        </p:txBody>
      </p:sp>
    </p:spTree>
    <p:extLst>
      <p:ext uri="{BB962C8B-B14F-4D97-AF65-F5344CB8AC3E}">
        <p14:creationId xmlns:p14="http://schemas.microsoft.com/office/powerpoint/2010/main" val="2631112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F2CA4B-F100-498A-9F95-D1048E98B369}"/>
              </a:ext>
            </a:extLst>
          </p:cNvPr>
          <p:cNvSpPr>
            <a:spLocks noGrp="1"/>
          </p:cNvSpPr>
          <p:nvPr>
            <p:ph type="title" orient="vert"/>
          </p:nvPr>
        </p:nvSpPr>
        <p:spPr>
          <a:xfrm>
            <a:off x="8724900" y="914399"/>
            <a:ext cx="2857500" cy="52959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442DEB-18AA-41C3-A034-B81C2006971D}"/>
              </a:ext>
            </a:extLst>
          </p:cNvPr>
          <p:cNvSpPr>
            <a:spLocks noGrp="1"/>
          </p:cNvSpPr>
          <p:nvPr>
            <p:ph type="body" orient="vert" idx="1"/>
          </p:nvPr>
        </p:nvSpPr>
        <p:spPr>
          <a:xfrm>
            <a:off x="609600" y="914399"/>
            <a:ext cx="7962900" cy="52959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0AA1474-147C-4D4E-B55D-24F747B205EB}"/>
              </a:ext>
            </a:extLst>
          </p:cNvPr>
          <p:cNvSpPr>
            <a:spLocks noGrp="1"/>
          </p:cNvSpPr>
          <p:nvPr>
            <p:ph type="sldNum" sz="quarter" idx="12"/>
          </p:nvPr>
        </p:nvSpPr>
        <p:spPr/>
        <p:txBody>
          <a:bodyPr/>
          <a:lstStyle/>
          <a:p>
            <a:fld id="{625061DB-7406-41C8-A121-52D8D4484FD1}" type="slidenum">
              <a:rPr lang="en-US" smtClean="0"/>
              <a:t>‹#›</a:t>
            </a:fld>
            <a:endParaRPr lang="en-US"/>
          </a:p>
        </p:txBody>
      </p:sp>
    </p:spTree>
    <p:extLst>
      <p:ext uri="{BB962C8B-B14F-4D97-AF65-F5344CB8AC3E}">
        <p14:creationId xmlns:p14="http://schemas.microsoft.com/office/powerpoint/2010/main" val="2575716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o Not Us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A4731D4-24B7-407D-A119-09109E0E0D80}"/>
              </a:ext>
            </a:extLst>
          </p:cNvPr>
          <p:cNvSpPr txBox="1"/>
          <p:nvPr userDrawn="1"/>
        </p:nvSpPr>
        <p:spPr>
          <a:xfrm>
            <a:off x="3486150" y="2512370"/>
            <a:ext cx="7353300" cy="1874103"/>
          </a:xfrm>
          <a:prstGeom prst="rect">
            <a:avLst/>
          </a:prstGeom>
          <a:noFill/>
        </p:spPr>
        <p:txBody>
          <a:bodyPr wrap="square" rtlCol="0">
            <a:spAutoFit/>
          </a:bodyPr>
          <a:lstStyle/>
          <a:p>
            <a:pPr algn="l">
              <a:lnSpc>
                <a:spcPct val="80000"/>
              </a:lnSpc>
            </a:pPr>
            <a:r>
              <a:rPr lang="en-US" sz="6000" dirty="0">
                <a:latin typeface="+mj-lt"/>
              </a:rPr>
              <a:t>Do not use layouts after this slide.</a:t>
            </a:r>
            <a:br>
              <a:rPr lang="en-US" sz="6000" dirty="0">
                <a:latin typeface="+mj-lt"/>
              </a:rPr>
            </a:br>
            <a:r>
              <a:rPr lang="en-US" sz="2000" dirty="0">
                <a:latin typeface="+mj-lt"/>
              </a:rPr>
              <a:t>They are not part of the official template.</a:t>
            </a:r>
            <a:endParaRPr lang="en-US" sz="6000" dirty="0">
              <a:latin typeface="+mj-lt"/>
            </a:endParaRPr>
          </a:p>
        </p:txBody>
      </p:sp>
      <p:pic>
        <p:nvPicPr>
          <p:cNvPr id="7" name="Graphic 6" descr="Stop sign">
            <a:extLst>
              <a:ext uri="{FF2B5EF4-FFF2-40B4-BE49-F238E27FC236}">
                <a16:creationId xmlns:a16="http://schemas.microsoft.com/office/drawing/2014/main" id="{2E1D490C-0B7A-44B5-A2CC-97504831122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250" y="2114549"/>
            <a:ext cx="2628900" cy="2628900"/>
          </a:xfrm>
          <a:prstGeom prst="rect">
            <a:avLst/>
          </a:prstGeom>
        </p:spPr>
      </p:pic>
      <p:sp>
        <p:nvSpPr>
          <p:cNvPr id="8" name="Rectangle 7">
            <a:extLst>
              <a:ext uri="{FF2B5EF4-FFF2-40B4-BE49-F238E27FC236}">
                <a16:creationId xmlns:a16="http://schemas.microsoft.com/office/drawing/2014/main" id="{A56A91D7-A142-41A9-9775-90FA8A0EC8F4}"/>
              </a:ext>
            </a:extLst>
          </p:cNvPr>
          <p:cNvSpPr/>
          <p:nvPr userDrawn="1"/>
        </p:nvSpPr>
        <p:spPr>
          <a:xfrm>
            <a:off x="380999" y="6337300"/>
            <a:ext cx="4943475" cy="5207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4A252AA-410C-4410-AE45-9D483892FCD8}"/>
              </a:ext>
            </a:extLst>
          </p:cNvPr>
          <p:cNvSpPr/>
          <p:nvPr userDrawn="1"/>
        </p:nvSpPr>
        <p:spPr>
          <a:xfrm>
            <a:off x="380999" y="163722"/>
            <a:ext cx="4943475" cy="5207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6278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86B726-34C0-4C1C-A252-97930DC77EE4}"/>
              </a:ext>
            </a:extLst>
          </p:cNvPr>
          <p:cNvSpPr>
            <a:spLocks noGrp="1"/>
          </p:cNvSpPr>
          <p:nvPr>
            <p:ph type="dt" sz="half" idx="10"/>
          </p:nvPr>
        </p:nvSpPr>
        <p:spPr/>
        <p:txBody>
          <a:bodyPr/>
          <a:lstStyle/>
          <a:p>
            <a:fld id="{50CF4B3B-4C5C-447D-AD66-985B1625BB7D}" type="datetime1">
              <a:rPr lang="en-US" smtClean="0"/>
              <a:t>5/28/25</a:t>
            </a:fld>
            <a:endParaRPr lang="en-US" dirty="0"/>
          </a:p>
        </p:txBody>
      </p:sp>
      <p:sp>
        <p:nvSpPr>
          <p:cNvPr id="3" name="Footer Placeholder 2">
            <a:extLst>
              <a:ext uri="{FF2B5EF4-FFF2-40B4-BE49-F238E27FC236}">
                <a16:creationId xmlns:a16="http://schemas.microsoft.com/office/drawing/2014/main" id="{883103B0-BAC9-4248-BF05-F8F64F81D31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6BB167B-71A0-4735-93B6-5A034F89FE21}"/>
              </a:ext>
            </a:extLst>
          </p:cNvPr>
          <p:cNvSpPr>
            <a:spLocks noGrp="1"/>
          </p:cNvSpPr>
          <p:nvPr>
            <p:ph type="sldNum" sz="quarter" idx="1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3006923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ver slide gradient 1">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3BD4D8D4-CAB7-30A9-E0D1-FF90E1042C3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1" y="551423"/>
            <a:ext cx="1010270" cy="604149"/>
          </a:xfrm>
          <a:prstGeom prst="rect">
            <a:avLst/>
          </a:prstGeom>
        </p:spPr>
      </p:pic>
      <p:sp>
        <p:nvSpPr>
          <p:cNvPr id="34" name="Text Placeholder 11">
            <a:extLst>
              <a:ext uri="{FF2B5EF4-FFF2-40B4-BE49-F238E27FC236}">
                <a16:creationId xmlns:a16="http://schemas.microsoft.com/office/drawing/2014/main" id="{CC6394AE-9889-3497-D2CF-B3A13B83B639}"/>
              </a:ext>
            </a:extLst>
          </p:cNvPr>
          <p:cNvSpPr>
            <a:spLocks noGrp="1"/>
          </p:cNvSpPr>
          <p:nvPr>
            <p:ph type="body" sz="quarter" idx="14" hasCustomPrompt="1"/>
          </p:nvPr>
        </p:nvSpPr>
        <p:spPr>
          <a:xfrm>
            <a:off x="426595" y="4572926"/>
            <a:ext cx="3702329" cy="369332"/>
          </a:xfrm>
        </p:spPr>
        <p:txBody>
          <a:bodyPr/>
          <a:lstStyle>
            <a:lvl1pPr marL="0" indent="0">
              <a:buNone/>
              <a:defRPr sz="2000" b="1" cap="none" spc="0" baseline="0">
                <a:solidFill>
                  <a:schemeClr val="bg1"/>
                </a:solidFill>
              </a:defRPr>
            </a:lvl1pPr>
          </a:lstStyle>
          <a:p>
            <a:pPr lvl="0"/>
            <a:r>
              <a:rPr lang="en-US" dirty="0"/>
              <a:t>Speaker name (pronouns)</a:t>
            </a:r>
          </a:p>
        </p:txBody>
      </p:sp>
      <p:sp>
        <p:nvSpPr>
          <p:cNvPr id="35" name="Text Placeholder 15">
            <a:extLst>
              <a:ext uri="{FF2B5EF4-FFF2-40B4-BE49-F238E27FC236}">
                <a16:creationId xmlns:a16="http://schemas.microsoft.com/office/drawing/2014/main" id="{4558D9E7-4CE8-14F0-81B1-BC0FB89484F5}"/>
              </a:ext>
            </a:extLst>
          </p:cNvPr>
          <p:cNvSpPr>
            <a:spLocks noGrp="1"/>
          </p:cNvSpPr>
          <p:nvPr>
            <p:ph type="body" sz="quarter" idx="15" hasCustomPrompt="1"/>
          </p:nvPr>
        </p:nvSpPr>
        <p:spPr>
          <a:xfrm>
            <a:off x="426595" y="4946988"/>
            <a:ext cx="3702329" cy="535531"/>
          </a:xfrm>
        </p:spPr>
        <p:txBody>
          <a:bodyPr/>
          <a:lstStyle>
            <a:lvl1pPr marL="0" indent="0">
              <a:spcAft>
                <a:spcPts val="300"/>
              </a:spcAft>
              <a:buNone/>
              <a:defRPr sz="1600">
                <a:solidFill>
                  <a:schemeClr val="bg1"/>
                </a:solidFill>
              </a:defRPr>
            </a:lvl1pPr>
            <a:lvl2pPr marL="228600" indent="0">
              <a:buNone/>
              <a:defRPr/>
            </a:lvl2pPr>
            <a:lvl3pPr marL="457200" indent="0">
              <a:buNone/>
              <a:defRPr/>
            </a:lvl3pPr>
            <a:lvl4pPr marL="685800" indent="0">
              <a:buNone/>
              <a:defRPr/>
            </a:lvl4pPr>
            <a:lvl5pPr marL="685800" indent="0">
              <a:buNone/>
              <a:defRPr/>
            </a:lvl5pPr>
          </a:lstStyle>
          <a:p>
            <a:pPr lvl="0"/>
            <a:r>
              <a:rPr lang="en-US" dirty="0"/>
              <a:t>Speaker job title</a:t>
            </a:r>
            <a:br>
              <a:rPr lang="en-US" dirty="0"/>
            </a:br>
            <a:r>
              <a:rPr lang="en-US" dirty="0"/>
              <a:t>Speaker company</a:t>
            </a:r>
          </a:p>
        </p:txBody>
      </p:sp>
      <p:sp>
        <p:nvSpPr>
          <p:cNvPr id="2" name="TextBox 1">
            <a:extLst>
              <a:ext uri="{FF2B5EF4-FFF2-40B4-BE49-F238E27FC236}">
                <a16:creationId xmlns:a16="http://schemas.microsoft.com/office/drawing/2014/main" id="{AABDFDB3-98F4-4A70-E1E9-6DC287A939E1}"/>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bg1"/>
                </a:solidFill>
                <a:effectLst/>
                <a:uLnTx/>
                <a:uFillTx/>
                <a:latin typeface="Amazon Ember Display"/>
                <a:ea typeface="+mn-ea"/>
                <a:cs typeface="+mn-cs"/>
              </a:rPr>
              <a:t>© 2024, Amazon Web Services, Inc. or its affiliates. All rights reserved</a:t>
            </a:r>
          </a:p>
        </p:txBody>
      </p:sp>
      <p:sp>
        <p:nvSpPr>
          <p:cNvPr id="13" name="Subtitle 2">
            <a:extLst>
              <a:ext uri="{FF2B5EF4-FFF2-40B4-BE49-F238E27FC236}">
                <a16:creationId xmlns:a16="http://schemas.microsoft.com/office/drawing/2014/main" id="{BA24688F-E4D3-455D-9B0B-AA55FFBE5DE2}"/>
              </a:ext>
            </a:extLst>
          </p:cNvPr>
          <p:cNvSpPr>
            <a:spLocks noGrp="1"/>
          </p:cNvSpPr>
          <p:nvPr>
            <p:ph type="subTitle" idx="1" hasCustomPrompt="1"/>
          </p:nvPr>
        </p:nvSpPr>
        <p:spPr>
          <a:xfrm>
            <a:off x="426595" y="3533486"/>
            <a:ext cx="6660005" cy="978729"/>
          </a:xfrm>
        </p:spPr>
        <p:txBody>
          <a:bodyPr wrap="square"/>
          <a:lstStyle>
            <a:lvl1pPr marL="0" indent="0" algn="l" defTabSz="914400" rtl="0" eaLnBrk="1" latinLnBrk="0" hangingPunct="1">
              <a:lnSpc>
                <a:spcPct val="90000"/>
              </a:lnSpc>
              <a:spcBef>
                <a:spcPts val="0"/>
              </a:spcBef>
              <a:spcAft>
                <a:spcPts val="0"/>
              </a:spcAft>
              <a:buClr>
                <a:schemeClr val="tx1"/>
              </a:buClr>
              <a:buSzPct val="90000"/>
              <a:buFont typeface="Arial" panose="020B0604020202020204" pitchFamily="34" charset="0"/>
              <a:buNone/>
              <a:tabLst/>
              <a:defRPr lang="en-US" sz="3200" b="0" i="0" kern="1200" cap="none" spc="0"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outcome/approved PDP tagline</a:t>
            </a:r>
          </a:p>
        </p:txBody>
      </p:sp>
      <p:sp>
        <p:nvSpPr>
          <p:cNvPr id="17" name="Title 1">
            <a:extLst>
              <a:ext uri="{FF2B5EF4-FFF2-40B4-BE49-F238E27FC236}">
                <a16:creationId xmlns:a16="http://schemas.microsoft.com/office/drawing/2014/main" id="{79961D1F-6D82-4C7B-979E-00AB8FB74D9A}"/>
              </a:ext>
            </a:extLst>
          </p:cNvPr>
          <p:cNvSpPr>
            <a:spLocks noGrp="1"/>
          </p:cNvSpPr>
          <p:nvPr>
            <p:ph type="ctrTitle" hasCustomPrompt="1"/>
          </p:nvPr>
        </p:nvSpPr>
        <p:spPr>
          <a:xfrm>
            <a:off x="426596" y="2746988"/>
            <a:ext cx="6660004" cy="757130"/>
          </a:xfrm>
        </p:spPr>
        <p:txBody>
          <a:bodyPr wrap="square" anchor="t" anchorCtr="0"/>
          <a:lstStyle>
            <a:lvl1pPr algn="l">
              <a:defRPr sz="4800">
                <a:solidFill>
                  <a:schemeClr val="bg1"/>
                </a:solidFill>
                <a:latin typeface="+mj-lt"/>
              </a:defRPr>
            </a:lvl1pPr>
          </a:lstStyle>
          <a:p>
            <a:r>
              <a:rPr lang="en-US" dirty="0"/>
              <a:t>First-use service name</a:t>
            </a:r>
          </a:p>
        </p:txBody>
      </p:sp>
    </p:spTree>
    <p:extLst>
      <p:ext uri="{BB962C8B-B14F-4D97-AF65-F5344CB8AC3E}">
        <p14:creationId xmlns:p14="http://schemas.microsoft.com/office/powerpoint/2010/main" val="22850402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ver slide gradient 2">
    <p:spTree>
      <p:nvGrpSpPr>
        <p:cNvPr id="1" name=""/>
        <p:cNvGrpSpPr/>
        <p:nvPr/>
      </p:nvGrpSpPr>
      <p:grpSpPr>
        <a:xfrm>
          <a:off x="0" y="0"/>
          <a:ext cx="0" cy="0"/>
          <a:chOff x="0" y="0"/>
          <a:chExt cx="0" cy="0"/>
        </a:xfrm>
      </p:grpSpPr>
      <p:pic>
        <p:nvPicPr>
          <p:cNvPr id="3" name="Picture 2" descr="A blurry image of a colorful background&#10;&#10;Description automatically generated">
            <a:extLst>
              <a:ext uri="{FF2B5EF4-FFF2-40B4-BE49-F238E27FC236}">
                <a16:creationId xmlns:a16="http://schemas.microsoft.com/office/drawing/2014/main" id="{4B670B77-F474-EA8C-2FD8-D13C336DB27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1" y="-1"/>
            <a:ext cx="12192000" cy="6858001"/>
          </a:xfrm>
          <a:prstGeom prst="rect">
            <a:avLst/>
          </a:prstGeom>
        </p:spPr>
      </p:pic>
      <p:pic>
        <p:nvPicPr>
          <p:cNvPr id="24" name="Graphic 23">
            <a:extLst>
              <a:ext uri="{FF2B5EF4-FFF2-40B4-BE49-F238E27FC236}">
                <a16:creationId xmlns:a16="http://schemas.microsoft.com/office/drawing/2014/main" id="{A132D961-6013-D997-E7FA-8B088EFC76B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9101" y="551423"/>
            <a:ext cx="1010270" cy="604149"/>
          </a:xfrm>
          <a:prstGeom prst="rect">
            <a:avLst/>
          </a:prstGeom>
        </p:spPr>
      </p:pic>
      <p:sp>
        <p:nvSpPr>
          <p:cNvPr id="2" name="TextBox 1">
            <a:extLst>
              <a:ext uri="{FF2B5EF4-FFF2-40B4-BE49-F238E27FC236}">
                <a16:creationId xmlns:a16="http://schemas.microsoft.com/office/drawing/2014/main" id="{A371873D-140F-FD12-96E5-EA3769A5633A}"/>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bg1"/>
                </a:solidFill>
                <a:effectLst/>
                <a:uLnTx/>
                <a:uFillTx/>
                <a:latin typeface="Amazon Ember Display"/>
                <a:ea typeface="+mn-ea"/>
                <a:cs typeface="+mn-cs"/>
              </a:rPr>
              <a:t>© 2024, Amazon Web Services, Inc. or its affiliates. All rights reserved</a:t>
            </a:r>
          </a:p>
        </p:txBody>
      </p:sp>
      <p:sp>
        <p:nvSpPr>
          <p:cNvPr id="9" name="Text Placeholder 11">
            <a:extLst>
              <a:ext uri="{FF2B5EF4-FFF2-40B4-BE49-F238E27FC236}">
                <a16:creationId xmlns:a16="http://schemas.microsoft.com/office/drawing/2014/main" id="{75D9CB6F-A0EE-4054-99DA-3953E48C73BA}"/>
              </a:ext>
            </a:extLst>
          </p:cNvPr>
          <p:cNvSpPr>
            <a:spLocks noGrp="1"/>
          </p:cNvSpPr>
          <p:nvPr>
            <p:ph type="body" sz="quarter" idx="14" hasCustomPrompt="1"/>
          </p:nvPr>
        </p:nvSpPr>
        <p:spPr>
          <a:xfrm>
            <a:off x="426595" y="4572926"/>
            <a:ext cx="3702329" cy="369332"/>
          </a:xfrm>
        </p:spPr>
        <p:txBody>
          <a:bodyPr/>
          <a:lstStyle>
            <a:lvl1pPr marL="0" indent="0">
              <a:buNone/>
              <a:defRPr sz="2000" b="1" cap="none" spc="0" baseline="0">
                <a:solidFill>
                  <a:schemeClr val="bg1"/>
                </a:solidFill>
              </a:defRPr>
            </a:lvl1pPr>
          </a:lstStyle>
          <a:p>
            <a:pPr lvl="0"/>
            <a:r>
              <a:rPr lang="en-US" dirty="0"/>
              <a:t>Speaker name (pronouns)</a:t>
            </a:r>
          </a:p>
        </p:txBody>
      </p:sp>
      <p:sp>
        <p:nvSpPr>
          <p:cNvPr id="11" name="Text Placeholder 15">
            <a:extLst>
              <a:ext uri="{FF2B5EF4-FFF2-40B4-BE49-F238E27FC236}">
                <a16:creationId xmlns:a16="http://schemas.microsoft.com/office/drawing/2014/main" id="{873FB102-BFBC-4E6E-A041-FBB002BA4B5F}"/>
              </a:ext>
            </a:extLst>
          </p:cNvPr>
          <p:cNvSpPr>
            <a:spLocks noGrp="1"/>
          </p:cNvSpPr>
          <p:nvPr>
            <p:ph type="body" sz="quarter" idx="15" hasCustomPrompt="1"/>
          </p:nvPr>
        </p:nvSpPr>
        <p:spPr>
          <a:xfrm>
            <a:off x="426595" y="4946988"/>
            <a:ext cx="3702329" cy="535531"/>
          </a:xfrm>
        </p:spPr>
        <p:txBody>
          <a:bodyPr/>
          <a:lstStyle>
            <a:lvl1pPr marL="0" indent="0">
              <a:spcAft>
                <a:spcPts val="300"/>
              </a:spcAft>
              <a:buNone/>
              <a:defRPr sz="1600">
                <a:solidFill>
                  <a:schemeClr val="bg1"/>
                </a:solidFill>
              </a:defRPr>
            </a:lvl1pPr>
            <a:lvl2pPr marL="228600" indent="0">
              <a:buNone/>
              <a:defRPr/>
            </a:lvl2pPr>
            <a:lvl3pPr marL="457200" indent="0">
              <a:buNone/>
              <a:defRPr/>
            </a:lvl3pPr>
            <a:lvl4pPr marL="685800" indent="0">
              <a:buNone/>
              <a:defRPr/>
            </a:lvl4pPr>
            <a:lvl5pPr marL="685800" indent="0">
              <a:buNone/>
              <a:defRPr/>
            </a:lvl5pPr>
          </a:lstStyle>
          <a:p>
            <a:pPr lvl="0"/>
            <a:r>
              <a:rPr lang="en-US" dirty="0"/>
              <a:t>Speaker job title</a:t>
            </a:r>
            <a:br>
              <a:rPr lang="en-US" dirty="0"/>
            </a:br>
            <a:r>
              <a:rPr lang="en-US" dirty="0"/>
              <a:t>Speaker company</a:t>
            </a:r>
          </a:p>
        </p:txBody>
      </p:sp>
      <p:sp>
        <p:nvSpPr>
          <p:cNvPr id="12" name="Title 1">
            <a:extLst>
              <a:ext uri="{FF2B5EF4-FFF2-40B4-BE49-F238E27FC236}">
                <a16:creationId xmlns:a16="http://schemas.microsoft.com/office/drawing/2014/main" id="{9519B66F-8E51-49C9-BFFD-FA5E8934C29E}"/>
              </a:ext>
            </a:extLst>
          </p:cNvPr>
          <p:cNvSpPr>
            <a:spLocks noGrp="1"/>
          </p:cNvSpPr>
          <p:nvPr>
            <p:ph type="ctrTitle" hasCustomPrompt="1"/>
          </p:nvPr>
        </p:nvSpPr>
        <p:spPr>
          <a:xfrm>
            <a:off x="426596" y="2746988"/>
            <a:ext cx="6660004" cy="757130"/>
          </a:xfrm>
        </p:spPr>
        <p:txBody>
          <a:bodyPr wrap="square" anchor="t" anchorCtr="0"/>
          <a:lstStyle>
            <a:lvl1pPr algn="l">
              <a:defRPr sz="4800">
                <a:solidFill>
                  <a:schemeClr val="bg1"/>
                </a:solidFill>
                <a:latin typeface="+mj-lt"/>
              </a:defRPr>
            </a:lvl1pPr>
          </a:lstStyle>
          <a:p>
            <a:r>
              <a:rPr lang="en-US" dirty="0"/>
              <a:t>First-use service name</a:t>
            </a:r>
          </a:p>
        </p:txBody>
      </p:sp>
      <p:sp>
        <p:nvSpPr>
          <p:cNvPr id="13" name="Subtitle 2">
            <a:extLst>
              <a:ext uri="{FF2B5EF4-FFF2-40B4-BE49-F238E27FC236}">
                <a16:creationId xmlns:a16="http://schemas.microsoft.com/office/drawing/2014/main" id="{1CCA407B-D14D-4B7D-8136-FEEF4F712AD8}"/>
              </a:ext>
            </a:extLst>
          </p:cNvPr>
          <p:cNvSpPr>
            <a:spLocks noGrp="1"/>
          </p:cNvSpPr>
          <p:nvPr>
            <p:ph type="subTitle" idx="1" hasCustomPrompt="1"/>
          </p:nvPr>
        </p:nvSpPr>
        <p:spPr>
          <a:xfrm>
            <a:off x="426595" y="3533486"/>
            <a:ext cx="6660005" cy="978729"/>
          </a:xfrm>
        </p:spPr>
        <p:txBody>
          <a:bodyPr wrap="square"/>
          <a:lstStyle>
            <a:lvl1pPr marL="0" indent="0" algn="l" defTabSz="914400" rtl="0" eaLnBrk="1" latinLnBrk="0" hangingPunct="1">
              <a:lnSpc>
                <a:spcPct val="90000"/>
              </a:lnSpc>
              <a:spcBef>
                <a:spcPts val="0"/>
              </a:spcBef>
              <a:spcAft>
                <a:spcPts val="0"/>
              </a:spcAft>
              <a:buClr>
                <a:schemeClr val="tx1"/>
              </a:buClr>
              <a:buSzPct val="90000"/>
              <a:buFont typeface="Arial" panose="020B0604020202020204" pitchFamily="34" charset="0"/>
              <a:buNone/>
              <a:tabLst/>
              <a:defRPr lang="en-US" sz="3200" b="0" i="0" kern="1200" cap="none" spc="0"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outcome/approved PDP tagline</a:t>
            </a:r>
          </a:p>
        </p:txBody>
      </p:sp>
    </p:spTree>
    <p:extLst>
      <p:ext uri="{BB962C8B-B14F-4D97-AF65-F5344CB8AC3E}">
        <p14:creationId xmlns:p14="http://schemas.microsoft.com/office/powerpoint/2010/main" val="6418260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ver slide gradient 3">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A132D961-6013-D997-E7FA-8B088EFC76B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1" y="551423"/>
            <a:ext cx="1010270" cy="604149"/>
          </a:xfrm>
          <a:prstGeom prst="rect">
            <a:avLst/>
          </a:prstGeom>
        </p:spPr>
      </p:pic>
      <p:sp>
        <p:nvSpPr>
          <p:cNvPr id="2" name="TextBox 1">
            <a:extLst>
              <a:ext uri="{FF2B5EF4-FFF2-40B4-BE49-F238E27FC236}">
                <a16:creationId xmlns:a16="http://schemas.microsoft.com/office/drawing/2014/main" id="{ED9A09D1-FCAF-59C5-4E2E-599CA8F3C3B0}"/>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bg1"/>
                </a:solidFill>
                <a:effectLst/>
                <a:uLnTx/>
                <a:uFillTx/>
                <a:latin typeface="Amazon Ember Display"/>
                <a:ea typeface="+mn-ea"/>
                <a:cs typeface="+mn-cs"/>
              </a:rPr>
              <a:t>© 2024, Amazon Web Services, Inc. or its affiliates. All rights reserved</a:t>
            </a:r>
          </a:p>
        </p:txBody>
      </p:sp>
      <p:sp>
        <p:nvSpPr>
          <p:cNvPr id="9" name="Text Placeholder 11">
            <a:extLst>
              <a:ext uri="{FF2B5EF4-FFF2-40B4-BE49-F238E27FC236}">
                <a16:creationId xmlns:a16="http://schemas.microsoft.com/office/drawing/2014/main" id="{934F628F-274B-453A-8328-B7BCA8FA3B40}"/>
              </a:ext>
            </a:extLst>
          </p:cNvPr>
          <p:cNvSpPr>
            <a:spLocks noGrp="1"/>
          </p:cNvSpPr>
          <p:nvPr>
            <p:ph type="body" sz="quarter" idx="14" hasCustomPrompt="1"/>
          </p:nvPr>
        </p:nvSpPr>
        <p:spPr>
          <a:xfrm>
            <a:off x="426595" y="4572926"/>
            <a:ext cx="3702329" cy="369332"/>
          </a:xfrm>
        </p:spPr>
        <p:txBody>
          <a:bodyPr/>
          <a:lstStyle>
            <a:lvl1pPr marL="0" indent="0">
              <a:buNone/>
              <a:defRPr sz="2000" b="1" cap="none" spc="0" baseline="0">
                <a:solidFill>
                  <a:schemeClr val="bg1"/>
                </a:solidFill>
              </a:defRPr>
            </a:lvl1pPr>
          </a:lstStyle>
          <a:p>
            <a:pPr lvl="0"/>
            <a:r>
              <a:rPr lang="en-US" dirty="0"/>
              <a:t>Speaker name (pronouns)</a:t>
            </a:r>
          </a:p>
        </p:txBody>
      </p:sp>
      <p:sp>
        <p:nvSpPr>
          <p:cNvPr id="11" name="Text Placeholder 15">
            <a:extLst>
              <a:ext uri="{FF2B5EF4-FFF2-40B4-BE49-F238E27FC236}">
                <a16:creationId xmlns:a16="http://schemas.microsoft.com/office/drawing/2014/main" id="{E082A4C1-D48F-4F5E-94DD-4780258ABACE}"/>
              </a:ext>
            </a:extLst>
          </p:cNvPr>
          <p:cNvSpPr>
            <a:spLocks noGrp="1"/>
          </p:cNvSpPr>
          <p:nvPr>
            <p:ph type="body" sz="quarter" idx="15" hasCustomPrompt="1"/>
          </p:nvPr>
        </p:nvSpPr>
        <p:spPr>
          <a:xfrm>
            <a:off x="426595" y="4946988"/>
            <a:ext cx="3702329" cy="535531"/>
          </a:xfrm>
        </p:spPr>
        <p:txBody>
          <a:bodyPr/>
          <a:lstStyle>
            <a:lvl1pPr marL="0" indent="0">
              <a:spcAft>
                <a:spcPts val="300"/>
              </a:spcAft>
              <a:buNone/>
              <a:defRPr sz="1600">
                <a:solidFill>
                  <a:schemeClr val="bg1"/>
                </a:solidFill>
              </a:defRPr>
            </a:lvl1pPr>
            <a:lvl2pPr marL="228600" indent="0">
              <a:buNone/>
              <a:defRPr/>
            </a:lvl2pPr>
            <a:lvl3pPr marL="457200" indent="0">
              <a:buNone/>
              <a:defRPr/>
            </a:lvl3pPr>
            <a:lvl4pPr marL="685800" indent="0">
              <a:buNone/>
              <a:defRPr/>
            </a:lvl4pPr>
            <a:lvl5pPr marL="685800" indent="0">
              <a:buNone/>
              <a:defRPr/>
            </a:lvl5pPr>
          </a:lstStyle>
          <a:p>
            <a:pPr lvl="0"/>
            <a:r>
              <a:rPr lang="en-US" dirty="0"/>
              <a:t>Speaker job title</a:t>
            </a:r>
            <a:br>
              <a:rPr lang="en-US" dirty="0"/>
            </a:br>
            <a:r>
              <a:rPr lang="en-US" dirty="0"/>
              <a:t>Speaker company</a:t>
            </a:r>
          </a:p>
        </p:txBody>
      </p:sp>
      <p:sp>
        <p:nvSpPr>
          <p:cNvPr id="12" name="Title 1">
            <a:extLst>
              <a:ext uri="{FF2B5EF4-FFF2-40B4-BE49-F238E27FC236}">
                <a16:creationId xmlns:a16="http://schemas.microsoft.com/office/drawing/2014/main" id="{49D5459A-A3F0-43A1-A353-20C1527EC2E6}"/>
              </a:ext>
            </a:extLst>
          </p:cNvPr>
          <p:cNvSpPr>
            <a:spLocks noGrp="1"/>
          </p:cNvSpPr>
          <p:nvPr>
            <p:ph type="ctrTitle" hasCustomPrompt="1"/>
          </p:nvPr>
        </p:nvSpPr>
        <p:spPr>
          <a:xfrm>
            <a:off x="426596" y="2746988"/>
            <a:ext cx="6660004" cy="757130"/>
          </a:xfrm>
        </p:spPr>
        <p:txBody>
          <a:bodyPr wrap="square" anchor="t" anchorCtr="0"/>
          <a:lstStyle>
            <a:lvl1pPr algn="l">
              <a:defRPr sz="4800">
                <a:solidFill>
                  <a:schemeClr val="bg1"/>
                </a:solidFill>
                <a:latin typeface="+mj-lt"/>
              </a:defRPr>
            </a:lvl1pPr>
          </a:lstStyle>
          <a:p>
            <a:r>
              <a:rPr lang="en-US" dirty="0"/>
              <a:t>First-use service name</a:t>
            </a:r>
          </a:p>
        </p:txBody>
      </p:sp>
      <p:sp>
        <p:nvSpPr>
          <p:cNvPr id="13" name="Subtitle 2">
            <a:extLst>
              <a:ext uri="{FF2B5EF4-FFF2-40B4-BE49-F238E27FC236}">
                <a16:creationId xmlns:a16="http://schemas.microsoft.com/office/drawing/2014/main" id="{FA895A05-431F-437C-B83D-07C7AD89A4B4}"/>
              </a:ext>
            </a:extLst>
          </p:cNvPr>
          <p:cNvSpPr>
            <a:spLocks noGrp="1"/>
          </p:cNvSpPr>
          <p:nvPr>
            <p:ph type="subTitle" idx="1" hasCustomPrompt="1"/>
          </p:nvPr>
        </p:nvSpPr>
        <p:spPr>
          <a:xfrm>
            <a:off x="426595" y="3533486"/>
            <a:ext cx="6660005" cy="978729"/>
          </a:xfrm>
        </p:spPr>
        <p:txBody>
          <a:bodyPr wrap="square"/>
          <a:lstStyle>
            <a:lvl1pPr marL="0" indent="0" algn="l" defTabSz="914400" rtl="0" eaLnBrk="1" latinLnBrk="0" hangingPunct="1">
              <a:lnSpc>
                <a:spcPct val="90000"/>
              </a:lnSpc>
              <a:spcBef>
                <a:spcPts val="0"/>
              </a:spcBef>
              <a:spcAft>
                <a:spcPts val="0"/>
              </a:spcAft>
              <a:buClr>
                <a:schemeClr val="tx1"/>
              </a:buClr>
              <a:buSzPct val="90000"/>
              <a:buFont typeface="Arial" panose="020B0604020202020204" pitchFamily="34" charset="0"/>
              <a:buNone/>
              <a:tabLst/>
              <a:defRPr lang="en-US" sz="3200" b="0" i="0" kern="1200" cap="none" spc="0"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outcome/approved PDP tagline</a:t>
            </a:r>
          </a:p>
        </p:txBody>
      </p:sp>
    </p:spTree>
    <p:extLst>
      <p:ext uri="{BB962C8B-B14F-4D97-AF65-F5344CB8AC3E}">
        <p14:creationId xmlns:p14="http://schemas.microsoft.com/office/powerpoint/2010/main" val="2611787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Agenda_1">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9E09F29F-FB70-4479-9632-85DE314617E2}"/>
              </a:ext>
            </a:extLst>
          </p:cNvPr>
          <p:cNvSpPr>
            <a:spLocks noGrp="1"/>
          </p:cNvSpPr>
          <p:nvPr>
            <p:ph type="body" sz="quarter" idx="10" hasCustomPrompt="1"/>
          </p:nvPr>
        </p:nvSpPr>
        <p:spPr>
          <a:xfrm>
            <a:off x="425038" y="1365662"/>
            <a:ext cx="11430000" cy="424732"/>
          </a:xfrm>
        </p:spPr>
        <p:txBody>
          <a:bodyPr vert="horz" wrap="square" lIns="0" tIns="45720" rIns="0" bIns="45720" rtlCol="0">
            <a:spAutoFit/>
          </a:bodyPr>
          <a:lstStyle>
            <a:lvl1pPr marL="0" indent="0">
              <a:spcAft>
                <a:spcPts val="3000"/>
              </a:spcAft>
              <a:buNone/>
              <a:defRPr lang="en-US" sz="2400" smtClean="0"/>
            </a:lvl1pPr>
            <a:lvl2pPr marL="0" indent="0">
              <a:spcAft>
                <a:spcPts val="3000"/>
              </a:spcAft>
              <a:buNone/>
              <a:defRPr lang="en-US" sz="2400" smtClean="0"/>
            </a:lvl2pPr>
            <a:lvl3pPr marL="0" indent="0">
              <a:spcAft>
                <a:spcPts val="3000"/>
              </a:spcAft>
              <a:buNone/>
              <a:defRPr lang="en-US" sz="2400" smtClean="0"/>
            </a:lvl3pPr>
            <a:lvl4pPr marL="0" indent="0">
              <a:spcAft>
                <a:spcPts val="3000"/>
              </a:spcAft>
              <a:buNone/>
              <a:defRPr lang="en-US" sz="2400" smtClean="0"/>
            </a:lvl4pPr>
            <a:lvl5pPr marL="0" indent="0">
              <a:spcAft>
                <a:spcPts val="3000"/>
              </a:spcAft>
              <a:buNone/>
              <a:defRPr lang="en-US" sz="2400"/>
            </a:lvl5pPr>
          </a:lstStyle>
          <a:p>
            <a:pPr marL="228600" lvl="0" indent="-228600">
              <a:spcAft>
                <a:spcPts val="3000"/>
              </a:spcAft>
              <a:buClr>
                <a:schemeClr val="tx1"/>
              </a:buClr>
            </a:pPr>
            <a:r>
              <a:rPr lang="en-US" dirty="0"/>
              <a:t>List high-level agenda items without bullets</a:t>
            </a:r>
          </a:p>
        </p:txBody>
      </p:sp>
      <p:sp>
        <p:nvSpPr>
          <p:cNvPr id="5" name="Title 1">
            <a:extLst>
              <a:ext uri="{FF2B5EF4-FFF2-40B4-BE49-F238E27FC236}">
                <a16:creationId xmlns:a16="http://schemas.microsoft.com/office/drawing/2014/main" id="{A175166B-DC8C-4D02-820A-E0D358716306}"/>
              </a:ext>
            </a:extLst>
          </p:cNvPr>
          <p:cNvSpPr>
            <a:spLocks noGrp="1"/>
          </p:cNvSpPr>
          <p:nvPr>
            <p:ph type="title" hasCustomPrompt="1"/>
          </p:nvPr>
        </p:nvSpPr>
        <p:spPr>
          <a:xfrm>
            <a:off x="425038" y="355377"/>
            <a:ext cx="11430000" cy="638175"/>
          </a:xfrm>
        </p:spPr>
        <p:txBody>
          <a:bodyPr/>
          <a:lstStyle>
            <a:lvl1pPr>
              <a:defRPr/>
            </a:lvl1pPr>
          </a:lstStyle>
          <a:p>
            <a:r>
              <a:rPr lang="en-US" dirty="0"/>
              <a:t>Agenda</a:t>
            </a:r>
          </a:p>
        </p:txBody>
      </p:sp>
    </p:spTree>
    <p:extLst>
      <p:ext uri="{BB962C8B-B14F-4D97-AF65-F5344CB8AC3E}">
        <p14:creationId xmlns:p14="http://schemas.microsoft.com/office/powerpoint/2010/main" val="420931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Agenda_2">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2C80C750-A3DA-DD57-9D7D-AE81CEF72200}"/>
              </a:ext>
            </a:extLst>
          </p:cNvPr>
          <p:cNvSpPr/>
          <p:nvPr userDrawn="1"/>
        </p:nvSpPr>
        <p:spPr>
          <a:xfrm>
            <a:off x="6096000" y="342900"/>
            <a:ext cx="5753100" cy="5867400"/>
          </a:xfrm>
          <a:prstGeom prst="roundRect">
            <a:avLst>
              <a:gd name="adj" fmla="val 416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 name="Text Placeholder 5">
            <a:extLst>
              <a:ext uri="{FF2B5EF4-FFF2-40B4-BE49-F238E27FC236}">
                <a16:creationId xmlns:a16="http://schemas.microsoft.com/office/drawing/2014/main" id="{9E09F29F-FB70-4479-9632-85DE314617E2}"/>
              </a:ext>
            </a:extLst>
          </p:cNvPr>
          <p:cNvSpPr>
            <a:spLocks noGrp="1"/>
          </p:cNvSpPr>
          <p:nvPr>
            <p:ph type="body" sz="quarter" idx="10" hasCustomPrompt="1"/>
          </p:nvPr>
        </p:nvSpPr>
        <p:spPr>
          <a:xfrm>
            <a:off x="6368415" y="582592"/>
            <a:ext cx="5246370" cy="5349916"/>
          </a:xfrm>
          <a:prstGeom prst="rect">
            <a:avLst/>
          </a:prstGeom>
          <a:noFill/>
        </p:spPr>
        <p:txBody>
          <a:bodyPr vert="horz" wrap="square" lIns="0" tIns="91440" rIns="0" bIns="274320" rtlCol="0">
            <a:normAutofit/>
          </a:bodyPr>
          <a:lstStyle>
            <a:lvl1pPr marL="0" indent="0">
              <a:spcAft>
                <a:spcPts val="3000"/>
              </a:spcAft>
              <a:buNone/>
              <a:defRPr lang="en-US" sz="2400" smtClean="0"/>
            </a:lvl1pPr>
            <a:lvl2pPr marL="0" indent="0">
              <a:spcAft>
                <a:spcPts val="3000"/>
              </a:spcAft>
              <a:buNone/>
              <a:defRPr lang="en-US" sz="2400" smtClean="0"/>
            </a:lvl2pPr>
            <a:lvl3pPr marL="0" indent="0">
              <a:spcAft>
                <a:spcPts val="3000"/>
              </a:spcAft>
              <a:buNone/>
              <a:defRPr lang="en-US" sz="2400" smtClean="0"/>
            </a:lvl3pPr>
            <a:lvl4pPr marL="0" indent="0">
              <a:spcAft>
                <a:spcPts val="3000"/>
              </a:spcAft>
              <a:buNone/>
              <a:defRPr lang="en-US" sz="2400" smtClean="0"/>
            </a:lvl4pPr>
            <a:lvl5pPr marL="0" indent="0">
              <a:spcAft>
                <a:spcPts val="3000"/>
              </a:spcAft>
              <a:buNone/>
              <a:defRPr lang="en-US" sz="2400"/>
            </a:lvl5pPr>
          </a:lstStyle>
          <a:p>
            <a:pPr marL="228600" lvl="0" indent="-228600">
              <a:spcAft>
                <a:spcPts val="3000"/>
              </a:spcAft>
              <a:buClr>
                <a:schemeClr val="tx1"/>
              </a:buClr>
            </a:pPr>
            <a:r>
              <a:rPr lang="en-US" dirty="0"/>
              <a:t>List high-level agenda items without bullets</a:t>
            </a:r>
          </a:p>
        </p:txBody>
      </p:sp>
      <p:sp>
        <p:nvSpPr>
          <p:cNvPr id="6" name="Title 1">
            <a:extLst>
              <a:ext uri="{FF2B5EF4-FFF2-40B4-BE49-F238E27FC236}">
                <a16:creationId xmlns:a16="http://schemas.microsoft.com/office/drawing/2014/main" id="{CC3DF3CF-43E4-4E15-A5F1-E550729CA285}"/>
              </a:ext>
            </a:extLst>
          </p:cNvPr>
          <p:cNvSpPr>
            <a:spLocks noGrp="1"/>
          </p:cNvSpPr>
          <p:nvPr>
            <p:ph type="title" hasCustomPrompt="1"/>
          </p:nvPr>
        </p:nvSpPr>
        <p:spPr>
          <a:xfrm>
            <a:off x="1295400" y="2938462"/>
            <a:ext cx="4349338" cy="638175"/>
          </a:xfrm>
        </p:spPr>
        <p:txBody>
          <a:bodyPr anchor="ctr"/>
          <a:lstStyle>
            <a:lvl1pPr>
              <a:defRPr sz="4000"/>
            </a:lvl1pPr>
          </a:lstStyle>
          <a:p>
            <a:r>
              <a:rPr lang="en-US" dirty="0"/>
              <a:t>Agenda</a:t>
            </a:r>
          </a:p>
        </p:txBody>
      </p:sp>
    </p:spTree>
    <p:extLst>
      <p:ext uri="{BB962C8B-B14F-4D97-AF65-F5344CB8AC3E}">
        <p14:creationId xmlns:p14="http://schemas.microsoft.com/office/powerpoint/2010/main" val="128501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Agenda_3">
    <p:spTree>
      <p:nvGrpSpPr>
        <p:cNvPr id="1" name=""/>
        <p:cNvGrpSpPr/>
        <p:nvPr/>
      </p:nvGrpSpPr>
      <p:grpSpPr>
        <a:xfrm>
          <a:off x="0" y="0"/>
          <a:ext cx="0" cy="0"/>
          <a:chOff x="0" y="0"/>
          <a:chExt cx="0" cy="0"/>
        </a:xfrm>
      </p:grpSpPr>
      <p:sp>
        <p:nvSpPr>
          <p:cNvPr id="59" name="Rectangle: Rounded Corners 14">
            <a:extLst>
              <a:ext uri="{FF2B5EF4-FFF2-40B4-BE49-F238E27FC236}">
                <a16:creationId xmlns:a16="http://schemas.microsoft.com/office/drawing/2014/main" id="{90CAB64E-C3D8-D3B4-BDBE-B1CFA3F66B17}"/>
              </a:ext>
            </a:extLst>
          </p:cNvPr>
          <p:cNvSpPr/>
          <p:nvPr userDrawn="1"/>
        </p:nvSpPr>
        <p:spPr>
          <a:xfrm>
            <a:off x="421483" y="4085415"/>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9" name="Rectangle: Rounded Corners 14">
            <a:extLst>
              <a:ext uri="{FF2B5EF4-FFF2-40B4-BE49-F238E27FC236}">
                <a16:creationId xmlns:a16="http://schemas.microsoft.com/office/drawing/2014/main" id="{AC58A4AF-5F75-90B5-E2D5-B6AD307D8E47}"/>
              </a:ext>
            </a:extLst>
          </p:cNvPr>
          <p:cNvSpPr/>
          <p:nvPr userDrawn="1"/>
        </p:nvSpPr>
        <p:spPr>
          <a:xfrm>
            <a:off x="421483" y="1954198"/>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38" name="Text Placeholder 37">
            <a:extLst>
              <a:ext uri="{FF2B5EF4-FFF2-40B4-BE49-F238E27FC236}">
                <a16:creationId xmlns:a16="http://schemas.microsoft.com/office/drawing/2014/main" id="{2059F353-311B-F409-C62D-0FFAB22CC7EC}"/>
              </a:ext>
            </a:extLst>
          </p:cNvPr>
          <p:cNvSpPr>
            <a:spLocks noGrp="1"/>
          </p:cNvSpPr>
          <p:nvPr>
            <p:ph type="body" sz="quarter" idx="12" hasCustomPrompt="1"/>
          </p:nvPr>
        </p:nvSpPr>
        <p:spPr>
          <a:xfrm>
            <a:off x="1702543" y="2486421"/>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39" name="Text Placeholder 37">
            <a:extLst>
              <a:ext uri="{FF2B5EF4-FFF2-40B4-BE49-F238E27FC236}">
                <a16:creationId xmlns:a16="http://schemas.microsoft.com/office/drawing/2014/main" id="{F7711304-137D-F984-FCB7-ABDFAF726FBF}"/>
              </a:ext>
            </a:extLst>
          </p:cNvPr>
          <p:cNvSpPr>
            <a:spLocks noGrp="1"/>
          </p:cNvSpPr>
          <p:nvPr>
            <p:ph type="body" sz="quarter" idx="13" hasCustomPrompt="1"/>
          </p:nvPr>
        </p:nvSpPr>
        <p:spPr>
          <a:xfrm>
            <a:off x="570756" y="2388859"/>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01</a:t>
            </a:r>
          </a:p>
        </p:txBody>
      </p:sp>
      <p:sp>
        <p:nvSpPr>
          <p:cNvPr id="47" name="Text Placeholder 37">
            <a:extLst>
              <a:ext uri="{FF2B5EF4-FFF2-40B4-BE49-F238E27FC236}">
                <a16:creationId xmlns:a16="http://schemas.microsoft.com/office/drawing/2014/main" id="{953B5177-9BDA-5DF1-2654-40F84CED969A}"/>
              </a:ext>
            </a:extLst>
          </p:cNvPr>
          <p:cNvSpPr>
            <a:spLocks noGrp="1"/>
          </p:cNvSpPr>
          <p:nvPr>
            <p:ph type="body" sz="quarter" idx="18" hasCustomPrompt="1"/>
          </p:nvPr>
        </p:nvSpPr>
        <p:spPr>
          <a:xfrm>
            <a:off x="1702543" y="4617638"/>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48" name="Text Placeholder 37">
            <a:extLst>
              <a:ext uri="{FF2B5EF4-FFF2-40B4-BE49-F238E27FC236}">
                <a16:creationId xmlns:a16="http://schemas.microsoft.com/office/drawing/2014/main" id="{7BC2DADC-7A2D-0BE5-97F0-FB06ADCD454D}"/>
              </a:ext>
            </a:extLst>
          </p:cNvPr>
          <p:cNvSpPr>
            <a:spLocks noGrp="1"/>
          </p:cNvSpPr>
          <p:nvPr>
            <p:ph type="body" sz="quarter" idx="19" hasCustomPrompt="1"/>
          </p:nvPr>
        </p:nvSpPr>
        <p:spPr>
          <a:xfrm>
            <a:off x="570756" y="4520076"/>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04</a:t>
            </a:r>
          </a:p>
        </p:txBody>
      </p:sp>
      <p:sp>
        <p:nvSpPr>
          <p:cNvPr id="2" name="Title 1">
            <a:extLst>
              <a:ext uri="{FF2B5EF4-FFF2-40B4-BE49-F238E27FC236}">
                <a16:creationId xmlns:a16="http://schemas.microsoft.com/office/drawing/2014/main" id="{EA4D24A8-EBF2-4C49-BC69-1DFF588B45A9}"/>
              </a:ext>
            </a:extLst>
          </p:cNvPr>
          <p:cNvSpPr>
            <a:spLocks noGrp="1"/>
          </p:cNvSpPr>
          <p:nvPr>
            <p:ph type="title" hasCustomPrompt="1"/>
          </p:nvPr>
        </p:nvSpPr>
        <p:spPr>
          <a:xfrm>
            <a:off x="419100" y="361315"/>
            <a:ext cx="11430000" cy="638175"/>
          </a:xfrm>
        </p:spPr>
        <p:txBody>
          <a:bodyPr/>
          <a:lstStyle>
            <a:lvl1pPr>
              <a:defRPr/>
            </a:lvl1pPr>
          </a:lstStyle>
          <a:p>
            <a:r>
              <a:rPr lang="en-US" dirty="0"/>
              <a:t>Agenda</a:t>
            </a:r>
          </a:p>
        </p:txBody>
      </p:sp>
      <p:sp>
        <p:nvSpPr>
          <p:cNvPr id="3" name="Rectangle: Rounded Corners 14">
            <a:extLst>
              <a:ext uri="{FF2B5EF4-FFF2-40B4-BE49-F238E27FC236}">
                <a16:creationId xmlns:a16="http://schemas.microsoft.com/office/drawing/2014/main" id="{A5B475CB-72C2-5DA6-7F4B-A11AA9DCF4BD}"/>
              </a:ext>
            </a:extLst>
          </p:cNvPr>
          <p:cNvSpPr/>
          <p:nvPr userDrawn="1"/>
        </p:nvSpPr>
        <p:spPr>
          <a:xfrm>
            <a:off x="8248904" y="1954198"/>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4" name="Text Placeholder 37">
            <a:extLst>
              <a:ext uri="{FF2B5EF4-FFF2-40B4-BE49-F238E27FC236}">
                <a16:creationId xmlns:a16="http://schemas.microsoft.com/office/drawing/2014/main" id="{98BA58F2-33BE-123D-9CEF-7FFCF6EB2A59}"/>
              </a:ext>
            </a:extLst>
          </p:cNvPr>
          <p:cNvSpPr>
            <a:spLocks noGrp="1"/>
          </p:cNvSpPr>
          <p:nvPr>
            <p:ph type="body" sz="quarter" idx="20" hasCustomPrompt="1"/>
          </p:nvPr>
        </p:nvSpPr>
        <p:spPr>
          <a:xfrm>
            <a:off x="9529964" y="2486421"/>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5" name="Text Placeholder 37">
            <a:extLst>
              <a:ext uri="{FF2B5EF4-FFF2-40B4-BE49-F238E27FC236}">
                <a16:creationId xmlns:a16="http://schemas.microsoft.com/office/drawing/2014/main" id="{7D8258AA-317E-2D75-0695-DAF7CA706EC7}"/>
              </a:ext>
            </a:extLst>
          </p:cNvPr>
          <p:cNvSpPr>
            <a:spLocks noGrp="1"/>
          </p:cNvSpPr>
          <p:nvPr>
            <p:ph type="body" sz="quarter" idx="21" hasCustomPrompt="1"/>
          </p:nvPr>
        </p:nvSpPr>
        <p:spPr>
          <a:xfrm>
            <a:off x="8398177" y="2388859"/>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03</a:t>
            </a:r>
          </a:p>
        </p:txBody>
      </p:sp>
      <p:sp>
        <p:nvSpPr>
          <p:cNvPr id="6" name="Rectangle: Rounded Corners 14">
            <a:extLst>
              <a:ext uri="{FF2B5EF4-FFF2-40B4-BE49-F238E27FC236}">
                <a16:creationId xmlns:a16="http://schemas.microsoft.com/office/drawing/2014/main" id="{6FC7776F-E0BD-07D6-3B13-FA34C298FA42}"/>
              </a:ext>
            </a:extLst>
          </p:cNvPr>
          <p:cNvSpPr/>
          <p:nvPr userDrawn="1"/>
        </p:nvSpPr>
        <p:spPr>
          <a:xfrm>
            <a:off x="4335193" y="1954198"/>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7" name="Text Placeholder 37">
            <a:extLst>
              <a:ext uri="{FF2B5EF4-FFF2-40B4-BE49-F238E27FC236}">
                <a16:creationId xmlns:a16="http://schemas.microsoft.com/office/drawing/2014/main" id="{22CD3051-126F-857F-1DC9-D67B4E2B2BE9}"/>
              </a:ext>
            </a:extLst>
          </p:cNvPr>
          <p:cNvSpPr>
            <a:spLocks noGrp="1"/>
          </p:cNvSpPr>
          <p:nvPr>
            <p:ph type="body" sz="quarter" idx="22" hasCustomPrompt="1"/>
          </p:nvPr>
        </p:nvSpPr>
        <p:spPr>
          <a:xfrm>
            <a:off x="5616253" y="2486421"/>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8" name="Text Placeholder 37">
            <a:extLst>
              <a:ext uri="{FF2B5EF4-FFF2-40B4-BE49-F238E27FC236}">
                <a16:creationId xmlns:a16="http://schemas.microsoft.com/office/drawing/2014/main" id="{5B8DF3FE-9334-6C10-0274-C5A73AFEE1CE}"/>
              </a:ext>
            </a:extLst>
          </p:cNvPr>
          <p:cNvSpPr>
            <a:spLocks noGrp="1"/>
          </p:cNvSpPr>
          <p:nvPr>
            <p:ph type="body" sz="quarter" idx="23" hasCustomPrompt="1"/>
          </p:nvPr>
        </p:nvSpPr>
        <p:spPr>
          <a:xfrm>
            <a:off x="4484466" y="2388859"/>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02</a:t>
            </a:r>
          </a:p>
        </p:txBody>
      </p:sp>
      <p:sp>
        <p:nvSpPr>
          <p:cNvPr id="10" name="Rectangle: Rounded Corners 14">
            <a:extLst>
              <a:ext uri="{FF2B5EF4-FFF2-40B4-BE49-F238E27FC236}">
                <a16:creationId xmlns:a16="http://schemas.microsoft.com/office/drawing/2014/main" id="{F1D15092-6C97-448C-5A10-94969E090303}"/>
              </a:ext>
            </a:extLst>
          </p:cNvPr>
          <p:cNvSpPr/>
          <p:nvPr userDrawn="1"/>
        </p:nvSpPr>
        <p:spPr>
          <a:xfrm>
            <a:off x="4335193" y="4085415"/>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11" name="Text Placeholder 37">
            <a:extLst>
              <a:ext uri="{FF2B5EF4-FFF2-40B4-BE49-F238E27FC236}">
                <a16:creationId xmlns:a16="http://schemas.microsoft.com/office/drawing/2014/main" id="{73E22F3E-D239-535A-31BB-7FA69E425ACF}"/>
              </a:ext>
            </a:extLst>
          </p:cNvPr>
          <p:cNvSpPr>
            <a:spLocks noGrp="1"/>
          </p:cNvSpPr>
          <p:nvPr>
            <p:ph type="body" sz="quarter" idx="24" hasCustomPrompt="1"/>
          </p:nvPr>
        </p:nvSpPr>
        <p:spPr>
          <a:xfrm>
            <a:off x="5616253" y="4617638"/>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12" name="Text Placeholder 37">
            <a:extLst>
              <a:ext uri="{FF2B5EF4-FFF2-40B4-BE49-F238E27FC236}">
                <a16:creationId xmlns:a16="http://schemas.microsoft.com/office/drawing/2014/main" id="{86E3BFD3-9F94-F9A8-81E8-0EB2B39F6B47}"/>
              </a:ext>
            </a:extLst>
          </p:cNvPr>
          <p:cNvSpPr>
            <a:spLocks noGrp="1"/>
          </p:cNvSpPr>
          <p:nvPr>
            <p:ph type="body" sz="quarter" idx="25" hasCustomPrompt="1"/>
          </p:nvPr>
        </p:nvSpPr>
        <p:spPr>
          <a:xfrm>
            <a:off x="4484466" y="4520076"/>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05</a:t>
            </a:r>
          </a:p>
        </p:txBody>
      </p:sp>
      <p:sp>
        <p:nvSpPr>
          <p:cNvPr id="13" name="Rectangle: Rounded Corners 14">
            <a:extLst>
              <a:ext uri="{FF2B5EF4-FFF2-40B4-BE49-F238E27FC236}">
                <a16:creationId xmlns:a16="http://schemas.microsoft.com/office/drawing/2014/main" id="{668F1842-A029-8577-1313-202C5B12D1E5}"/>
              </a:ext>
            </a:extLst>
          </p:cNvPr>
          <p:cNvSpPr/>
          <p:nvPr userDrawn="1"/>
        </p:nvSpPr>
        <p:spPr>
          <a:xfrm>
            <a:off x="8251327" y="4085415"/>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14" name="Text Placeholder 37">
            <a:extLst>
              <a:ext uri="{FF2B5EF4-FFF2-40B4-BE49-F238E27FC236}">
                <a16:creationId xmlns:a16="http://schemas.microsoft.com/office/drawing/2014/main" id="{DE014517-16BD-2C94-81FC-CDCCF037A972}"/>
              </a:ext>
            </a:extLst>
          </p:cNvPr>
          <p:cNvSpPr>
            <a:spLocks noGrp="1"/>
          </p:cNvSpPr>
          <p:nvPr>
            <p:ph type="body" sz="quarter" idx="26" hasCustomPrompt="1"/>
          </p:nvPr>
        </p:nvSpPr>
        <p:spPr>
          <a:xfrm>
            <a:off x="9532387" y="4617638"/>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15" name="Text Placeholder 37">
            <a:extLst>
              <a:ext uri="{FF2B5EF4-FFF2-40B4-BE49-F238E27FC236}">
                <a16:creationId xmlns:a16="http://schemas.microsoft.com/office/drawing/2014/main" id="{9284299F-26A3-0F49-D21E-DA27D1F3DCB6}"/>
              </a:ext>
            </a:extLst>
          </p:cNvPr>
          <p:cNvSpPr>
            <a:spLocks noGrp="1"/>
          </p:cNvSpPr>
          <p:nvPr>
            <p:ph type="body" sz="quarter" idx="27" hasCustomPrompt="1"/>
          </p:nvPr>
        </p:nvSpPr>
        <p:spPr>
          <a:xfrm>
            <a:off x="8400600" y="4520076"/>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06</a:t>
            </a:r>
          </a:p>
        </p:txBody>
      </p:sp>
    </p:spTree>
    <p:extLst>
      <p:ext uri="{BB962C8B-B14F-4D97-AF65-F5344CB8AC3E}">
        <p14:creationId xmlns:p14="http://schemas.microsoft.com/office/powerpoint/2010/main" val="3043863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F73FA-018C-42B4-99E2-A1521E83ABDD}"/>
              </a:ext>
            </a:extLst>
          </p:cNvPr>
          <p:cNvSpPr>
            <a:spLocks noGrp="1"/>
          </p:cNvSpPr>
          <p:nvPr>
            <p:ph type="title" hasCustomPrompt="1"/>
          </p:nvPr>
        </p:nvSpPr>
        <p:spPr>
          <a:xfrm>
            <a:off x="-1" y="-647700"/>
            <a:ext cx="12479867" cy="638175"/>
          </a:xfrm>
        </p:spPr>
        <p:txBody>
          <a:bodyPr/>
          <a:lstStyle>
            <a:lvl1pPr>
              <a:defRPr sz="2400">
                <a:solidFill>
                  <a:schemeClr val="bg1">
                    <a:lumMod val="65000"/>
                    <a:lumOff val="35000"/>
                  </a:schemeClr>
                </a:solidFill>
              </a:defRPr>
            </a:lvl1pPr>
          </a:lstStyle>
          <a:p>
            <a:r>
              <a:rPr lang="en-US"/>
              <a:t>Blank layout (enter descriptive title here for accessibility)</a:t>
            </a:r>
          </a:p>
        </p:txBody>
      </p:sp>
    </p:spTree>
    <p:extLst>
      <p:ext uri="{BB962C8B-B14F-4D97-AF65-F5344CB8AC3E}">
        <p14:creationId xmlns:p14="http://schemas.microsoft.com/office/powerpoint/2010/main" val="958536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425038" y="355015"/>
            <a:ext cx="11430001" cy="638175"/>
          </a:xfrm>
        </p:spPr>
        <p:txBody>
          <a:bodyPr/>
          <a:lstStyle>
            <a:lvl1pPr>
              <a:defRPr/>
            </a:lvl1pPr>
          </a:lstStyle>
          <a:p>
            <a:r>
              <a:rPr lang="en-US" dirty="0"/>
              <a:t>Title only layout</a:t>
            </a:r>
          </a:p>
        </p:txBody>
      </p:sp>
    </p:spTree>
    <p:extLst>
      <p:ext uri="{BB962C8B-B14F-4D97-AF65-F5344CB8AC3E}">
        <p14:creationId xmlns:p14="http://schemas.microsoft.com/office/powerpoint/2010/main" val="80338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425038" y="1051130"/>
            <a:ext cx="11416450"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8" name="Title 1">
            <a:extLst>
              <a:ext uri="{FF2B5EF4-FFF2-40B4-BE49-F238E27FC236}">
                <a16:creationId xmlns:a16="http://schemas.microsoft.com/office/drawing/2014/main" id="{5E353A7C-118D-EB9D-83D3-ABB36CA1BE19}"/>
              </a:ext>
            </a:extLst>
          </p:cNvPr>
          <p:cNvSpPr>
            <a:spLocks noGrp="1"/>
          </p:cNvSpPr>
          <p:nvPr>
            <p:ph type="title" hasCustomPrompt="1"/>
          </p:nvPr>
        </p:nvSpPr>
        <p:spPr>
          <a:xfrm>
            <a:off x="425038" y="355015"/>
            <a:ext cx="11430001" cy="638175"/>
          </a:xfrm>
        </p:spPr>
        <p:txBody>
          <a:bodyPr/>
          <a:lstStyle>
            <a:lvl1pPr>
              <a:defRPr/>
            </a:lvl1pPr>
          </a:lstStyle>
          <a:p>
            <a:r>
              <a:rPr lang="en-US" dirty="0"/>
              <a:t>Title and subtitle layout</a:t>
            </a:r>
          </a:p>
        </p:txBody>
      </p:sp>
    </p:spTree>
    <p:extLst>
      <p:ext uri="{BB962C8B-B14F-4D97-AF65-F5344CB8AC3E}">
        <p14:creationId xmlns:p14="http://schemas.microsoft.com/office/powerpoint/2010/main" val="2751716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9B2D-B36B-40AC-9254-12739BCD5930}"/>
              </a:ext>
            </a:extLst>
          </p:cNvPr>
          <p:cNvSpPr>
            <a:spLocks noGrp="1"/>
          </p:cNvSpPr>
          <p:nvPr>
            <p:ph type="title" hasCustomPrompt="1"/>
          </p:nvPr>
        </p:nvSpPr>
        <p:spPr/>
        <p:txBody>
          <a:bodyPr/>
          <a:lstStyle>
            <a:lvl1pPr>
              <a:defRPr/>
            </a:lvl1pPr>
          </a:lstStyle>
          <a:p>
            <a:r>
              <a:rPr lang="en-US"/>
              <a:t>Title and content layout</a:t>
            </a:r>
          </a:p>
        </p:txBody>
      </p:sp>
      <p:sp>
        <p:nvSpPr>
          <p:cNvPr id="3" name="Content Placeholder 2">
            <a:extLst>
              <a:ext uri="{FF2B5EF4-FFF2-40B4-BE49-F238E27FC236}">
                <a16:creationId xmlns:a16="http://schemas.microsoft.com/office/drawing/2014/main" id="{704FFD8E-0DC3-4B8E-8C49-6A0F23E3D239}"/>
              </a:ext>
            </a:extLst>
          </p:cNvPr>
          <p:cNvSpPr>
            <a:spLocks noGrp="1"/>
          </p:cNvSpPr>
          <p:nvPr>
            <p:ph idx="1" hasCustomPrompt="1"/>
          </p:nvPr>
        </p:nvSpPr>
        <p:spPr>
          <a:xfrm>
            <a:off x="425038" y="1384288"/>
            <a:ext cx="11430001" cy="2154436"/>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915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17D87-D3C3-4EBC-8F18-A1178903C794}"/>
              </a:ext>
            </a:extLst>
          </p:cNvPr>
          <p:cNvSpPr>
            <a:spLocks noGrp="1"/>
          </p:cNvSpPr>
          <p:nvPr>
            <p:ph type="title" hasCustomPrompt="1"/>
          </p:nvPr>
        </p:nvSpPr>
        <p:spPr/>
        <p:txBody>
          <a:bodyPr/>
          <a:lstStyle>
            <a:lvl1pPr>
              <a:defRPr/>
            </a:lvl1pPr>
          </a:lstStyle>
          <a:p>
            <a:r>
              <a:rPr lang="en-US"/>
              <a:t>Title and bulleted content layout</a:t>
            </a:r>
          </a:p>
        </p:txBody>
      </p:sp>
      <p:sp>
        <p:nvSpPr>
          <p:cNvPr id="7" name="Content Placeholder 6">
            <a:extLst>
              <a:ext uri="{FF2B5EF4-FFF2-40B4-BE49-F238E27FC236}">
                <a16:creationId xmlns:a16="http://schemas.microsoft.com/office/drawing/2014/main" id="{EA6700F0-47BA-4878-9AD3-6E38759C53FE}"/>
              </a:ext>
            </a:extLst>
          </p:cNvPr>
          <p:cNvSpPr>
            <a:spLocks noGrp="1"/>
          </p:cNvSpPr>
          <p:nvPr>
            <p:ph sz="quarter" idx="13" hasCustomPrompt="1"/>
          </p:nvPr>
        </p:nvSpPr>
        <p:spPr>
          <a:xfrm>
            <a:off x="419100" y="1379208"/>
            <a:ext cx="11430000" cy="2154436"/>
          </a:xfrm>
        </p:spPr>
        <p:txBody>
          <a:bodyPr/>
          <a:lstStyle>
            <a:lvl1pPr marL="344488" indent="-344488">
              <a:lnSpc>
                <a:spcPct val="100000"/>
              </a:lnSpc>
              <a:tabLst/>
              <a:defRPr/>
            </a:lvl1pPr>
            <a:lvl2pPr marL="577850" indent="-349250">
              <a:lnSpc>
                <a:spcPct val="100000"/>
              </a:lnSpc>
              <a:tabLst/>
              <a:defRPr/>
            </a:lvl2pPr>
            <a:lvl3pPr marL="750888" indent="-293688">
              <a:lnSpc>
                <a:spcPct val="100000"/>
              </a:lnSpc>
              <a:tabLst/>
              <a:defRPr/>
            </a:lvl3pPr>
            <a:lvl4pPr marL="923925" indent="-238125">
              <a:lnSpc>
                <a:spcPct val="100000"/>
              </a:lnSpc>
              <a:tabLst/>
              <a:defRPr/>
            </a:lvl4pPr>
            <a:lvl5pPr marL="923925" indent="-238125">
              <a:lnSpc>
                <a:spcPct val="100000"/>
              </a:lnSpc>
              <a:tabLst/>
              <a:defRPr/>
            </a:lvl5pPr>
          </a:lstStyle>
          <a:p>
            <a:pPr lvl="0"/>
            <a:r>
              <a:rPr lang="en-US" dirty="0"/>
              <a:t>Enter bulleted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529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F57A7C1-7536-4D4B-BE66-71930AD49764}"/>
              </a:ext>
            </a:extLst>
          </p:cNvPr>
          <p:cNvSpPr>
            <a:spLocks noGrp="1"/>
          </p:cNvSpPr>
          <p:nvPr>
            <p:ph sz="quarter" idx="11" hasCustomPrompt="1"/>
          </p:nvPr>
        </p:nvSpPr>
        <p:spPr>
          <a:xfrm>
            <a:off x="425038" y="1714500"/>
            <a:ext cx="11430000" cy="2215991"/>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a:extLst>
              <a:ext uri="{FF2B5EF4-FFF2-40B4-BE49-F238E27FC236}">
                <a16:creationId xmlns:a16="http://schemas.microsoft.com/office/drawing/2014/main" id="{26533B27-C869-906A-42B9-A3B4EB3734F2}"/>
              </a:ext>
            </a:extLst>
          </p:cNvPr>
          <p:cNvSpPr>
            <a:spLocks noGrp="1"/>
          </p:cNvSpPr>
          <p:nvPr>
            <p:ph type="body" sz="quarter" idx="10" hasCustomPrompt="1"/>
          </p:nvPr>
        </p:nvSpPr>
        <p:spPr>
          <a:xfrm>
            <a:off x="425038" y="1051130"/>
            <a:ext cx="11416450"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9" name="Title 1">
            <a:extLst>
              <a:ext uri="{FF2B5EF4-FFF2-40B4-BE49-F238E27FC236}">
                <a16:creationId xmlns:a16="http://schemas.microsoft.com/office/drawing/2014/main" id="{5C245E11-CD57-0DC2-F98E-E23501A81549}"/>
              </a:ext>
            </a:extLst>
          </p:cNvPr>
          <p:cNvSpPr>
            <a:spLocks noGrp="1"/>
          </p:cNvSpPr>
          <p:nvPr>
            <p:ph type="title" hasCustomPrompt="1"/>
          </p:nvPr>
        </p:nvSpPr>
        <p:spPr>
          <a:xfrm>
            <a:off x="425038" y="355015"/>
            <a:ext cx="11430001" cy="638175"/>
          </a:xfrm>
        </p:spPr>
        <p:txBody>
          <a:bodyPr/>
          <a:lstStyle>
            <a:lvl1pPr>
              <a:defRPr/>
            </a:lvl1pPr>
          </a:lstStyle>
          <a:p>
            <a:r>
              <a:rPr lang="en-US" dirty="0"/>
              <a:t>Title, subtitle, and content layout</a:t>
            </a:r>
          </a:p>
        </p:txBody>
      </p:sp>
    </p:spTree>
    <p:extLst>
      <p:ext uri="{BB962C8B-B14F-4D97-AF65-F5344CB8AC3E}">
        <p14:creationId xmlns:p14="http://schemas.microsoft.com/office/powerpoint/2010/main" val="89522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ubtitle, and Bulleted Content">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434AC24-E85E-407F-973E-699BC706DC81}"/>
              </a:ext>
            </a:extLst>
          </p:cNvPr>
          <p:cNvSpPr>
            <a:spLocks noGrp="1"/>
          </p:cNvSpPr>
          <p:nvPr>
            <p:ph sz="quarter" idx="11" hasCustomPrompt="1"/>
          </p:nvPr>
        </p:nvSpPr>
        <p:spPr>
          <a:xfrm>
            <a:off x="432651" y="1718953"/>
            <a:ext cx="11428476"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bulleted slide content</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id="{A897A4EB-DEC7-4ECF-C9F0-40FEC2CE8C10}"/>
              </a:ext>
            </a:extLst>
          </p:cNvPr>
          <p:cNvSpPr>
            <a:spLocks noGrp="1"/>
          </p:cNvSpPr>
          <p:nvPr>
            <p:ph type="body" sz="quarter" idx="10" hasCustomPrompt="1"/>
          </p:nvPr>
        </p:nvSpPr>
        <p:spPr>
          <a:xfrm>
            <a:off x="425038" y="1051130"/>
            <a:ext cx="11416450"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9" name="Title 1">
            <a:extLst>
              <a:ext uri="{FF2B5EF4-FFF2-40B4-BE49-F238E27FC236}">
                <a16:creationId xmlns:a16="http://schemas.microsoft.com/office/drawing/2014/main" id="{1BF3B587-2CF3-0A49-DC35-6C0270C94C3E}"/>
              </a:ext>
            </a:extLst>
          </p:cNvPr>
          <p:cNvSpPr>
            <a:spLocks noGrp="1"/>
          </p:cNvSpPr>
          <p:nvPr>
            <p:ph type="title" hasCustomPrompt="1"/>
          </p:nvPr>
        </p:nvSpPr>
        <p:spPr>
          <a:xfrm>
            <a:off x="425038" y="355015"/>
            <a:ext cx="11430001" cy="638175"/>
          </a:xfrm>
        </p:spPr>
        <p:txBody>
          <a:bodyPr/>
          <a:lstStyle>
            <a:lvl1pPr>
              <a:defRPr/>
            </a:lvl1pPr>
          </a:lstStyle>
          <a:p>
            <a:r>
              <a:rPr lang="en-US" dirty="0"/>
              <a:t>Title, subtitle, and bulleted content layout</a:t>
            </a:r>
          </a:p>
        </p:txBody>
      </p:sp>
    </p:spTree>
    <p:extLst>
      <p:ext uri="{BB962C8B-B14F-4D97-AF65-F5344CB8AC3E}">
        <p14:creationId xmlns:p14="http://schemas.microsoft.com/office/powerpoint/2010/main" val="156017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pli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430976" y="2205761"/>
            <a:ext cx="4512969" cy="1223239"/>
          </a:xfrm>
        </p:spPr>
        <p:txBody>
          <a:bodyPr/>
          <a:lstStyle>
            <a:lvl1pPr>
              <a:lnSpc>
                <a:spcPct val="100000"/>
              </a:lnSpc>
              <a:defRPr/>
            </a:lvl1pPr>
          </a:lstStyle>
          <a:p>
            <a:r>
              <a:rPr lang="en-US"/>
              <a:t>Two-column split layout</a:t>
            </a:r>
          </a:p>
        </p:txBody>
      </p:sp>
      <p:sp>
        <p:nvSpPr>
          <p:cNvPr id="67" name="Content Placeholder 5">
            <a:extLst>
              <a:ext uri="{FF2B5EF4-FFF2-40B4-BE49-F238E27FC236}">
                <a16:creationId xmlns:a16="http://schemas.microsoft.com/office/drawing/2014/main" id="{026DE44C-E9F0-9274-C6EF-480B89C93754}"/>
              </a:ext>
            </a:extLst>
          </p:cNvPr>
          <p:cNvSpPr>
            <a:spLocks noGrp="1"/>
          </p:cNvSpPr>
          <p:nvPr>
            <p:ph sz="quarter" idx="11" hasCustomPrompt="1"/>
          </p:nvPr>
        </p:nvSpPr>
        <p:spPr>
          <a:xfrm>
            <a:off x="6210300" y="342900"/>
            <a:ext cx="5638800" cy="5867400"/>
          </a:xfrm>
        </p:spPr>
        <p:txBody>
          <a:bodyPr anchor="ctr">
            <a:noAutofit/>
          </a:bodyPr>
          <a:lstStyle>
            <a:lvl1pPr marL="0" indent="0">
              <a:lnSpc>
                <a:spcPct val="100000"/>
              </a:lnSpc>
              <a:buNone/>
              <a:defRPr sz="2200"/>
            </a:lvl1pPr>
            <a:lvl2pPr marL="228600" indent="0">
              <a:lnSpc>
                <a:spcPct val="100000"/>
              </a:lnSpc>
              <a:buNone/>
              <a:defRPr sz="2200"/>
            </a:lvl2pPr>
            <a:lvl3pPr marL="457200" indent="0">
              <a:lnSpc>
                <a:spcPct val="100000"/>
              </a:lnSpc>
              <a:buNone/>
              <a:defRPr sz="2200"/>
            </a:lvl3pPr>
            <a:lvl4pPr marL="685800" indent="0">
              <a:lnSpc>
                <a:spcPct val="100000"/>
              </a:lnSpc>
              <a:buNone/>
              <a:defRPr sz="2200"/>
            </a:lvl4pPr>
            <a:lvl5pPr marL="685800" indent="0">
              <a:lnSpc>
                <a:spcPct val="100000"/>
              </a:lnSpc>
              <a:buNone/>
              <a:defRPr sz="22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62A99E-A782-B58E-F99E-24FD392305D7}"/>
              </a:ext>
            </a:extLst>
          </p:cNvPr>
          <p:cNvSpPr>
            <a:spLocks noGrp="1"/>
          </p:cNvSpPr>
          <p:nvPr>
            <p:ph type="body" sz="quarter" idx="10" hasCustomPrompt="1"/>
          </p:nvPr>
        </p:nvSpPr>
        <p:spPr>
          <a:xfrm>
            <a:off x="432499" y="3491104"/>
            <a:ext cx="4511446"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Tree>
    <p:extLst>
      <p:ext uri="{BB962C8B-B14F-4D97-AF65-F5344CB8AC3E}">
        <p14:creationId xmlns:p14="http://schemas.microsoft.com/office/powerpoint/2010/main" val="2628331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3768">
          <p15:clr>
            <a:srgbClr val="FBAE40"/>
          </p15:clr>
        </p15:guide>
        <p15:guide id="6" pos="3912">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photo, content">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75D90089-32EE-F5C2-4BB1-D9B6D2E65A8B}"/>
              </a:ext>
            </a:extLst>
          </p:cNvPr>
          <p:cNvSpPr>
            <a:spLocks noGrp="1"/>
          </p:cNvSpPr>
          <p:nvPr>
            <p:ph type="pic" sz="quarter" idx="12" hasCustomPrompt="1"/>
          </p:nvPr>
        </p:nvSpPr>
        <p:spPr>
          <a:xfrm>
            <a:off x="420624" y="1371600"/>
            <a:ext cx="5267952" cy="4838699"/>
          </a:xfrm>
          <a:prstGeom prst="roundRect">
            <a:avLst>
              <a:gd name="adj" fmla="val 3930"/>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3" name="Content Placeholder 3">
            <a:extLst>
              <a:ext uri="{FF2B5EF4-FFF2-40B4-BE49-F238E27FC236}">
                <a16:creationId xmlns:a16="http://schemas.microsoft.com/office/drawing/2014/main" id="{8CFB96E6-BBAC-AD0A-175B-7376E3B05072}"/>
              </a:ext>
            </a:extLst>
          </p:cNvPr>
          <p:cNvSpPr>
            <a:spLocks noGrp="1"/>
          </p:cNvSpPr>
          <p:nvPr>
            <p:ph sz="half" idx="13" hasCustomPrompt="1"/>
          </p:nvPr>
        </p:nvSpPr>
        <p:spPr>
          <a:xfrm>
            <a:off x="6206196" y="1375464"/>
            <a:ext cx="5642904" cy="4834835"/>
          </a:xfrm>
        </p:spPr>
        <p:txBody>
          <a:bodyPr/>
          <a:lstStyle>
            <a:lvl1pPr marL="0" indent="0">
              <a:lnSpc>
                <a:spcPct val="100000"/>
              </a:lnSpc>
              <a:spcAft>
                <a:spcPts val="800"/>
              </a:spcAft>
              <a:buNone/>
              <a:defRPr sz="2400"/>
            </a:lvl1pPr>
            <a:lvl2pPr marL="228600" indent="0">
              <a:lnSpc>
                <a:spcPct val="100000"/>
              </a:lnSpc>
              <a:spcAft>
                <a:spcPts val="600"/>
              </a:spcAft>
              <a:buNone/>
              <a:defRPr sz="2000"/>
            </a:lvl2pPr>
            <a:lvl3pPr marL="457200" indent="0">
              <a:lnSpc>
                <a:spcPct val="100000"/>
              </a:lnSpc>
              <a:buNone/>
              <a:defRPr sz="1800"/>
            </a:lvl3pPr>
            <a:lvl4pPr marL="685800" indent="0">
              <a:lnSpc>
                <a:spcPct val="100000"/>
              </a:lnSpc>
              <a:buNone/>
              <a:defRPr sz="1600"/>
            </a:lvl4pPr>
            <a:lvl5pPr marL="685800" indent="0">
              <a:lnSpc>
                <a:spcPct val="100000"/>
              </a:lnSpc>
              <a:buNone/>
              <a:defRPr sz="16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2AC20348-E270-3649-15FB-DBA2D6E8FA80}"/>
              </a:ext>
            </a:extLst>
          </p:cNvPr>
          <p:cNvSpPr>
            <a:spLocks noGrp="1"/>
          </p:cNvSpPr>
          <p:nvPr>
            <p:ph type="title" hasCustomPrompt="1"/>
          </p:nvPr>
        </p:nvSpPr>
        <p:spPr>
          <a:xfrm>
            <a:off x="425038" y="348838"/>
            <a:ext cx="11424062" cy="641762"/>
          </a:xfrm>
        </p:spPr>
        <p:txBody>
          <a:bodyPr anchor="t"/>
          <a:lstStyle>
            <a:lvl1pPr>
              <a:defRPr sz="3200"/>
            </a:lvl1pPr>
          </a:lstStyle>
          <a:p>
            <a:r>
              <a:rPr lang="en-US" dirty="0"/>
              <a:t>Image with text layout</a:t>
            </a:r>
          </a:p>
        </p:txBody>
      </p:sp>
    </p:spTree>
    <p:extLst>
      <p:ext uri="{BB962C8B-B14F-4D97-AF65-F5344CB8AC3E}">
        <p14:creationId xmlns:p14="http://schemas.microsoft.com/office/powerpoint/2010/main" val="3579913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content, and image">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7ABE728A-88F0-A7F4-7EEB-7ECB91002550}"/>
              </a:ext>
            </a:extLst>
          </p:cNvPr>
          <p:cNvSpPr>
            <a:spLocks noGrp="1"/>
          </p:cNvSpPr>
          <p:nvPr>
            <p:ph type="pic" sz="quarter" idx="14" hasCustomPrompt="1"/>
          </p:nvPr>
        </p:nvSpPr>
        <p:spPr>
          <a:xfrm>
            <a:off x="6248400" y="0"/>
            <a:ext cx="5943600" cy="6858000"/>
          </a:xfrm>
        </p:spPr>
        <p:txBody>
          <a:bodyPr anchor="ctr">
            <a:noAutofit/>
          </a:bodyPr>
          <a:lstStyle>
            <a:lvl1pPr marL="0" indent="0" algn="ctr">
              <a:buNone/>
              <a:defRPr sz="1800"/>
            </a:lvl1pPr>
          </a:lstStyle>
          <a:p>
            <a:r>
              <a:rPr lang="en-US" dirty="0"/>
              <a:t>Click icon to add image</a:t>
            </a:r>
            <a:br>
              <a:rPr lang="en-US" dirty="0"/>
            </a:br>
            <a:br>
              <a:rPr lang="en-US" dirty="0"/>
            </a:br>
            <a:endParaRPr lang="en-US" dirty="0"/>
          </a:p>
          <a:p>
            <a:endParaRPr lang="en-US" dirty="0"/>
          </a:p>
        </p:txBody>
      </p:sp>
      <p:sp>
        <p:nvSpPr>
          <p:cNvPr id="12" name="Content Placeholder 10">
            <a:extLst>
              <a:ext uri="{FF2B5EF4-FFF2-40B4-BE49-F238E27FC236}">
                <a16:creationId xmlns:a16="http://schemas.microsoft.com/office/drawing/2014/main" id="{A07AADC7-4137-55D8-2DD5-7F564F3E6472}"/>
              </a:ext>
            </a:extLst>
          </p:cNvPr>
          <p:cNvSpPr>
            <a:spLocks noGrp="1"/>
          </p:cNvSpPr>
          <p:nvPr>
            <p:ph sz="quarter" idx="15" hasCustomPrompt="1"/>
          </p:nvPr>
        </p:nvSpPr>
        <p:spPr>
          <a:xfrm>
            <a:off x="419100" y="1371600"/>
            <a:ext cx="5524500" cy="4838700"/>
          </a:xfrm>
        </p:spPr>
        <p:txBody>
          <a:bodyPr>
            <a:noAutofit/>
          </a:bodyPr>
          <a:lstStyle>
            <a:lvl1pPr>
              <a:defRPr/>
            </a:lvl1pPr>
          </a:lstStyle>
          <a:p>
            <a:pPr lvl="0"/>
            <a:r>
              <a:rPr lang="en-US"/>
              <a:t>Enter slide content</a:t>
            </a:r>
          </a:p>
          <a:p>
            <a:pPr lvl="1"/>
            <a:r>
              <a:rPr lang="en-US"/>
              <a:t>Second level</a:t>
            </a:r>
          </a:p>
          <a:p>
            <a:pPr lvl="2"/>
            <a:r>
              <a:rPr lang="en-US"/>
              <a:t>Third level</a:t>
            </a:r>
          </a:p>
        </p:txBody>
      </p:sp>
      <p:sp>
        <p:nvSpPr>
          <p:cNvPr id="14" name="Title 1">
            <a:extLst>
              <a:ext uri="{FF2B5EF4-FFF2-40B4-BE49-F238E27FC236}">
                <a16:creationId xmlns:a16="http://schemas.microsoft.com/office/drawing/2014/main" id="{80A5EF2A-6B19-91E3-D4AC-C09B90F39C31}"/>
              </a:ext>
            </a:extLst>
          </p:cNvPr>
          <p:cNvSpPr>
            <a:spLocks noGrp="1"/>
          </p:cNvSpPr>
          <p:nvPr>
            <p:ph type="title" hasCustomPrompt="1"/>
          </p:nvPr>
        </p:nvSpPr>
        <p:spPr>
          <a:xfrm>
            <a:off x="426562" y="342900"/>
            <a:ext cx="11422538" cy="649159"/>
          </a:xfrm>
        </p:spPr>
        <p:txBody>
          <a:bodyPr/>
          <a:lstStyle>
            <a:lvl1pPr>
              <a:defRPr/>
            </a:lvl1pPr>
          </a:lstStyle>
          <a:p>
            <a:r>
              <a:rPr lang="en-US" dirty="0"/>
              <a:t>Title, content, image layout</a:t>
            </a:r>
          </a:p>
        </p:txBody>
      </p:sp>
    </p:spTree>
    <p:extLst>
      <p:ext uri="{BB962C8B-B14F-4D97-AF65-F5344CB8AC3E}">
        <p14:creationId xmlns:p14="http://schemas.microsoft.com/office/powerpoint/2010/main" val="128648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44">
          <p15:clr>
            <a:srgbClr val="FBAE40"/>
          </p15:clr>
        </p15:guide>
        <p15:guide id="2" pos="3936">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content, image_2">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8C8D795-EFA6-CAB2-DC1A-984AF693B336}"/>
              </a:ext>
            </a:extLst>
          </p:cNvPr>
          <p:cNvSpPr>
            <a:spLocks noGrp="1"/>
          </p:cNvSpPr>
          <p:nvPr>
            <p:ph idx="1" hasCustomPrompt="1"/>
          </p:nvPr>
        </p:nvSpPr>
        <p:spPr>
          <a:xfrm>
            <a:off x="425038" y="1615083"/>
            <a:ext cx="5791199" cy="452854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DE1E7C15-5FCB-D508-6617-48FD9D1E2380}"/>
              </a:ext>
            </a:extLst>
          </p:cNvPr>
          <p:cNvSpPr>
            <a:spLocks noGrp="1"/>
          </p:cNvSpPr>
          <p:nvPr>
            <p:ph type="title" hasCustomPrompt="1"/>
          </p:nvPr>
        </p:nvSpPr>
        <p:spPr>
          <a:xfrm>
            <a:off x="426562" y="342900"/>
            <a:ext cx="11422538" cy="649159"/>
          </a:xfrm>
        </p:spPr>
        <p:txBody>
          <a:bodyPr/>
          <a:lstStyle>
            <a:lvl1pPr>
              <a:defRPr/>
            </a:lvl1pPr>
          </a:lstStyle>
          <a:p>
            <a:r>
              <a:rPr lang="en-US" dirty="0"/>
              <a:t>Title, subtitle, content, image layout</a:t>
            </a:r>
          </a:p>
        </p:txBody>
      </p:sp>
      <p:sp>
        <p:nvSpPr>
          <p:cNvPr id="10" name="Text Placeholder 3">
            <a:extLst>
              <a:ext uri="{FF2B5EF4-FFF2-40B4-BE49-F238E27FC236}">
                <a16:creationId xmlns:a16="http://schemas.microsoft.com/office/drawing/2014/main" id="{B6D9906B-00A8-E965-4668-9C14C1AD8D70}"/>
              </a:ext>
            </a:extLst>
          </p:cNvPr>
          <p:cNvSpPr>
            <a:spLocks noGrp="1"/>
          </p:cNvSpPr>
          <p:nvPr>
            <p:ph type="body" sz="quarter" idx="11" hasCustomPrompt="1"/>
          </p:nvPr>
        </p:nvSpPr>
        <p:spPr>
          <a:xfrm>
            <a:off x="425038" y="1051130"/>
            <a:ext cx="11424062"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11" name="Picture Placeholder 6">
            <a:extLst>
              <a:ext uri="{FF2B5EF4-FFF2-40B4-BE49-F238E27FC236}">
                <a16:creationId xmlns:a16="http://schemas.microsoft.com/office/drawing/2014/main" id="{894C800D-263A-84AE-09B0-A12E69D8A1C2}"/>
              </a:ext>
            </a:extLst>
          </p:cNvPr>
          <p:cNvSpPr>
            <a:spLocks noGrp="1"/>
          </p:cNvSpPr>
          <p:nvPr>
            <p:ph type="pic" sz="quarter" idx="13" hasCustomPrompt="1"/>
          </p:nvPr>
        </p:nvSpPr>
        <p:spPr>
          <a:xfrm>
            <a:off x="6686566" y="342900"/>
            <a:ext cx="5162534" cy="5867400"/>
          </a:xfrm>
          <a:prstGeom prst="roundRect">
            <a:avLst>
              <a:gd name="adj" fmla="val 5034"/>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109749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ubtitl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C0FBAC3-DE1C-A165-12D1-A8AC06706DCD}"/>
              </a:ext>
            </a:extLst>
          </p:cNvPr>
          <p:cNvSpPr>
            <a:spLocks noGrp="1"/>
          </p:cNvSpPr>
          <p:nvPr>
            <p:ph type="pic" sz="quarter" idx="12" hasCustomPrompt="1"/>
          </p:nvPr>
        </p:nvSpPr>
        <p:spPr>
          <a:xfrm>
            <a:off x="1893477" y="1485898"/>
            <a:ext cx="8405047" cy="4724402"/>
          </a:xfrm>
          <a:prstGeom prst="roundRect">
            <a:avLst>
              <a:gd name="adj" fmla="val 3930"/>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8" name="Text Placeholder 3">
            <a:extLst>
              <a:ext uri="{FF2B5EF4-FFF2-40B4-BE49-F238E27FC236}">
                <a16:creationId xmlns:a16="http://schemas.microsoft.com/office/drawing/2014/main" id="{FCCAD4ED-2188-B627-6CDA-9539CE07D9A5}"/>
              </a:ext>
            </a:extLst>
          </p:cNvPr>
          <p:cNvSpPr>
            <a:spLocks noGrp="1"/>
          </p:cNvSpPr>
          <p:nvPr>
            <p:ph type="body" sz="quarter" idx="10" hasCustomPrompt="1"/>
          </p:nvPr>
        </p:nvSpPr>
        <p:spPr>
          <a:xfrm>
            <a:off x="425038" y="1051130"/>
            <a:ext cx="11424061"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9" name="Title 1">
            <a:extLst>
              <a:ext uri="{FF2B5EF4-FFF2-40B4-BE49-F238E27FC236}">
                <a16:creationId xmlns:a16="http://schemas.microsoft.com/office/drawing/2014/main" id="{D47BD224-F150-DFCA-ABDE-7F725FB4BD3C}"/>
              </a:ext>
            </a:extLst>
          </p:cNvPr>
          <p:cNvSpPr>
            <a:spLocks noGrp="1"/>
          </p:cNvSpPr>
          <p:nvPr>
            <p:ph type="title" hasCustomPrompt="1"/>
          </p:nvPr>
        </p:nvSpPr>
        <p:spPr>
          <a:xfrm>
            <a:off x="425038" y="355015"/>
            <a:ext cx="11424061" cy="638175"/>
          </a:xfrm>
        </p:spPr>
        <p:txBody>
          <a:bodyPr/>
          <a:lstStyle>
            <a:lvl1pPr>
              <a:defRPr/>
            </a:lvl1pPr>
          </a:lstStyle>
          <a:p>
            <a:r>
              <a:rPr lang="en-US" dirty="0"/>
              <a:t>Image with title and subtitle layout</a:t>
            </a:r>
          </a:p>
        </p:txBody>
      </p:sp>
    </p:spTree>
    <p:extLst>
      <p:ext uri="{BB962C8B-B14F-4D97-AF65-F5344CB8AC3E}">
        <p14:creationId xmlns:p14="http://schemas.microsoft.com/office/powerpoint/2010/main" val="5243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1_Full bleed photo">
    <p:spTree>
      <p:nvGrpSpPr>
        <p:cNvPr id="1" name=""/>
        <p:cNvGrpSpPr/>
        <p:nvPr/>
      </p:nvGrpSpPr>
      <p:grpSpPr>
        <a:xfrm>
          <a:off x="0" y="0"/>
          <a:ext cx="0" cy="0"/>
          <a:chOff x="0" y="0"/>
          <a:chExt cx="0" cy="0"/>
        </a:xfrm>
      </p:grpSpPr>
      <p:sp>
        <p:nvSpPr>
          <p:cNvPr id="16" name="Picture Placeholder 6">
            <a:extLst>
              <a:ext uri="{FF2B5EF4-FFF2-40B4-BE49-F238E27FC236}">
                <a16:creationId xmlns:a16="http://schemas.microsoft.com/office/drawing/2014/main" id="{A27BB3CF-1205-0027-049B-BD3567B2E330}"/>
              </a:ext>
            </a:extLst>
          </p:cNvPr>
          <p:cNvSpPr>
            <a:spLocks noGrp="1"/>
          </p:cNvSpPr>
          <p:nvPr>
            <p:ph type="pic" sz="quarter" idx="13" hasCustomPrompt="1"/>
          </p:nvPr>
        </p:nvSpPr>
        <p:spPr>
          <a:xfrm>
            <a:off x="0" y="0"/>
            <a:ext cx="12192000" cy="6858000"/>
          </a:xfrm>
          <a:prstGeom prst="rect">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0" name="Title 2">
            <a:extLst>
              <a:ext uri="{FF2B5EF4-FFF2-40B4-BE49-F238E27FC236}">
                <a16:creationId xmlns:a16="http://schemas.microsoft.com/office/drawing/2014/main" id="{8478C7A9-D31C-969E-487C-F31C96AF24FE}"/>
              </a:ext>
            </a:extLst>
          </p:cNvPr>
          <p:cNvSpPr>
            <a:spLocks noGrp="1"/>
          </p:cNvSpPr>
          <p:nvPr>
            <p:ph type="title" hasCustomPrompt="1"/>
          </p:nvPr>
        </p:nvSpPr>
        <p:spPr>
          <a:xfrm>
            <a:off x="0" y="-796413"/>
            <a:ext cx="12192000" cy="786888"/>
          </a:xfrm>
        </p:spPr>
        <p:txBody>
          <a:bodyPr/>
          <a:lstStyle>
            <a:lvl1pPr>
              <a:defRPr sz="2400">
                <a:solidFill>
                  <a:schemeClr val="bg1">
                    <a:lumMod val="65000"/>
                    <a:lumOff val="35000"/>
                  </a:schemeClr>
                </a:solidFill>
              </a:defRPr>
            </a:lvl1pPr>
          </a:lstStyle>
          <a:p>
            <a:r>
              <a:rPr lang="en-US" dirty="0"/>
              <a:t>Full-screen image layout (enter descriptive title here for accessibility)</a:t>
            </a:r>
          </a:p>
        </p:txBody>
      </p:sp>
      <p:sp>
        <p:nvSpPr>
          <p:cNvPr id="4" name="TextBox 3">
            <a:extLst>
              <a:ext uri="{FF2B5EF4-FFF2-40B4-BE49-F238E27FC236}">
                <a16:creationId xmlns:a16="http://schemas.microsoft.com/office/drawing/2014/main" id="{9A85B178-48DE-F116-DA62-DDDD0C02C33F}"/>
              </a:ext>
            </a:extLst>
          </p:cNvPr>
          <p:cNvSpPr txBox="1"/>
          <p:nvPr userDrawn="1"/>
        </p:nvSpPr>
        <p:spPr>
          <a:xfrm>
            <a:off x="1141084" y="6389813"/>
            <a:ext cx="2601994" cy="184666"/>
          </a:xfrm>
          <a:prstGeom prst="rect">
            <a:avLst/>
          </a:prstGeom>
          <a:noFill/>
        </p:spPr>
        <p:txBody>
          <a:bodyPr wrap="none" rtlCol="0">
            <a:spAutoFit/>
          </a:bodyPr>
          <a:lstStyle/>
          <a:p>
            <a:pPr algn="l"/>
            <a:r>
              <a:rPr lang="en-US" sz="600" dirty="0"/>
              <a:t>© 2024, Amazon Web Services, Inc. or its affiliates. All rights reserved</a:t>
            </a:r>
          </a:p>
        </p:txBody>
      </p:sp>
      <p:pic>
        <p:nvPicPr>
          <p:cNvPr id="5" name="Graphic 4">
            <a:extLst>
              <a:ext uri="{FF2B5EF4-FFF2-40B4-BE49-F238E27FC236}">
                <a16:creationId xmlns:a16="http://schemas.microsoft.com/office/drawing/2014/main" id="{5FFA95F2-4148-1F47-512A-7995E770EFC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 y="6338002"/>
            <a:ext cx="388818" cy="232516"/>
          </a:xfrm>
          <a:prstGeom prst="rect">
            <a:avLst/>
          </a:prstGeom>
        </p:spPr>
      </p:pic>
    </p:spTree>
    <p:extLst>
      <p:ext uri="{BB962C8B-B14F-4D97-AF65-F5344CB8AC3E}">
        <p14:creationId xmlns:p14="http://schemas.microsoft.com/office/powerpoint/2010/main" val="351663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7FE80-980F-4BC9-94C9-A90DD04139E5}"/>
              </a:ext>
            </a:extLst>
          </p:cNvPr>
          <p:cNvSpPr>
            <a:spLocks noGrp="1"/>
          </p:cNvSpPr>
          <p:nvPr>
            <p:ph type="title" hasCustomPrompt="1"/>
          </p:nvPr>
        </p:nvSpPr>
        <p:spPr/>
        <p:txBody>
          <a:bodyPr/>
          <a:lstStyle>
            <a:lvl1pPr>
              <a:defRPr/>
            </a:lvl1pPr>
          </a:lstStyle>
          <a:p>
            <a:r>
              <a:rPr lang="en-US" dirty="0"/>
              <a:t>Two-column with bullets layout</a:t>
            </a:r>
          </a:p>
        </p:txBody>
      </p:sp>
      <p:sp>
        <p:nvSpPr>
          <p:cNvPr id="3" name="Content Placeholder 2">
            <a:extLst>
              <a:ext uri="{FF2B5EF4-FFF2-40B4-BE49-F238E27FC236}">
                <a16:creationId xmlns:a16="http://schemas.microsoft.com/office/drawing/2014/main" id="{A62328A3-F00F-4DC0-B02A-392A2AB97F8A}"/>
              </a:ext>
            </a:extLst>
          </p:cNvPr>
          <p:cNvSpPr>
            <a:spLocks noGrp="1"/>
          </p:cNvSpPr>
          <p:nvPr>
            <p:ph sz="half" idx="1" hasCustomPrompt="1"/>
          </p:nvPr>
        </p:nvSpPr>
        <p:spPr>
          <a:xfrm>
            <a:off x="425038" y="1390203"/>
            <a:ext cx="5562600"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2E00FB0-23B9-4CB2-8C87-2533F333654B}"/>
              </a:ext>
            </a:extLst>
          </p:cNvPr>
          <p:cNvSpPr>
            <a:spLocks noGrp="1"/>
          </p:cNvSpPr>
          <p:nvPr>
            <p:ph sz="half" idx="2" hasCustomPrompt="1"/>
          </p:nvPr>
        </p:nvSpPr>
        <p:spPr>
          <a:xfrm>
            <a:off x="6216240" y="1390203"/>
            <a:ext cx="5638799"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6499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47F764-8D3D-4D65-9DEE-EB4D76A91939}"/>
              </a:ext>
            </a:extLst>
          </p:cNvPr>
          <p:cNvSpPr>
            <a:spLocks noGrp="1"/>
          </p:cNvSpPr>
          <p:nvPr>
            <p:ph type="body" idx="1" hasCustomPrompt="1"/>
          </p:nvPr>
        </p:nvSpPr>
        <p:spPr>
          <a:xfrm>
            <a:off x="419100" y="1371600"/>
            <a:ext cx="5562597" cy="480131"/>
          </a:xfrm>
        </p:spPr>
        <p:txBody>
          <a:bodyPr anchor="b"/>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a:t>
            </a:r>
          </a:p>
        </p:txBody>
      </p:sp>
      <p:sp>
        <p:nvSpPr>
          <p:cNvPr id="4" name="Content Placeholder 3">
            <a:extLst>
              <a:ext uri="{FF2B5EF4-FFF2-40B4-BE49-F238E27FC236}">
                <a16:creationId xmlns:a16="http://schemas.microsoft.com/office/drawing/2014/main" id="{1FFD69C2-FBB8-4670-938B-F05693537C12}"/>
              </a:ext>
            </a:extLst>
          </p:cNvPr>
          <p:cNvSpPr>
            <a:spLocks noGrp="1"/>
          </p:cNvSpPr>
          <p:nvPr>
            <p:ph sz="half" idx="2" hasCustomPrompt="1"/>
          </p:nvPr>
        </p:nvSpPr>
        <p:spPr>
          <a:xfrm>
            <a:off x="419100" y="2041412"/>
            <a:ext cx="5562597" cy="2000548"/>
          </a:xfrm>
        </p:spPr>
        <p:txBody>
          <a:bodyPr/>
          <a:lstStyle>
            <a:lvl1pPr marL="342900" indent="-342900">
              <a:lnSpc>
                <a:spcPct val="100000"/>
              </a:lnSpc>
              <a:buFont typeface="Arial" panose="020B0604020202020204" pitchFamily="34" charset="0"/>
              <a:buChar char="•"/>
              <a:defRPr sz="2400"/>
            </a:lvl1pPr>
            <a:lvl2pPr marL="571500" indent="-342900">
              <a:lnSpc>
                <a:spcPct val="100000"/>
              </a:lnSpc>
              <a:buFont typeface="Arial" panose="020B0604020202020204" pitchFamily="34" charset="0"/>
              <a:buChar char="•"/>
              <a:defRPr sz="2000"/>
            </a:lvl2pPr>
            <a:lvl3pPr marL="742950" indent="-285750">
              <a:lnSpc>
                <a:spcPct val="100000"/>
              </a:lnSpc>
              <a:buFont typeface="Arial" panose="020B0604020202020204" pitchFamily="34" charset="0"/>
              <a:buChar char="•"/>
              <a:defRPr sz="1800"/>
            </a:lvl3pPr>
            <a:lvl4pPr marL="971550" indent="-285750">
              <a:lnSpc>
                <a:spcPct val="100000"/>
              </a:lnSpc>
              <a:buFont typeface="Arial" panose="020B0604020202020204" pitchFamily="34" charset="0"/>
              <a:buChar char="•"/>
              <a:defRPr sz="1600"/>
            </a:lvl4pPr>
            <a:lvl5pPr marL="971550" indent="-285750">
              <a:lnSpc>
                <a:spcPct val="100000"/>
              </a:lnSpc>
              <a:buFont typeface="Arial" panose="020B0604020202020204" pitchFamily="34" charset="0"/>
              <a:buChar char="•"/>
              <a:defRPr sz="1600"/>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122A0D-CA84-4D80-B7CB-26EC3C0607BA}"/>
              </a:ext>
            </a:extLst>
          </p:cNvPr>
          <p:cNvSpPr>
            <a:spLocks noGrp="1"/>
          </p:cNvSpPr>
          <p:nvPr>
            <p:ph type="body" sz="quarter" idx="3" hasCustomPrompt="1"/>
          </p:nvPr>
        </p:nvSpPr>
        <p:spPr>
          <a:xfrm>
            <a:off x="6210304" y="1371600"/>
            <a:ext cx="5638798" cy="480131"/>
          </a:xfrm>
        </p:spPr>
        <p:txBody>
          <a:bodyPr anchor="b"/>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a:t>
            </a:r>
          </a:p>
        </p:txBody>
      </p:sp>
      <p:sp>
        <p:nvSpPr>
          <p:cNvPr id="6" name="Content Placeholder 5">
            <a:extLst>
              <a:ext uri="{FF2B5EF4-FFF2-40B4-BE49-F238E27FC236}">
                <a16:creationId xmlns:a16="http://schemas.microsoft.com/office/drawing/2014/main" id="{7521A746-02E0-4C53-AAE0-D0AE61EBDA6B}"/>
              </a:ext>
            </a:extLst>
          </p:cNvPr>
          <p:cNvSpPr>
            <a:spLocks noGrp="1"/>
          </p:cNvSpPr>
          <p:nvPr>
            <p:ph sz="quarter" idx="4" hasCustomPrompt="1"/>
          </p:nvPr>
        </p:nvSpPr>
        <p:spPr>
          <a:xfrm>
            <a:off x="6210303" y="2041412"/>
            <a:ext cx="5638797" cy="2000548"/>
          </a:xfrm>
        </p:spPr>
        <p:txBody>
          <a:bodyPr/>
          <a:lstStyle>
            <a:lvl1pPr marL="342900" indent="-342900">
              <a:lnSpc>
                <a:spcPct val="100000"/>
              </a:lnSpc>
              <a:buFont typeface="Arial" panose="020B0604020202020204" pitchFamily="34" charset="0"/>
              <a:buChar char="•"/>
              <a:defRPr sz="2400"/>
            </a:lvl1pPr>
            <a:lvl2pPr marL="571500" indent="-342900">
              <a:lnSpc>
                <a:spcPct val="100000"/>
              </a:lnSpc>
              <a:buFont typeface="Arial" panose="020B0604020202020204" pitchFamily="34" charset="0"/>
              <a:buChar char="•"/>
              <a:defRPr sz="2000"/>
            </a:lvl2pPr>
            <a:lvl3pPr marL="742950" indent="-285750">
              <a:lnSpc>
                <a:spcPct val="100000"/>
              </a:lnSpc>
              <a:buFont typeface="Arial" panose="020B0604020202020204" pitchFamily="34" charset="0"/>
              <a:buChar char="•"/>
              <a:defRPr sz="1800"/>
            </a:lvl3pPr>
            <a:lvl4pPr marL="971550" indent="-285750">
              <a:lnSpc>
                <a:spcPct val="100000"/>
              </a:lnSpc>
              <a:buFont typeface="Arial" panose="020B0604020202020204" pitchFamily="34" charset="0"/>
              <a:buChar char="•"/>
              <a:defRPr sz="1600"/>
            </a:lvl4pPr>
            <a:lvl5pPr marL="971550" indent="-285750">
              <a:lnSpc>
                <a:spcPct val="100000"/>
              </a:lnSpc>
              <a:buFont typeface="Arial" panose="020B0604020202020204" pitchFamily="34" charset="0"/>
              <a:buChar char="•"/>
              <a:defRPr sz="16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E28D7165-8EDA-CC8C-3250-C5B8025510A5}"/>
              </a:ext>
            </a:extLst>
          </p:cNvPr>
          <p:cNvSpPr>
            <a:spLocks noGrp="1"/>
          </p:cNvSpPr>
          <p:nvPr>
            <p:ph type="title" hasCustomPrompt="1"/>
          </p:nvPr>
        </p:nvSpPr>
        <p:spPr>
          <a:xfrm>
            <a:off x="425038" y="355015"/>
            <a:ext cx="11430001" cy="638175"/>
          </a:xfrm>
        </p:spPr>
        <p:txBody>
          <a:bodyPr/>
          <a:lstStyle>
            <a:lvl1pPr>
              <a:defRPr/>
            </a:lvl1pPr>
          </a:lstStyle>
          <a:p>
            <a:r>
              <a:rPr lang="en-US" dirty="0"/>
              <a:t>Comparison layout</a:t>
            </a:r>
          </a:p>
        </p:txBody>
      </p:sp>
    </p:spTree>
    <p:extLst>
      <p:ext uri="{BB962C8B-B14F-4D97-AF65-F5344CB8AC3E}">
        <p14:creationId xmlns:p14="http://schemas.microsoft.com/office/powerpoint/2010/main" val="1172057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plit content with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4FFD8E-0DC3-4B8E-8C49-6A0F23E3D239}"/>
              </a:ext>
            </a:extLst>
          </p:cNvPr>
          <p:cNvSpPr>
            <a:spLocks noGrp="1"/>
          </p:cNvSpPr>
          <p:nvPr>
            <p:ph idx="1" hasCustomPrompt="1"/>
          </p:nvPr>
        </p:nvSpPr>
        <p:spPr>
          <a:xfrm>
            <a:off x="425039" y="1379022"/>
            <a:ext cx="11429999" cy="1231106"/>
          </a:xfrm>
        </p:spPr>
        <p:txBody>
          <a:bodyPr/>
          <a:lstStyle>
            <a:lvl1pPr marL="0" indent="0">
              <a:lnSpc>
                <a:spcPct val="100000"/>
              </a:lnSpc>
              <a:buNone/>
              <a:defRPr sz="2000"/>
            </a:lvl1pPr>
            <a:lvl2pPr marL="228600" indent="0">
              <a:lnSpc>
                <a:spcPct val="100000"/>
              </a:lnSpc>
              <a:buNone/>
              <a:defRPr sz="1800"/>
            </a:lvl2pPr>
            <a:lvl3pPr marL="457200" indent="0">
              <a:lnSpc>
                <a:spcPct val="100000"/>
              </a:lnSpc>
              <a:buNone/>
              <a:defRPr sz="1600"/>
            </a:lvl3pPr>
            <a:lvl4pPr marL="685800" indent="0">
              <a:buNone/>
              <a:defRPr sz="1400"/>
            </a:lvl4pPr>
            <a:lvl5pPr marL="685800" indent="0">
              <a:buNone/>
              <a:defRPr sz="1400"/>
            </a:lvl5pPr>
          </a:lstStyle>
          <a:p>
            <a:pPr lvl="0"/>
            <a:r>
              <a:rPr lang="en-US" dirty="0"/>
              <a:t>Enter slide content</a:t>
            </a:r>
          </a:p>
          <a:p>
            <a:pPr lvl="1"/>
            <a:r>
              <a:rPr lang="en-US" dirty="0"/>
              <a:t>Second level</a:t>
            </a:r>
          </a:p>
          <a:p>
            <a:pPr lvl="2"/>
            <a:r>
              <a:rPr lang="en-US" dirty="0"/>
              <a:t>Third level</a:t>
            </a:r>
          </a:p>
        </p:txBody>
      </p:sp>
      <p:sp>
        <p:nvSpPr>
          <p:cNvPr id="5" name="Content Placeholder 2">
            <a:extLst>
              <a:ext uri="{FF2B5EF4-FFF2-40B4-BE49-F238E27FC236}">
                <a16:creationId xmlns:a16="http://schemas.microsoft.com/office/drawing/2014/main" id="{F6AACF00-959A-2B82-CD02-0DA478B13B18}"/>
              </a:ext>
            </a:extLst>
          </p:cNvPr>
          <p:cNvSpPr>
            <a:spLocks noGrp="1"/>
          </p:cNvSpPr>
          <p:nvPr>
            <p:ph sz="half" idx="10" hasCustomPrompt="1"/>
          </p:nvPr>
        </p:nvSpPr>
        <p:spPr>
          <a:xfrm>
            <a:off x="425038" y="2984229"/>
            <a:ext cx="5448300" cy="1815882"/>
          </a:xfrm>
        </p:spPr>
        <p:txBody>
          <a:bodyPr/>
          <a:lstStyle>
            <a:lvl1pPr>
              <a:lnSpc>
                <a:spcPct val="100000"/>
              </a:lnSpc>
              <a:defRPr sz="2000"/>
            </a:lvl1pPr>
            <a:lvl2pPr>
              <a:lnSpc>
                <a:spcPct val="100000"/>
              </a:lnSpc>
              <a:defRPr sz="1800"/>
            </a:lvl2pPr>
            <a:lvl3pPr>
              <a:lnSpc>
                <a:spcPct val="100000"/>
              </a:lnSpc>
              <a:defRPr sz="1600"/>
            </a:lvl3pPr>
            <a:lvl4pPr>
              <a:lnSpc>
                <a:spcPct val="100000"/>
              </a:lnSpc>
              <a:defRPr sz="1400"/>
            </a:lvl4pPr>
            <a:lvl5pPr>
              <a:lnSpc>
                <a:spcPct val="100000"/>
              </a:lnSpc>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74962A34-26C7-E1E9-09A4-2844AB099321}"/>
              </a:ext>
            </a:extLst>
          </p:cNvPr>
          <p:cNvSpPr>
            <a:spLocks noGrp="1"/>
          </p:cNvSpPr>
          <p:nvPr>
            <p:ph sz="half" idx="2" hasCustomPrompt="1"/>
          </p:nvPr>
        </p:nvSpPr>
        <p:spPr>
          <a:xfrm>
            <a:off x="6292438" y="2984229"/>
            <a:ext cx="5562600" cy="1815882"/>
          </a:xfrm>
        </p:spPr>
        <p:txBody>
          <a:bodyPr/>
          <a:lstStyle>
            <a:lvl1pPr>
              <a:lnSpc>
                <a:spcPct val="100000"/>
              </a:lnSpc>
              <a:defRPr sz="2000"/>
            </a:lvl1pPr>
            <a:lvl2pPr>
              <a:lnSpc>
                <a:spcPct val="100000"/>
              </a:lnSpc>
              <a:defRPr sz="1800"/>
            </a:lvl2pPr>
            <a:lvl3pPr>
              <a:lnSpc>
                <a:spcPct val="100000"/>
              </a:lnSpc>
              <a:defRPr sz="1600"/>
            </a:lvl3pPr>
            <a:lvl4pPr>
              <a:lnSpc>
                <a:spcPct val="100000"/>
              </a:lnSpc>
              <a:defRPr sz="1400"/>
            </a:lvl4pPr>
            <a:lvl5pPr>
              <a:lnSpc>
                <a:spcPct val="100000"/>
              </a:lnSpc>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1AA73074-962E-13D2-2EF9-82F3F36E515A}"/>
              </a:ext>
            </a:extLst>
          </p:cNvPr>
          <p:cNvSpPr>
            <a:spLocks noGrp="1"/>
          </p:cNvSpPr>
          <p:nvPr>
            <p:ph type="title" hasCustomPrompt="1"/>
          </p:nvPr>
        </p:nvSpPr>
        <p:spPr>
          <a:xfrm>
            <a:off x="425038" y="355015"/>
            <a:ext cx="11430001" cy="638175"/>
          </a:xfrm>
        </p:spPr>
        <p:txBody>
          <a:bodyPr/>
          <a:lstStyle>
            <a:lvl1pPr>
              <a:defRPr/>
            </a:lvl1pPr>
          </a:lstStyle>
          <a:p>
            <a:r>
              <a:rPr lang="en-US" dirty="0"/>
              <a:t>Title, content, and two-column layout</a:t>
            </a:r>
          </a:p>
        </p:txBody>
      </p:sp>
    </p:spTree>
    <p:extLst>
      <p:ext uri="{BB962C8B-B14F-4D97-AF65-F5344CB8AC3E}">
        <p14:creationId xmlns:p14="http://schemas.microsoft.com/office/powerpoint/2010/main" val="235156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434AC24-E85E-407F-973E-699BC706DC81}"/>
              </a:ext>
            </a:extLst>
          </p:cNvPr>
          <p:cNvSpPr>
            <a:spLocks noGrp="1"/>
          </p:cNvSpPr>
          <p:nvPr>
            <p:ph sz="quarter" idx="11" hasCustomPrompt="1"/>
          </p:nvPr>
        </p:nvSpPr>
        <p:spPr>
          <a:xfrm>
            <a:off x="420624" y="1714500"/>
            <a:ext cx="5561076" cy="2154436"/>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004959F6-41EE-4D17-B71F-BB0F4BB3DB42}"/>
              </a:ext>
            </a:extLst>
          </p:cNvPr>
          <p:cNvSpPr>
            <a:spLocks noGrp="1"/>
          </p:cNvSpPr>
          <p:nvPr>
            <p:ph sz="quarter" idx="12" hasCustomPrompt="1"/>
          </p:nvPr>
        </p:nvSpPr>
        <p:spPr>
          <a:xfrm>
            <a:off x="6210300" y="1714500"/>
            <a:ext cx="5638800" cy="2154436"/>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9" name="Text Placeholder 3">
            <a:extLst>
              <a:ext uri="{FF2B5EF4-FFF2-40B4-BE49-F238E27FC236}">
                <a16:creationId xmlns:a16="http://schemas.microsoft.com/office/drawing/2014/main" id="{746169A4-A79D-A352-C55C-454B12379E4F}"/>
              </a:ext>
            </a:extLst>
          </p:cNvPr>
          <p:cNvSpPr>
            <a:spLocks noGrp="1"/>
          </p:cNvSpPr>
          <p:nvPr>
            <p:ph type="body" sz="quarter" idx="10" hasCustomPrompt="1"/>
          </p:nvPr>
        </p:nvSpPr>
        <p:spPr>
          <a:xfrm>
            <a:off x="425038" y="1051130"/>
            <a:ext cx="11416448"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10" name="Title 1">
            <a:extLst>
              <a:ext uri="{FF2B5EF4-FFF2-40B4-BE49-F238E27FC236}">
                <a16:creationId xmlns:a16="http://schemas.microsoft.com/office/drawing/2014/main" id="{0777CA96-CA32-986F-575E-A03423534F03}"/>
              </a:ext>
            </a:extLst>
          </p:cNvPr>
          <p:cNvSpPr>
            <a:spLocks noGrp="1"/>
          </p:cNvSpPr>
          <p:nvPr>
            <p:ph type="title" hasCustomPrompt="1"/>
          </p:nvPr>
        </p:nvSpPr>
        <p:spPr>
          <a:xfrm>
            <a:off x="425038" y="355015"/>
            <a:ext cx="11424061" cy="638175"/>
          </a:xfrm>
        </p:spPr>
        <p:txBody>
          <a:bodyPr/>
          <a:lstStyle>
            <a:lvl1pPr>
              <a:defRPr/>
            </a:lvl1pPr>
          </a:lstStyle>
          <a:p>
            <a:r>
              <a:rPr lang="en-US" dirty="0"/>
              <a:t>Two-column with subtitle layout</a:t>
            </a:r>
          </a:p>
        </p:txBody>
      </p:sp>
    </p:spTree>
    <p:extLst>
      <p:ext uri="{BB962C8B-B14F-4D97-AF65-F5344CB8AC3E}">
        <p14:creationId xmlns:p14="http://schemas.microsoft.com/office/powerpoint/2010/main" val="1766520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3768">
          <p15:clr>
            <a:srgbClr val="FBAE40"/>
          </p15:clr>
        </p15:guide>
        <p15:guide id="6" pos="3912">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wo Content, Subtitle, and Bullets">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3117784-3939-47DC-817E-56BA8ACDF9B6}"/>
              </a:ext>
            </a:extLst>
          </p:cNvPr>
          <p:cNvSpPr>
            <a:spLocks noGrp="1"/>
          </p:cNvSpPr>
          <p:nvPr>
            <p:ph sz="quarter" idx="11" hasCustomPrompt="1"/>
          </p:nvPr>
        </p:nvSpPr>
        <p:spPr>
          <a:xfrm>
            <a:off x="420624" y="1714500"/>
            <a:ext cx="5561076"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3DD8E906-2D5C-440E-979E-D7FE653CDD23}"/>
              </a:ext>
            </a:extLst>
          </p:cNvPr>
          <p:cNvSpPr>
            <a:spLocks noGrp="1"/>
          </p:cNvSpPr>
          <p:nvPr>
            <p:ph sz="quarter" idx="12" hasCustomPrompt="1"/>
          </p:nvPr>
        </p:nvSpPr>
        <p:spPr>
          <a:xfrm>
            <a:off x="6210300" y="1714500"/>
            <a:ext cx="5638800"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id="{FA801EF7-628F-A649-5DFF-3BD0E55F813E}"/>
              </a:ext>
            </a:extLst>
          </p:cNvPr>
          <p:cNvSpPr>
            <a:spLocks noGrp="1"/>
          </p:cNvSpPr>
          <p:nvPr>
            <p:ph type="body" sz="quarter" idx="10" hasCustomPrompt="1"/>
          </p:nvPr>
        </p:nvSpPr>
        <p:spPr>
          <a:xfrm>
            <a:off x="425038" y="1051130"/>
            <a:ext cx="11416448"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10" name="Title 1">
            <a:extLst>
              <a:ext uri="{FF2B5EF4-FFF2-40B4-BE49-F238E27FC236}">
                <a16:creationId xmlns:a16="http://schemas.microsoft.com/office/drawing/2014/main" id="{049251E6-BE95-4702-8DE8-B00B145CAFA6}"/>
              </a:ext>
            </a:extLst>
          </p:cNvPr>
          <p:cNvSpPr>
            <a:spLocks noGrp="1"/>
          </p:cNvSpPr>
          <p:nvPr>
            <p:ph type="title" hasCustomPrompt="1"/>
          </p:nvPr>
        </p:nvSpPr>
        <p:spPr>
          <a:xfrm>
            <a:off x="425038" y="355015"/>
            <a:ext cx="11424061" cy="638175"/>
          </a:xfrm>
        </p:spPr>
        <p:txBody>
          <a:bodyPr/>
          <a:lstStyle>
            <a:lvl1pPr>
              <a:defRPr/>
            </a:lvl1pPr>
          </a:lstStyle>
          <a:p>
            <a:r>
              <a:rPr lang="en-US" dirty="0"/>
              <a:t>Two-column list with subtitle layout</a:t>
            </a:r>
          </a:p>
        </p:txBody>
      </p:sp>
    </p:spTree>
    <p:extLst>
      <p:ext uri="{BB962C8B-B14F-4D97-AF65-F5344CB8AC3E}">
        <p14:creationId xmlns:p14="http://schemas.microsoft.com/office/powerpoint/2010/main" val="2046847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3768">
          <p15:clr>
            <a:srgbClr val="FBAE40"/>
          </p15:clr>
        </p15:guide>
        <p15:guide id="6" pos="3912">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wo Content with images">
    <p:spTree>
      <p:nvGrpSpPr>
        <p:cNvPr id="1" name=""/>
        <p:cNvGrpSpPr/>
        <p:nvPr/>
      </p:nvGrpSpPr>
      <p:grpSpPr>
        <a:xfrm>
          <a:off x="0" y="0"/>
          <a:ext cx="0" cy="0"/>
          <a:chOff x="0" y="0"/>
          <a:chExt cx="0" cy="0"/>
        </a:xfrm>
      </p:grpSpPr>
      <p:sp>
        <p:nvSpPr>
          <p:cNvPr id="20" name="Rectangle: Rounded Corners 8">
            <a:extLst>
              <a:ext uri="{FF2B5EF4-FFF2-40B4-BE49-F238E27FC236}">
                <a16:creationId xmlns:a16="http://schemas.microsoft.com/office/drawing/2014/main" id="{52A9D721-E861-5726-ED15-D85B27E33079}"/>
              </a:ext>
            </a:extLst>
          </p:cNvPr>
          <p:cNvSpPr/>
          <p:nvPr userDrawn="1"/>
        </p:nvSpPr>
        <p:spPr>
          <a:xfrm>
            <a:off x="419100" y="1371600"/>
            <a:ext cx="5531138" cy="4724400"/>
          </a:xfrm>
          <a:prstGeom prst="roundRect">
            <a:avLst>
              <a:gd name="adj" fmla="val 297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1" name="Rectangle: Rounded Corners 9">
            <a:extLst>
              <a:ext uri="{FF2B5EF4-FFF2-40B4-BE49-F238E27FC236}">
                <a16:creationId xmlns:a16="http://schemas.microsoft.com/office/drawing/2014/main" id="{EAD1E70E-986D-7358-8938-DF58B1437DC4}"/>
              </a:ext>
            </a:extLst>
          </p:cNvPr>
          <p:cNvSpPr/>
          <p:nvPr userDrawn="1"/>
        </p:nvSpPr>
        <p:spPr>
          <a:xfrm>
            <a:off x="6317962" y="1371600"/>
            <a:ext cx="5531138" cy="4724400"/>
          </a:xfrm>
          <a:prstGeom prst="roundRect">
            <a:avLst>
              <a:gd name="adj" fmla="val 281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2" name="Content Placeholder 2">
            <a:extLst>
              <a:ext uri="{FF2B5EF4-FFF2-40B4-BE49-F238E27FC236}">
                <a16:creationId xmlns:a16="http://schemas.microsoft.com/office/drawing/2014/main" id="{1528BA9E-5164-0A8B-BB33-4098B73E9960}"/>
              </a:ext>
            </a:extLst>
          </p:cNvPr>
          <p:cNvSpPr>
            <a:spLocks noGrp="1"/>
          </p:cNvSpPr>
          <p:nvPr>
            <p:ph sz="half" idx="1" hasCustomPrompt="1"/>
          </p:nvPr>
        </p:nvSpPr>
        <p:spPr>
          <a:xfrm>
            <a:off x="562841" y="4227283"/>
            <a:ext cx="5160818" cy="1687641"/>
          </a:xfrm>
        </p:spPr>
        <p:txBody>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23" name="Content Placeholder 3">
            <a:extLst>
              <a:ext uri="{FF2B5EF4-FFF2-40B4-BE49-F238E27FC236}">
                <a16:creationId xmlns:a16="http://schemas.microsoft.com/office/drawing/2014/main" id="{B3602169-7114-BC70-13CF-6B0B928430A8}"/>
              </a:ext>
            </a:extLst>
          </p:cNvPr>
          <p:cNvSpPr>
            <a:spLocks noGrp="1"/>
          </p:cNvSpPr>
          <p:nvPr>
            <p:ph sz="half" idx="2" hasCustomPrompt="1"/>
          </p:nvPr>
        </p:nvSpPr>
        <p:spPr>
          <a:xfrm>
            <a:off x="6468341" y="4227283"/>
            <a:ext cx="5160818" cy="1687641"/>
          </a:xfrm>
        </p:spPr>
        <p:txBody>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24" name="Picture Placeholder 6">
            <a:extLst>
              <a:ext uri="{FF2B5EF4-FFF2-40B4-BE49-F238E27FC236}">
                <a16:creationId xmlns:a16="http://schemas.microsoft.com/office/drawing/2014/main" id="{057719C2-D02D-5139-3712-7EAE10AD07BC}"/>
              </a:ext>
            </a:extLst>
          </p:cNvPr>
          <p:cNvSpPr>
            <a:spLocks noGrp="1"/>
          </p:cNvSpPr>
          <p:nvPr>
            <p:ph type="pic" sz="quarter" idx="10" hasCustomPrompt="1"/>
          </p:nvPr>
        </p:nvSpPr>
        <p:spPr>
          <a:xfrm>
            <a:off x="419100" y="1371600"/>
            <a:ext cx="5528604" cy="2748116"/>
          </a:xfrm>
          <a:prstGeom prst="roundRect">
            <a:avLst>
              <a:gd name="adj" fmla="val 5983"/>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5" name="Picture Placeholder 6">
            <a:extLst>
              <a:ext uri="{FF2B5EF4-FFF2-40B4-BE49-F238E27FC236}">
                <a16:creationId xmlns:a16="http://schemas.microsoft.com/office/drawing/2014/main" id="{B43301AC-6A90-E344-31FF-1B62EF56090B}"/>
              </a:ext>
            </a:extLst>
          </p:cNvPr>
          <p:cNvSpPr>
            <a:spLocks noGrp="1"/>
          </p:cNvSpPr>
          <p:nvPr>
            <p:ph type="pic" sz="quarter" idx="11" hasCustomPrompt="1"/>
          </p:nvPr>
        </p:nvSpPr>
        <p:spPr>
          <a:xfrm>
            <a:off x="6320496" y="1371600"/>
            <a:ext cx="5528604" cy="2748116"/>
          </a:xfrm>
          <a:prstGeom prst="roundRect">
            <a:avLst>
              <a:gd name="adj" fmla="val 5034"/>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7" name="Title 1">
            <a:extLst>
              <a:ext uri="{FF2B5EF4-FFF2-40B4-BE49-F238E27FC236}">
                <a16:creationId xmlns:a16="http://schemas.microsoft.com/office/drawing/2014/main" id="{02B09DC9-F71B-505C-799E-74C56AC7767B}"/>
              </a:ext>
            </a:extLst>
          </p:cNvPr>
          <p:cNvSpPr>
            <a:spLocks noGrp="1"/>
          </p:cNvSpPr>
          <p:nvPr>
            <p:ph type="title" hasCustomPrompt="1"/>
          </p:nvPr>
        </p:nvSpPr>
        <p:spPr>
          <a:xfrm>
            <a:off x="426562" y="342900"/>
            <a:ext cx="11422538" cy="649159"/>
          </a:xfrm>
        </p:spPr>
        <p:txBody>
          <a:bodyPr/>
          <a:lstStyle>
            <a:lvl1pPr>
              <a:defRPr/>
            </a:lvl1pPr>
          </a:lstStyle>
          <a:p>
            <a:r>
              <a:rPr lang="en-US" dirty="0"/>
              <a:t>Two-column with images layout</a:t>
            </a:r>
          </a:p>
        </p:txBody>
      </p:sp>
    </p:spTree>
    <p:extLst>
      <p:ext uri="{BB962C8B-B14F-4D97-AF65-F5344CB8AC3E}">
        <p14:creationId xmlns:p14="http://schemas.microsoft.com/office/powerpoint/2010/main" val="2868342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wo images split">
    <p:spTree>
      <p:nvGrpSpPr>
        <p:cNvPr id="1" name=""/>
        <p:cNvGrpSpPr/>
        <p:nvPr/>
      </p:nvGrpSpPr>
      <p:grpSpPr>
        <a:xfrm>
          <a:off x="0" y="0"/>
          <a:ext cx="0" cy="0"/>
          <a:chOff x="0" y="0"/>
          <a:chExt cx="0" cy="0"/>
        </a:xfrm>
      </p:grpSpPr>
      <p:sp>
        <p:nvSpPr>
          <p:cNvPr id="12" name="Rectangle: Rounded Corners 8">
            <a:extLst>
              <a:ext uri="{FF2B5EF4-FFF2-40B4-BE49-F238E27FC236}">
                <a16:creationId xmlns:a16="http://schemas.microsoft.com/office/drawing/2014/main" id="{1E2270C4-C33E-1E7D-CD57-F6F5C9565DE6}"/>
              </a:ext>
            </a:extLst>
          </p:cNvPr>
          <p:cNvSpPr/>
          <p:nvPr userDrawn="1"/>
        </p:nvSpPr>
        <p:spPr>
          <a:xfrm>
            <a:off x="411042" y="1371600"/>
            <a:ext cx="11438059"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3" name="Title 1">
            <a:extLst>
              <a:ext uri="{FF2B5EF4-FFF2-40B4-BE49-F238E27FC236}">
                <a16:creationId xmlns:a16="http://schemas.microsoft.com/office/drawing/2014/main" id="{3EF7DF84-B876-2E67-626C-7A3C9B4BEB1D}"/>
              </a:ext>
            </a:extLst>
          </p:cNvPr>
          <p:cNvSpPr>
            <a:spLocks noGrp="1"/>
          </p:cNvSpPr>
          <p:nvPr>
            <p:ph type="title" hasCustomPrompt="1"/>
          </p:nvPr>
        </p:nvSpPr>
        <p:spPr>
          <a:xfrm>
            <a:off x="419100" y="342901"/>
            <a:ext cx="11429999" cy="647176"/>
          </a:xfrm>
        </p:spPr>
        <p:txBody>
          <a:bodyPr vert="horz" lIns="0" tIns="45720" rIns="0" bIns="45720" rtlCol="0" anchor="ctr" anchorCtr="0">
            <a:noAutofit/>
          </a:bodyPr>
          <a:lstStyle>
            <a:lvl1pPr>
              <a:defRPr lang="en-US" dirty="0"/>
            </a:lvl1pPr>
          </a:lstStyle>
          <a:p>
            <a:pPr lvl="0"/>
            <a:r>
              <a:rPr lang="en-US" dirty="0"/>
              <a:t>Two-row with images layout</a:t>
            </a:r>
          </a:p>
        </p:txBody>
      </p:sp>
      <p:sp>
        <p:nvSpPr>
          <p:cNvPr id="14" name="Content Placeholder 2">
            <a:extLst>
              <a:ext uri="{FF2B5EF4-FFF2-40B4-BE49-F238E27FC236}">
                <a16:creationId xmlns:a16="http://schemas.microsoft.com/office/drawing/2014/main" id="{2E03A313-10D1-62E5-3C71-19884C97BE07}"/>
              </a:ext>
            </a:extLst>
          </p:cNvPr>
          <p:cNvSpPr>
            <a:spLocks noGrp="1"/>
          </p:cNvSpPr>
          <p:nvPr>
            <p:ph sz="half" idx="1" hasCustomPrompt="1"/>
          </p:nvPr>
        </p:nvSpPr>
        <p:spPr>
          <a:xfrm>
            <a:off x="4425949" y="1593925"/>
            <a:ext cx="7086600" cy="1612749"/>
          </a:xfrm>
        </p:spPr>
        <p:txBody>
          <a:bodyPr anchor="ctr" anchorCtr="0">
            <a:normAutofit/>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15" name="Picture Placeholder 6">
            <a:extLst>
              <a:ext uri="{FF2B5EF4-FFF2-40B4-BE49-F238E27FC236}">
                <a16:creationId xmlns:a16="http://schemas.microsoft.com/office/drawing/2014/main" id="{A66E6441-C4C4-1249-71FD-25B0A089D4A7}"/>
              </a:ext>
            </a:extLst>
          </p:cNvPr>
          <p:cNvSpPr>
            <a:spLocks noGrp="1"/>
          </p:cNvSpPr>
          <p:nvPr>
            <p:ph type="pic" sz="quarter" idx="10" hasCustomPrompt="1"/>
          </p:nvPr>
        </p:nvSpPr>
        <p:spPr>
          <a:xfrm>
            <a:off x="419100" y="1371600"/>
            <a:ext cx="3543300" cy="2040194"/>
          </a:xfrm>
          <a:prstGeom prst="roundRect">
            <a:avLst>
              <a:gd name="adj" fmla="val 5983"/>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17" name="Rectangle: Rounded Corners 8">
            <a:extLst>
              <a:ext uri="{FF2B5EF4-FFF2-40B4-BE49-F238E27FC236}">
                <a16:creationId xmlns:a16="http://schemas.microsoft.com/office/drawing/2014/main" id="{F3F76BC6-823E-9CC3-7246-B2C206464005}"/>
              </a:ext>
            </a:extLst>
          </p:cNvPr>
          <p:cNvSpPr/>
          <p:nvPr userDrawn="1"/>
        </p:nvSpPr>
        <p:spPr>
          <a:xfrm>
            <a:off x="411042" y="3810000"/>
            <a:ext cx="11438059"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8" name="Content Placeholder 2">
            <a:extLst>
              <a:ext uri="{FF2B5EF4-FFF2-40B4-BE49-F238E27FC236}">
                <a16:creationId xmlns:a16="http://schemas.microsoft.com/office/drawing/2014/main" id="{9E62E40E-E95B-6738-E419-7ED7C1080292}"/>
              </a:ext>
            </a:extLst>
          </p:cNvPr>
          <p:cNvSpPr>
            <a:spLocks noGrp="1"/>
          </p:cNvSpPr>
          <p:nvPr>
            <p:ph sz="half" idx="11" hasCustomPrompt="1"/>
          </p:nvPr>
        </p:nvSpPr>
        <p:spPr>
          <a:xfrm>
            <a:off x="679859" y="4032325"/>
            <a:ext cx="7086600" cy="1612749"/>
          </a:xfrm>
        </p:spPr>
        <p:txBody>
          <a:bodyPr anchor="ctr" anchorCtr="0">
            <a:normAutofit/>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19" name="Picture Placeholder 6">
            <a:extLst>
              <a:ext uri="{FF2B5EF4-FFF2-40B4-BE49-F238E27FC236}">
                <a16:creationId xmlns:a16="http://schemas.microsoft.com/office/drawing/2014/main" id="{E1C64382-C500-09BE-522A-7DFF8894CAD8}"/>
              </a:ext>
            </a:extLst>
          </p:cNvPr>
          <p:cNvSpPr>
            <a:spLocks noGrp="1"/>
          </p:cNvSpPr>
          <p:nvPr>
            <p:ph type="pic" sz="quarter" idx="12" hasCustomPrompt="1"/>
          </p:nvPr>
        </p:nvSpPr>
        <p:spPr>
          <a:xfrm>
            <a:off x="8305800" y="3810000"/>
            <a:ext cx="3543300" cy="2040194"/>
          </a:xfrm>
          <a:prstGeom prst="roundRect">
            <a:avLst>
              <a:gd name="adj" fmla="val 5983"/>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1477716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hree pillars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lvl1pPr>
              <a:defRPr/>
            </a:lvl1pPr>
          </a:lstStyle>
          <a:p>
            <a:r>
              <a:rPr lang="en-US" dirty="0"/>
              <a:t>Three-column with square images layout</a:t>
            </a:r>
          </a:p>
        </p:txBody>
      </p:sp>
      <p:sp>
        <p:nvSpPr>
          <p:cNvPr id="6" name="Text Placeholder 2">
            <a:extLst>
              <a:ext uri="{FF2B5EF4-FFF2-40B4-BE49-F238E27FC236}">
                <a16:creationId xmlns:a16="http://schemas.microsoft.com/office/drawing/2014/main" id="{10BFD12E-90CE-C652-D318-19A128794C78}"/>
              </a:ext>
            </a:extLst>
          </p:cNvPr>
          <p:cNvSpPr>
            <a:spLocks noGrp="1"/>
          </p:cNvSpPr>
          <p:nvPr>
            <p:ph type="body" idx="1" hasCustomPrompt="1"/>
          </p:nvPr>
        </p:nvSpPr>
        <p:spPr>
          <a:xfrm>
            <a:off x="419101" y="3429129"/>
            <a:ext cx="3483864" cy="369332"/>
          </a:xfrm>
        </p:spPr>
        <p:txBody>
          <a:bodyPr anchor="t"/>
          <a:lstStyle>
            <a:lvl1pPr marL="0" indent="0" algn="ctr">
              <a:buNone/>
              <a:defRPr sz="2000" b="1">
                <a:solidFill>
                  <a:srgbClr val="42B4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06DC1607-DD34-92DA-9340-AF0A334035F1}"/>
              </a:ext>
            </a:extLst>
          </p:cNvPr>
          <p:cNvSpPr>
            <a:spLocks noGrp="1"/>
          </p:cNvSpPr>
          <p:nvPr>
            <p:ph sz="half" idx="2" hasCustomPrompt="1"/>
          </p:nvPr>
        </p:nvSpPr>
        <p:spPr>
          <a:xfrm>
            <a:off x="419100" y="3959942"/>
            <a:ext cx="3483864" cy="933589"/>
          </a:xfrm>
        </p:spPr>
        <p:txBody>
          <a:bodyPr/>
          <a:lstStyle>
            <a:lvl1pPr marL="0" indent="0" algn="ctr">
              <a:lnSpc>
                <a:spcPct val="100000"/>
              </a:lnSpc>
              <a:spcAft>
                <a:spcPts val="400"/>
              </a:spcAft>
              <a:buNone/>
              <a:defRPr sz="1800"/>
            </a:lvl1pPr>
            <a:lvl2pPr marL="285750" indent="0" algn="ctr">
              <a:lnSpc>
                <a:spcPct val="100000"/>
              </a:lnSpc>
              <a:spcAft>
                <a:spcPts val="400"/>
              </a:spcAft>
              <a:buNone/>
              <a:defRPr sz="1600"/>
            </a:lvl2pPr>
            <a:lvl3pPr marL="628650" indent="0" algn="ctr">
              <a:lnSpc>
                <a:spcPct val="100000"/>
              </a:lnSpc>
              <a:spcAft>
                <a:spcPts val="4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33293554-A33B-9D32-3DB3-3828AE7DF76D}"/>
              </a:ext>
            </a:extLst>
          </p:cNvPr>
          <p:cNvSpPr>
            <a:spLocks noGrp="1"/>
          </p:cNvSpPr>
          <p:nvPr>
            <p:ph type="body" sz="quarter" idx="3" hasCustomPrompt="1"/>
          </p:nvPr>
        </p:nvSpPr>
        <p:spPr>
          <a:xfrm>
            <a:off x="4392168" y="3429129"/>
            <a:ext cx="3483864" cy="369332"/>
          </a:xfrm>
        </p:spPr>
        <p:txBody>
          <a:bodyPr anchor="t"/>
          <a:lstStyle>
            <a:lvl1pPr marL="0" indent="0" algn="ctr">
              <a:buNone/>
              <a:defRPr sz="2000" b="1">
                <a:solidFill>
                  <a:srgbClr val="42B4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9" name="Content Placeholder 5">
            <a:extLst>
              <a:ext uri="{FF2B5EF4-FFF2-40B4-BE49-F238E27FC236}">
                <a16:creationId xmlns:a16="http://schemas.microsoft.com/office/drawing/2014/main" id="{AA3C4F7F-E583-C292-6FE3-AB2BFFC18C1A}"/>
              </a:ext>
            </a:extLst>
          </p:cNvPr>
          <p:cNvSpPr>
            <a:spLocks noGrp="1"/>
          </p:cNvSpPr>
          <p:nvPr>
            <p:ph sz="quarter" idx="4" hasCustomPrompt="1"/>
          </p:nvPr>
        </p:nvSpPr>
        <p:spPr>
          <a:xfrm>
            <a:off x="4392167" y="3959942"/>
            <a:ext cx="3483864" cy="933589"/>
          </a:xfrm>
        </p:spPr>
        <p:txBody>
          <a:bodyPr/>
          <a:lstStyle>
            <a:lvl1pPr marL="0" indent="0" algn="ctr">
              <a:lnSpc>
                <a:spcPct val="100000"/>
              </a:lnSpc>
              <a:spcAft>
                <a:spcPts val="400"/>
              </a:spcAft>
              <a:buNone/>
              <a:defRPr sz="1800"/>
            </a:lvl1pPr>
            <a:lvl2pPr marL="285750" indent="0" algn="ctr">
              <a:lnSpc>
                <a:spcPct val="100000"/>
              </a:lnSpc>
              <a:spcAft>
                <a:spcPts val="400"/>
              </a:spcAft>
              <a:buNone/>
              <a:defRPr sz="1600"/>
            </a:lvl2pPr>
            <a:lvl3pPr marL="628650" indent="0" algn="ctr">
              <a:lnSpc>
                <a:spcPct val="100000"/>
              </a:lnSpc>
              <a:spcAft>
                <a:spcPts val="4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0" name="Text Placeholder 4">
            <a:extLst>
              <a:ext uri="{FF2B5EF4-FFF2-40B4-BE49-F238E27FC236}">
                <a16:creationId xmlns:a16="http://schemas.microsoft.com/office/drawing/2014/main" id="{A0C2E7C7-6272-7C9E-61CC-4BA5EEECCA8E}"/>
              </a:ext>
            </a:extLst>
          </p:cNvPr>
          <p:cNvSpPr>
            <a:spLocks noGrp="1"/>
          </p:cNvSpPr>
          <p:nvPr>
            <p:ph type="body" sz="quarter" idx="13" hasCustomPrompt="1"/>
          </p:nvPr>
        </p:nvSpPr>
        <p:spPr>
          <a:xfrm>
            <a:off x="8365236" y="3429129"/>
            <a:ext cx="3483864" cy="369332"/>
          </a:xfrm>
        </p:spPr>
        <p:txBody>
          <a:bodyPr anchor="t"/>
          <a:lstStyle>
            <a:lvl1pPr marL="0" indent="0" algn="ctr">
              <a:buNone/>
              <a:defRPr sz="2000" b="1">
                <a:solidFill>
                  <a:srgbClr val="42B4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1" name="Content Placeholder 5">
            <a:extLst>
              <a:ext uri="{FF2B5EF4-FFF2-40B4-BE49-F238E27FC236}">
                <a16:creationId xmlns:a16="http://schemas.microsoft.com/office/drawing/2014/main" id="{043B2FDF-2149-9868-48CF-68AF0B50E748}"/>
              </a:ext>
            </a:extLst>
          </p:cNvPr>
          <p:cNvSpPr>
            <a:spLocks noGrp="1"/>
          </p:cNvSpPr>
          <p:nvPr>
            <p:ph sz="quarter" idx="14" hasCustomPrompt="1"/>
          </p:nvPr>
        </p:nvSpPr>
        <p:spPr>
          <a:xfrm>
            <a:off x="8365236" y="3959942"/>
            <a:ext cx="3483864" cy="933589"/>
          </a:xfrm>
        </p:spPr>
        <p:txBody>
          <a:bodyPr/>
          <a:lstStyle>
            <a:lvl1pPr marL="0" indent="0" algn="ctr">
              <a:lnSpc>
                <a:spcPct val="100000"/>
              </a:lnSpc>
              <a:spcAft>
                <a:spcPts val="400"/>
              </a:spcAft>
              <a:buNone/>
              <a:defRPr sz="1800"/>
            </a:lvl1pPr>
            <a:lvl2pPr marL="285750" indent="0" algn="ctr">
              <a:lnSpc>
                <a:spcPct val="100000"/>
              </a:lnSpc>
              <a:spcAft>
                <a:spcPts val="400"/>
              </a:spcAft>
              <a:buNone/>
              <a:defRPr sz="1600"/>
            </a:lvl2pPr>
            <a:lvl3pPr marL="628650" indent="0" algn="ctr">
              <a:lnSpc>
                <a:spcPct val="100000"/>
              </a:lnSpc>
              <a:spcAft>
                <a:spcPts val="4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Picture Placeholder 12">
            <a:extLst>
              <a:ext uri="{FF2B5EF4-FFF2-40B4-BE49-F238E27FC236}">
                <a16:creationId xmlns:a16="http://schemas.microsoft.com/office/drawing/2014/main" id="{1759E99C-9391-1568-8D11-F0380A352E09}"/>
              </a:ext>
            </a:extLst>
          </p:cNvPr>
          <p:cNvSpPr>
            <a:spLocks noGrp="1"/>
          </p:cNvSpPr>
          <p:nvPr>
            <p:ph type="pic" sz="quarter" idx="15" hasCustomPrompt="1"/>
          </p:nvPr>
        </p:nvSpPr>
        <p:spPr>
          <a:xfrm>
            <a:off x="1655950" y="2107943"/>
            <a:ext cx="1010166" cy="954046"/>
          </a:xfrm>
        </p:spPr>
        <p:txBody>
          <a:bodyPr>
            <a:noAutofit/>
          </a:bodyPr>
          <a:lstStyle>
            <a:lvl1pPr marL="0" indent="0">
              <a:buNone/>
              <a:defRPr sz="1800"/>
            </a:lvl1pPr>
          </a:lstStyle>
          <a:p>
            <a:r>
              <a:rPr lang="en-US"/>
              <a:t>Click icon to add image</a:t>
            </a:r>
          </a:p>
        </p:txBody>
      </p:sp>
      <p:sp>
        <p:nvSpPr>
          <p:cNvPr id="13" name="Picture Placeholder 12">
            <a:extLst>
              <a:ext uri="{FF2B5EF4-FFF2-40B4-BE49-F238E27FC236}">
                <a16:creationId xmlns:a16="http://schemas.microsoft.com/office/drawing/2014/main" id="{657E8662-78AD-974B-E4CE-E3BF5371AC9D}"/>
              </a:ext>
            </a:extLst>
          </p:cNvPr>
          <p:cNvSpPr>
            <a:spLocks noGrp="1"/>
          </p:cNvSpPr>
          <p:nvPr>
            <p:ph type="pic" sz="quarter" idx="16" hasCustomPrompt="1"/>
          </p:nvPr>
        </p:nvSpPr>
        <p:spPr>
          <a:xfrm>
            <a:off x="5629017" y="2107943"/>
            <a:ext cx="1010166" cy="954046"/>
          </a:xfrm>
        </p:spPr>
        <p:txBody>
          <a:bodyPr>
            <a:noAutofit/>
          </a:bodyPr>
          <a:lstStyle>
            <a:lvl1pPr marL="0" indent="0">
              <a:buNone/>
              <a:defRPr sz="1800"/>
            </a:lvl1pPr>
          </a:lstStyle>
          <a:p>
            <a:r>
              <a:rPr lang="en-US"/>
              <a:t>Click icon to add image</a:t>
            </a:r>
          </a:p>
        </p:txBody>
      </p:sp>
      <p:sp>
        <p:nvSpPr>
          <p:cNvPr id="14" name="Picture Placeholder 12">
            <a:extLst>
              <a:ext uri="{FF2B5EF4-FFF2-40B4-BE49-F238E27FC236}">
                <a16:creationId xmlns:a16="http://schemas.microsoft.com/office/drawing/2014/main" id="{12123810-DB8B-DEDE-3CC0-864B7B3DE382}"/>
              </a:ext>
            </a:extLst>
          </p:cNvPr>
          <p:cNvSpPr>
            <a:spLocks noGrp="1"/>
          </p:cNvSpPr>
          <p:nvPr>
            <p:ph type="pic" sz="quarter" idx="17" hasCustomPrompt="1"/>
          </p:nvPr>
        </p:nvSpPr>
        <p:spPr>
          <a:xfrm>
            <a:off x="9602085" y="2107943"/>
            <a:ext cx="1010166" cy="954046"/>
          </a:xfrm>
        </p:spPr>
        <p:txBody>
          <a:bodyPr>
            <a:noAutofit/>
          </a:bodyPr>
          <a:lstStyle>
            <a:lvl1pPr marL="0" indent="0">
              <a:buNone/>
              <a:defRPr sz="1800"/>
            </a:lvl1pPr>
          </a:lstStyle>
          <a:p>
            <a:r>
              <a:rPr lang="en-US"/>
              <a:t>Click icon to add image</a:t>
            </a:r>
          </a:p>
        </p:txBody>
      </p:sp>
    </p:spTree>
    <p:extLst>
      <p:ext uri="{BB962C8B-B14F-4D97-AF65-F5344CB8AC3E}">
        <p14:creationId xmlns:p14="http://schemas.microsoft.com/office/powerpoint/2010/main" val="908582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hree pillars_2">
    <p:spTree>
      <p:nvGrpSpPr>
        <p:cNvPr id="1" name=""/>
        <p:cNvGrpSpPr/>
        <p:nvPr/>
      </p:nvGrpSpPr>
      <p:grpSpPr>
        <a:xfrm>
          <a:off x="0" y="0"/>
          <a:ext cx="0" cy="0"/>
          <a:chOff x="0" y="0"/>
          <a:chExt cx="0" cy="0"/>
        </a:xfrm>
      </p:grpSpPr>
      <p:sp>
        <p:nvSpPr>
          <p:cNvPr id="16" name="Rectangle: Rounded Corners 14">
            <a:extLst>
              <a:ext uri="{FF2B5EF4-FFF2-40B4-BE49-F238E27FC236}">
                <a16:creationId xmlns:a16="http://schemas.microsoft.com/office/drawing/2014/main" id="{03AC0CE5-EA06-CE55-4FDD-17CBF3749294}"/>
              </a:ext>
            </a:extLst>
          </p:cNvPr>
          <p:cNvSpPr/>
          <p:nvPr userDrawn="1"/>
        </p:nvSpPr>
        <p:spPr>
          <a:xfrm>
            <a:off x="419100"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6" name="Rectangle: Rounded Corners 14">
            <a:extLst>
              <a:ext uri="{FF2B5EF4-FFF2-40B4-BE49-F238E27FC236}">
                <a16:creationId xmlns:a16="http://schemas.microsoft.com/office/drawing/2014/main" id="{EB721D76-2A3B-04BD-C8AD-2C622769B14E}"/>
              </a:ext>
            </a:extLst>
          </p:cNvPr>
          <p:cNvSpPr/>
          <p:nvPr userDrawn="1"/>
        </p:nvSpPr>
        <p:spPr>
          <a:xfrm>
            <a:off x="8292988"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14" name="Rectangle: Rounded Corners 14">
            <a:extLst>
              <a:ext uri="{FF2B5EF4-FFF2-40B4-BE49-F238E27FC236}">
                <a16:creationId xmlns:a16="http://schemas.microsoft.com/office/drawing/2014/main" id="{35159C79-D169-526F-6B2B-00661856BB78}"/>
              </a:ext>
            </a:extLst>
          </p:cNvPr>
          <p:cNvSpPr/>
          <p:nvPr userDrawn="1"/>
        </p:nvSpPr>
        <p:spPr>
          <a:xfrm>
            <a:off x="4356044"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22" name="Oval 21">
            <a:extLst>
              <a:ext uri="{FF2B5EF4-FFF2-40B4-BE49-F238E27FC236}">
                <a16:creationId xmlns:a16="http://schemas.microsoft.com/office/drawing/2014/main" id="{74139584-772E-F4B5-3BA6-29C630CEFB08}"/>
              </a:ext>
            </a:extLst>
          </p:cNvPr>
          <p:cNvSpPr/>
          <p:nvPr userDrawn="1"/>
        </p:nvSpPr>
        <p:spPr>
          <a:xfrm>
            <a:off x="9290573" y="1885183"/>
            <a:ext cx="1541891" cy="1541891"/>
          </a:xfrm>
          <a:prstGeom prst="ellipse">
            <a:avLst/>
          </a:prstGeom>
          <a:noFill/>
          <a:ln w="25400">
            <a:gradFill>
              <a:gsLst>
                <a:gs pos="0">
                  <a:schemeClr val="accent6"/>
                </a:gs>
                <a:gs pos="3000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3" name="Oval 22">
            <a:extLst>
              <a:ext uri="{FF2B5EF4-FFF2-40B4-BE49-F238E27FC236}">
                <a16:creationId xmlns:a16="http://schemas.microsoft.com/office/drawing/2014/main" id="{09EE79C9-321B-6695-3A01-8B60577F77AE}"/>
              </a:ext>
            </a:extLst>
          </p:cNvPr>
          <p:cNvSpPr/>
          <p:nvPr userDrawn="1"/>
        </p:nvSpPr>
        <p:spPr>
          <a:xfrm>
            <a:off x="5358392" y="1885183"/>
            <a:ext cx="1541891" cy="1541891"/>
          </a:xfrm>
          <a:prstGeom prst="ellipse">
            <a:avLst/>
          </a:prstGeom>
          <a:noFill/>
          <a:ln w="25400">
            <a:gradFill>
              <a:gsLst>
                <a:gs pos="0">
                  <a:schemeClr val="accent6"/>
                </a:gs>
                <a:gs pos="3000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4" name="Oval 23">
            <a:extLst>
              <a:ext uri="{FF2B5EF4-FFF2-40B4-BE49-F238E27FC236}">
                <a16:creationId xmlns:a16="http://schemas.microsoft.com/office/drawing/2014/main" id="{B7B9492E-B553-986C-DCD6-ABAEC0787099}"/>
              </a:ext>
            </a:extLst>
          </p:cNvPr>
          <p:cNvSpPr/>
          <p:nvPr userDrawn="1"/>
        </p:nvSpPr>
        <p:spPr>
          <a:xfrm>
            <a:off x="1426211" y="1885183"/>
            <a:ext cx="1541891" cy="1541891"/>
          </a:xfrm>
          <a:prstGeom prst="ellipse">
            <a:avLst/>
          </a:prstGeom>
          <a:noFill/>
          <a:ln w="25400">
            <a:gradFill>
              <a:gsLst>
                <a:gs pos="0">
                  <a:schemeClr val="accent6"/>
                </a:gs>
                <a:gs pos="3000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B23BDB79-7DA4-A7DA-FFAA-D970F473BC02}"/>
              </a:ext>
            </a:extLst>
          </p:cNvPr>
          <p:cNvSpPr>
            <a:spLocks noGrp="1"/>
          </p:cNvSpPr>
          <p:nvPr userDrawn="1">
            <p:ph type="title" hasCustomPrompt="1"/>
          </p:nvPr>
        </p:nvSpPr>
        <p:spPr/>
        <p:txBody>
          <a:bodyPr/>
          <a:lstStyle/>
          <a:p>
            <a:r>
              <a:rPr lang="en-US" dirty="0"/>
              <a:t>Three-column with circular icons layout</a:t>
            </a:r>
          </a:p>
        </p:txBody>
      </p:sp>
      <p:cxnSp>
        <p:nvCxnSpPr>
          <p:cNvPr id="11" name="Straight Connector 10">
            <a:extLst>
              <a:ext uri="{FF2B5EF4-FFF2-40B4-BE49-F238E27FC236}">
                <a16:creationId xmlns:a16="http://schemas.microsoft.com/office/drawing/2014/main" id="{6EF3FA1E-28A2-2A44-2C1D-7A1EF81ABD03}"/>
              </a:ext>
            </a:extLst>
          </p:cNvPr>
          <p:cNvCxnSpPr>
            <a:cxnSpLocks/>
          </p:cNvCxnSpPr>
          <p:nvPr userDrawn="1"/>
        </p:nvCxnSpPr>
        <p:spPr>
          <a:xfrm>
            <a:off x="1739956" y="4440265"/>
            <a:ext cx="914400"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2">
            <a:extLst>
              <a:ext uri="{FF2B5EF4-FFF2-40B4-BE49-F238E27FC236}">
                <a16:creationId xmlns:a16="http://schemas.microsoft.com/office/drawing/2014/main" id="{B1848BA4-D0B6-9ABC-82C6-933BFFFAE0F2}"/>
              </a:ext>
            </a:extLst>
          </p:cNvPr>
          <p:cNvSpPr>
            <a:spLocks noGrp="1"/>
          </p:cNvSpPr>
          <p:nvPr userDrawn="1">
            <p:ph type="body" sz="quarter" idx="14" hasCustomPrompt="1"/>
          </p:nvPr>
        </p:nvSpPr>
        <p:spPr>
          <a:xfrm>
            <a:off x="733690" y="4633436"/>
            <a:ext cx="2926932"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21" name="Text Placeholder 2">
            <a:extLst>
              <a:ext uri="{FF2B5EF4-FFF2-40B4-BE49-F238E27FC236}">
                <a16:creationId xmlns:a16="http://schemas.microsoft.com/office/drawing/2014/main" id="{D3556C88-4E70-B0A6-86D9-2CF5F271DCB5}"/>
              </a:ext>
            </a:extLst>
          </p:cNvPr>
          <p:cNvSpPr>
            <a:spLocks noGrp="1"/>
          </p:cNvSpPr>
          <p:nvPr userDrawn="1">
            <p:ph type="body" idx="1" hasCustomPrompt="1"/>
          </p:nvPr>
        </p:nvSpPr>
        <p:spPr>
          <a:xfrm>
            <a:off x="733690" y="3877761"/>
            <a:ext cx="2926932"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cxnSp>
        <p:nvCxnSpPr>
          <p:cNvPr id="8" name="Straight Connector 7">
            <a:extLst>
              <a:ext uri="{FF2B5EF4-FFF2-40B4-BE49-F238E27FC236}">
                <a16:creationId xmlns:a16="http://schemas.microsoft.com/office/drawing/2014/main" id="{1C9073B9-455D-C10B-7B33-B2CA64C32A74}"/>
              </a:ext>
            </a:extLst>
          </p:cNvPr>
          <p:cNvCxnSpPr>
            <a:cxnSpLocks/>
          </p:cNvCxnSpPr>
          <p:nvPr userDrawn="1"/>
        </p:nvCxnSpPr>
        <p:spPr>
          <a:xfrm>
            <a:off x="9613844" y="4440265"/>
            <a:ext cx="914400"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D54A302D-4223-5925-8CEA-0BEE1E1125ED}"/>
              </a:ext>
            </a:extLst>
          </p:cNvPr>
          <p:cNvSpPr>
            <a:spLocks noGrp="1"/>
          </p:cNvSpPr>
          <p:nvPr userDrawn="1">
            <p:ph type="body" sz="quarter" idx="17" hasCustomPrompt="1"/>
          </p:nvPr>
        </p:nvSpPr>
        <p:spPr>
          <a:xfrm>
            <a:off x="8607578" y="4633436"/>
            <a:ext cx="2926932"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13" name="Text Placeholder 2">
            <a:extLst>
              <a:ext uri="{FF2B5EF4-FFF2-40B4-BE49-F238E27FC236}">
                <a16:creationId xmlns:a16="http://schemas.microsoft.com/office/drawing/2014/main" id="{EF16AF30-7B37-1297-47E4-EF0C23B0DBF2}"/>
              </a:ext>
            </a:extLst>
          </p:cNvPr>
          <p:cNvSpPr>
            <a:spLocks noGrp="1"/>
          </p:cNvSpPr>
          <p:nvPr userDrawn="1">
            <p:ph type="body" idx="18" hasCustomPrompt="1"/>
          </p:nvPr>
        </p:nvSpPr>
        <p:spPr>
          <a:xfrm>
            <a:off x="8607578" y="3877761"/>
            <a:ext cx="2926932"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cxnSp>
        <p:nvCxnSpPr>
          <p:cNvPr id="17" name="Straight Connector 16">
            <a:extLst>
              <a:ext uri="{FF2B5EF4-FFF2-40B4-BE49-F238E27FC236}">
                <a16:creationId xmlns:a16="http://schemas.microsoft.com/office/drawing/2014/main" id="{F08F87B0-A732-A5D0-3978-C84778E6D744}"/>
              </a:ext>
            </a:extLst>
          </p:cNvPr>
          <p:cNvCxnSpPr>
            <a:cxnSpLocks/>
          </p:cNvCxnSpPr>
          <p:nvPr userDrawn="1"/>
        </p:nvCxnSpPr>
        <p:spPr>
          <a:xfrm>
            <a:off x="5676900" y="4440265"/>
            <a:ext cx="914400"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2" name="Text Placeholder 12">
            <a:extLst>
              <a:ext uri="{FF2B5EF4-FFF2-40B4-BE49-F238E27FC236}">
                <a16:creationId xmlns:a16="http://schemas.microsoft.com/office/drawing/2014/main" id="{2C1879FC-3649-DC7B-2874-F383D5CD44C7}"/>
              </a:ext>
            </a:extLst>
          </p:cNvPr>
          <p:cNvSpPr>
            <a:spLocks noGrp="1"/>
          </p:cNvSpPr>
          <p:nvPr userDrawn="1">
            <p:ph type="body" sz="quarter" idx="20" hasCustomPrompt="1"/>
          </p:nvPr>
        </p:nvSpPr>
        <p:spPr>
          <a:xfrm>
            <a:off x="4670634" y="4633436"/>
            <a:ext cx="2926932"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3" name="Text Placeholder 2">
            <a:extLst>
              <a:ext uri="{FF2B5EF4-FFF2-40B4-BE49-F238E27FC236}">
                <a16:creationId xmlns:a16="http://schemas.microsoft.com/office/drawing/2014/main" id="{121D4A74-0C75-63EE-E996-862CBFFE4904}"/>
              </a:ext>
            </a:extLst>
          </p:cNvPr>
          <p:cNvSpPr>
            <a:spLocks noGrp="1"/>
          </p:cNvSpPr>
          <p:nvPr userDrawn="1">
            <p:ph type="body" idx="21" hasCustomPrompt="1"/>
          </p:nvPr>
        </p:nvSpPr>
        <p:spPr>
          <a:xfrm>
            <a:off x="4670634" y="3877761"/>
            <a:ext cx="2926932"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 name="Picture Placeholder 12">
            <a:extLst>
              <a:ext uri="{FF2B5EF4-FFF2-40B4-BE49-F238E27FC236}">
                <a16:creationId xmlns:a16="http://schemas.microsoft.com/office/drawing/2014/main" id="{C707F6A4-4D18-F3BE-1996-FA147CB634D3}"/>
              </a:ext>
            </a:extLst>
          </p:cNvPr>
          <p:cNvSpPr>
            <a:spLocks noGrp="1"/>
          </p:cNvSpPr>
          <p:nvPr>
            <p:ph type="pic" sz="quarter" idx="15" hasCustomPrompt="1"/>
          </p:nvPr>
        </p:nvSpPr>
        <p:spPr>
          <a:xfrm>
            <a:off x="1426211" y="1894831"/>
            <a:ext cx="1541891" cy="1541891"/>
          </a:xfrm>
          <a:prstGeom prst="ellipse">
            <a:avLst/>
          </a:prstGeom>
        </p:spPr>
        <p:txBody>
          <a:bodyPr>
            <a:noAutofit/>
          </a:bodyPr>
          <a:lstStyle>
            <a:lvl1pPr marL="0" indent="0">
              <a:buNone/>
              <a:defRPr sz="1800"/>
            </a:lvl1pPr>
          </a:lstStyle>
          <a:p>
            <a:r>
              <a:rPr lang="en-US" dirty="0"/>
              <a:t>Click icon to add image</a:t>
            </a:r>
          </a:p>
        </p:txBody>
      </p:sp>
      <p:sp>
        <p:nvSpPr>
          <p:cNvPr id="4" name="Picture Placeholder 12">
            <a:extLst>
              <a:ext uri="{FF2B5EF4-FFF2-40B4-BE49-F238E27FC236}">
                <a16:creationId xmlns:a16="http://schemas.microsoft.com/office/drawing/2014/main" id="{FF694DD8-C8F5-07D4-2208-578B44E5F005}"/>
              </a:ext>
            </a:extLst>
          </p:cNvPr>
          <p:cNvSpPr>
            <a:spLocks noGrp="1"/>
          </p:cNvSpPr>
          <p:nvPr>
            <p:ph type="pic" sz="quarter" idx="25" hasCustomPrompt="1"/>
          </p:nvPr>
        </p:nvSpPr>
        <p:spPr>
          <a:xfrm>
            <a:off x="5363155" y="1894831"/>
            <a:ext cx="1541891" cy="1541891"/>
          </a:xfrm>
          <a:prstGeom prst="ellipse">
            <a:avLst/>
          </a:prstGeom>
        </p:spPr>
        <p:txBody>
          <a:bodyPr>
            <a:noAutofit/>
          </a:bodyPr>
          <a:lstStyle>
            <a:lvl1pPr marL="0" indent="0">
              <a:buNone/>
              <a:defRPr sz="1800"/>
            </a:lvl1pPr>
          </a:lstStyle>
          <a:p>
            <a:r>
              <a:rPr lang="en-US"/>
              <a:t>Click icon to add image</a:t>
            </a:r>
          </a:p>
        </p:txBody>
      </p:sp>
      <p:sp>
        <p:nvSpPr>
          <p:cNvPr id="5" name="Picture Placeholder 12">
            <a:extLst>
              <a:ext uri="{FF2B5EF4-FFF2-40B4-BE49-F238E27FC236}">
                <a16:creationId xmlns:a16="http://schemas.microsoft.com/office/drawing/2014/main" id="{8767C8BD-3DD0-49B5-2AF0-B5E3A61BC9AF}"/>
              </a:ext>
            </a:extLst>
          </p:cNvPr>
          <p:cNvSpPr>
            <a:spLocks noGrp="1"/>
          </p:cNvSpPr>
          <p:nvPr>
            <p:ph type="pic" sz="quarter" idx="26" hasCustomPrompt="1"/>
          </p:nvPr>
        </p:nvSpPr>
        <p:spPr>
          <a:xfrm>
            <a:off x="9300099" y="1894831"/>
            <a:ext cx="1541891" cy="1541891"/>
          </a:xfrm>
          <a:prstGeom prst="ellipse">
            <a:avLst/>
          </a:prstGeom>
        </p:spPr>
        <p:txBody>
          <a:bodyPr>
            <a:noAutofit/>
          </a:bodyPr>
          <a:lstStyle>
            <a:lvl1pPr marL="0" indent="0">
              <a:buNone/>
              <a:defRPr sz="1800"/>
            </a:lvl1pPr>
          </a:lstStyle>
          <a:p>
            <a:r>
              <a:rPr lang="en-US"/>
              <a:t>Click icon to add image</a:t>
            </a:r>
          </a:p>
        </p:txBody>
      </p:sp>
    </p:spTree>
    <p:extLst>
      <p:ext uri="{BB962C8B-B14F-4D97-AF65-F5344CB8AC3E}">
        <p14:creationId xmlns:p14="http://schemas.microsoft.com/office/powerpoint/2010/main" val="154566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hree pillars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p>
            <a:r>
              <a:rPr lang="en-US" dirty="0"/>
              <a:t>Three-column with eyebrows layout</a:t>
            </a:r>
          </a:p>
        </p:txBody>
      </p:sp>
      <p:sp>
        <p:nvSpPr>
          <p:cNvPr id="16" name="Rectangle: Rounded Corners 14">
            <a:extLst>
              <a:ext uri="{FF2B5EF4-FFF2-40B4-BE49-F238E27FC236}">
                <a16:creationId xmlns:a16="http://schemas.microsoft.com/office/drawing/2014/main" id="{03AC0CE5-EA06-CE55-4FDD-17CBF3749294}"/>
              </a:ext>
            </a:extLst>
          </p:cNvPr>
          <p:cNvSpPr/>
          <p:nvPr userDrawn="1"/>
        </p:nvSpPr>
        <p:spPr>
          <a:xfrm>
            <a:off x="419100"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35" name="Text Placeholder 2">
            <a:extLst>
              <a:ext uri="{FF2B5EF4-FFF2-40B4-BE49-F238E27FC236}">
                <a16:creationId xmlns:a16="http://schemas.microsoft.com/office/drawing/2014/main" id="{09E632FC-0C0B-A67C-A85C-8206A1A51074}"/>
              </a:ext>
            </a:extLst>
          </p:cNvPr>
          <p:cNvSpPr>
            <a:spLocks noGrp="1"/>
          </p:cNvSpPr>
          <p:nvPr>
            <p:ph type="body" idx="1" hasCustomPrompt="1"/>
          </p:nvPr>
        </p:nvSpPr>
        <p:spPr>
          <a:xfrm>
            <a:off x="733690" y="2900915"/>
            <a:ext cx="2926932" cy="369332"/>
          </a:xfrm>
        </p:spPr>
        <p:txBody>
          <a:bodyPr anchor="t"/>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7" name="Rectangle: Rounded Corners 14">
            <a:extLst>
              <a:ext uri="{FF2B5EF4-FFF2-40B4-BE49-F238E27FC236}">
                <a16:creationId xmlns:a16="http://schemas.microsoft.com/office/drawing/2014/main" id="{462E4AA4-1F9A-4B65-017C-81AAB49744B9}"/>
              </a:ext>
            </a:extLst>
          </p:cNvPr>
          <p:cNvSpPr/>
          <p:nvPr userDrawn="1"/>
        </p:nvSpPr>
        <p:spPr>
          <a:xfrm>
            <a:off x="8292988"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39" name="Text Placeholder 2">
            <a:extLst>
              <a:ext uri="{FF2B5EF4-FFF2-40B4-BE49-F238E27FC236}">
                <a16:creationId xmlns:a16="http://schemas.microsoft.com/office/drawing/2014/main" id="{F27B2543-1791-CE3E-5D92-A32148B8B4A6}"/>
              </a:ext>
            </a:extLst>
          </p:cNvPr>
          <p:cNvSpPr>
            <a:spLocks noGrp="1"/>
          </p:cNvSpPr>
          <p:nvPr>
            <p:ph type="body" idx="16" hasCustomPrompt="1"/>
          </p:nvPr>
        </p:nvSpPr>
        <p:spPr>
          <a:xfrm>
            <a:off x="8607578" y="2900915"/>
            <a:ext cx="2926932" cy="369332"/>
          </a:xfrm>
        </p:spPr>
        <p:txBody>
          <a:bodyPr anchor="t"/>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1" name="Rectangle: Rounded Corners 14">
            <a:extLst>
              <a:ext uri="{FF2B5EF4-FFF2-40B4-BE49-F238E27FC236}">
                <a16:creationId xmlns:a16="http://schemas.microsoft.com/office/drawing/2014/main" id="{29682F97-F604-3EA6-1614-4AD9EA8EBD33}"/>
              </a:ext>
            </a:extLst>
          </p:cNvPr>
          <p:cNvSpPr/>
          <p:nvPr userDrawn="1"/>
        </p:nvSpPr>
        <p:spPr>
          <a:xfrm>
            <a:off x="4356044"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43" name="Text Placeholder 2">
            <a:extLst>
              <a:ext uri="{FF2B5EF4-FFF2-40B4-BE49-F238E27FC236}">
                <a16:creationId xmlns:a16="http://schemas.microsoft.com/office/drawing/2014/main" id="{AD311DF5-CAB0-119A-BEB3-CD860F0E8E69}"/>
              </a:ext>
            </a:extLst>
          </p:cNvPr>
          <p:cNvSpPr>
            <a:spLocks noGrp="1"/>
          </p:cNvSpPr>
          <p:nvPr>
            <p:ph type="body" idx="19" hasCustomPrompt="1"/>
          </p:nvPr>
        </p:nvSpPr>
        <p:spPr>
          <a:xfrm>
            <a:off x="4670634" y="2900915"/>
            <a:ext cx="2926932" cy="369332"/>
          </a:xfrm>
        </p:spPr>
        <p:txBody>
          <a:bodyPr anchor="t"/>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6" name="Text Placeholder 12">
            <a:extLst>
              <a:ext uri="{FF2B5EF4-FFF2-40B4-BE49-F238E27FC236}">
                <a16:creationId xmlns:a16="http://schemas.microsoft.com/office/drawing/2014/main" id="{B5974954-D39B-EA11-2394-C3638EFE8763}"/>
              </a:ext>
            </a:extLst>
          </p:cNvPr>
          <p:cNvSpPr>
            <a:spLocks noGrp="1"/>
          </p:cNvSpPr>
          <p:nvPr>
            <p:ph type="body" sz="quarter" idx="22" hasCustomPrompt="1"/>
          </p:nvPr>
        </p:nvSpPr>
        <p:spPr>
          <a:xfrm>
            <a:off x="733690" y="2158248"/>
            <a:ext cx="1737360" cy="359474"/>
          </a:xfrm>
          <a:prstGeom prst="roundRect">
            <a:avLst>
              <a:gd name="adj" fmla="val 18151"/>
            </a:avLst>
          </a:prstGeom>
          <a:gradFill flip="none" rotWithShape="1">
            <a:gsLst>
              <a:gs pos="0">
                <a:schemeClr val="accent1"/>
              </a:gs>
              <a:gs pos="100000">
                <a:schemeClr val="accent5"/>
              </a:gs>
            </a:gsLst>
            <a:lin ang="2700000" scaled="1"/>
            <a:tileRect/>
          </a:gradFill>
        </p:spPr>
        <p:txBody>
          <a:bodyPr anchor="ctr"/>
          <a:lstStyle>
            <a:lvl1pPr marL="0" indent="0" algn="ctr">
              <a:buNone/>
              <a:defRPr lang="en-US" sz="1600" b="1" i="0" kern="1200" spc="400" baseline="0" dirty="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a:t>EYEBROW</a:t>
            </a:r>
          </a:p>
        </p:txBody>
      </p:sp>
      <p:sp>
        <p:nvSpPr>
          <p:cNvPr id="47" name="Text Placeholder 12">
            <a:extLst>
              <a:ext uri="{FF2B5EF4-FFF2-40B4-BE49-F238E27FC236}">
                <a16:creationId xmlns:a16="http://schemas.microsoft.com/office/drawing/2014/main" id="{AD9BE854-F816-4000-5D2D-80A4E7C51B72}"/>
              </a:ext>
            </a:extLst>
          </p:cNvPr>
          <p:cNvSpPr>
            <a:spLocks noGrp="1"/>
          </p:cNvSpPr>
          <p:nvPr>
            <p:ph type="body" sz="quarter" idx="23" hasCustomPrompt="1"/>
          </p:nvPr>
        </p:nvSpPr>
        <p:spPr>
          <a:xfrm>
            <a:off x="4670634" y="2158248"/>
            <a:ext cx="1737360" cy="359474"/>
          </a:xfrm>
          <a:prstGeom prst="roundRect">
            <a:avLst>
              <a:gd name="adj" fmla="val 18151"/>
            </a:avLst>
          </a:prstGeom>
          <a:gradFill flip="none" rotWithShape="1">
            <a:gsLst>
              <a:gs pos="0">
                <a:schemeClr val="accent1"/>
              </a:gs>
              <a:gs pos="100000">
                <a:schemeClr val="accent5"/>
              </a:gs>
            </a:gsLst>
            <a:lin ang="2700000" scaled="1"/>
            <a:tileRect/>
          </a:gradFill>
        </p:spPr>
        <p:txBody>
          <a:bodyPr anchor="ctr"/>
          <a:lstStyle>
            <a:lvl1pPr marL="0" indent="0" algn="ctr">
              <a:buNone/>
              <a:defRPr lang="en-US" sz="1600" b="1" i="0" kern="1200" spc="400" baseline="0" dirty="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a:t>EYEBROW</a:t>
            </a:r>
          </a:p>
        </p:txBody>
      </p:sp>
      <p:sp>
        <p:nvSpPr>
          <p:cNvPr id="48" name="Text Placeholder 12">
            <a:extLst>
              <a:ext uri="{FF2B5EF4-FFF2-40B4-BE49-F238E27FC236}">
                <a16:creationId xmlns:a16="http://schemas.microsoft.com/office/drawing/2014/main" id="{51E6FFF8-A8A7-3C71-837B-9C417CC66E39}"/>
              </a:ext>
            </a:extLst>
          </p:cNvPr>
          <p:cNvSpPr>
            <a:spLocks noGrp="1"/>
          </p:cNvSpPr>
          <p:nvPr>
            <p:ph type="body" sz="quarter" idx="24" hasCustomPrompt="1"/>
          </p:nvPr>
        </p:nvSpPr>
        <p:spPr>
          <a:xfrm>
            <a:off x="8607578" y="2158248"/>
            <a:ext cx="1737360" cy="359474"/>
          </a:xfrm>
          <a:prstGeom prst="roundRect">
            <a:avLst>
              <a:gd name="adj" fmla="val 18151"/>
            </a:avLst>
          </a:prstGeom>
          <a:gradFill flip="none" rotWithShape="1">
            <a:gsLst>
              <a:gs pos="0">
                <a:schemeClr val="accent1"/>
              </a:gs>
              <a:gs pos="100000">
                <a:schemeClr val="accent5"/>
              </a:gs>
            </a:gsLst>
            <a:lin ang="2700000" scaled="1"/>
            <a:tileRect/>
          </a:gradFill>
        </p:spPr>
        <p:txBody>
          <a:bodyPr anchor="ctr"/>
          <a:lstStyle>
            <a:lvl1pPr marL="0" indent="0" algn="ctr">
              <a:buNone/>
              <a:defRPr lang="en-US" sz="1600" b="1" i="0" kern="1200" spc="400" baseline="0" dirty="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a:t>EYEBROW</a:t>
            </a:r>
          </a:p>
        </p:txBody>
      </p:sp>
      <p:sp>
        <p:nvSpPr>
          <p:cNvPr id="15" name="Text Placeholder 12">
            <a:extLst>
              <a:ext uri="{FF2B5EF4-FFF2-40B4-BE49-F238E27FC236}">
                <a16:creationId xmlns:a16="http://schemas.microsoft.com/office/drawing/2014/main" id="{568A5C1F-7C14-4797-B9E1-767D9F747284}"/>
              </a:ext>
            </a:extLst>
          </p:cNvPr>
          <p:cNvSpPr>
            <a:spLocks noGrp="1"/>
          </p:cNvSpPr>
          <p:nvPr>
            <p:ph type="body" sz="quarter" idx="14" hasCustomPrompt="1"/>
          </p:nvPr>
        </p:nvSpPr>
        <p:spPr>
          <a:xfrm>
            <a:off x="733690" y="3429000"/>
            <a:ext cx="2926932" cy="2552700"/>
          </a:xfrm>
        </p:spPr>
        <p:txBody>
          <a:bodyPr anchor="t"/>
          <a:lstStyle>
            <a:lvl1pPr marL="0" indent="0" algn="l">
              <a:lnSpc>
                <a:spcPct val="100000"/>
              </a:lnSpc>
              <a:buNone/>
              <a:defRPr lang="en-US" sz="18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17" name="Text Placeholder 12">
            <a:extLst>
              <a:ext uri="{FF2B5EF4-FFF2-40B4-BE49-F238E27FC236}">
                <a16:creationId xmlns:a16="http://schemas.microsoft.com/office/drawing/2014/main" id="{F162436A-50E0-4592-B569-0BA0BA1322FA}"/>
              </a:ext>
            </a:extLst>
          </p:cNvPr>
          <p:cNvSpPr>
            <a:spLocks noGrp="1"/>
          </p:cNvSpPr>
          <p:nvPr>
            <p:ph type="body" sz="quarter" idx="17" hasCustomPrompt="1"/>
          </p:nvPr>
        </p:nvSpPr>
        <p:spPr>
          <a:xfrm>
            <a:off x="8607578" y="3429000"/>
            <a:ext cx="2926932" cy="2552700"/>
          </a:xfrm>
        </p:spPr>
        <p:txBody>
          <a:bodyPr anchor="t"/>
          <a:lstStyle>
            <a:lvl1pPr marL="0" indent="0" algn="l">
              <a:lnSpc>
                <a:spcPct val="100000"/>
              </a:lnSpc>
              <a:buNone/>
              <a:defRPr lang="en-US" sz="18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18" name="Text Placeholder 12">
            <a:extLst>
              <a:ext uri="{FF2B5EF4-FFF2-40B4-BE49-F238E27FC236}">
                <a16:creationId xmlns:a16="http://schemas.microsoft.com/office/drawing/2014/main" id="{1F24B680-0C4C-46D9-95A3-865795779CC3}"/>
              </a:ext>
            </a:extLst>
          </p:cNvPr>
          <p:cNvSpPr>
            <a:spLocks noGrp="1"/>
          </p:cNvSpPr>
          <p:nvPr>
            <p:ph type="body" sz="quarter" idx="20" hasCustomPrompt="1"/>
          </p:nvPr>
        </p:nvSpPr>
        <p:spPr>
          <a:xfrm>
            <a:off x="4670634" y="3429000"/>
            <a:ext cx="2926932" cy="2552700"/>
          </a:xfrm>
        </p:spPr>
        <p:txBody>
          <a:bodyPr anchor="t"/>
          <a:lstStyle>
            <a:lvl1pPr marL="0" indent="0" algn="l">
              <a:lnSpc>
                <a:spcPct val="100000"/>
              </a:lnSpc>
              <a:buNone/>
              <a:defRPr lang="en-US" sz="18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Tree>
    <p:extLst>
      <p:ext uri="{BB962C8B-B14F-4D97-AF65-F5344CB8AC3E}">
        <p14:creationId xmlns:p14="http://schemas.microsoft.com/office/powerpoint/2010/main" val="278219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hree Column with Subheadings">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19100" y="1371600"/>
            <a:ext cx="3621024" cy="4838700"/>
          </a:xfrm>
          <a:prstGeom prst="roundRect">
            <a:avLst>
              <a:gd name="adj" fmla="val 475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Three-column with headings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592836" y="1600200"/>
            <a:ext cx="3273552"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592836" y="2133600"/>
            <a:ext cx="3273552" cy="3943350"/>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30" name="Rectangle: Rounded Corners 14">
            <a:extLst>
              <a:ext uri="{FF2B5EF4-FFF2-40B4-BE49-F238E27FC236}">
                <a16:creationId xmlns:a16="http://schemas.microsoft.com/office/drawing/2014/main" id="{CDA630CA-AC91-9937-3BDE-708242D99EE2}"/>
              </a:ext>
            </a:extLst>
          </p:cNvPr>
          <p:cNvSpPr/>
          <p:nvPr userDrawn="1"/>
        </p:nvSpPr>
        <p:spPr>
          <a:xfrm>
            <a:off x="4319928" y="1371600"/>
            <a:ext cx="3621024" cy="4838700"/>
          </a:xfrm>
          <a:prstGeom prst="roundRect">
            <a:avLst>
              <a:gd name="adj" fmla="val 475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1" name="Rectangle: Rounded Corners 14">
            <a:extLst>
              <a:ext uri="{FF2B5EF4-FFF2-40B4-BE49-F238E27FC236}">
                <a16:creationId xmlns:a16="http://schemas.microsoft.com/office/drawing/2014/main" id="{D9FE9A6B-FC2A-9A04-C60A-5FF8E588915F}"/>
              </a:ext>
            </a:extLst>
          </p:cNvPr>
          <p:cNvSpPr/>
          <p:nvPr userDrawn="1"/>
        </p:nvSpPr>
        <p:spPr>
          <a:xfrm>
            <a:off x="8220755" y="1371600"/>
            <a:ext cx="3621024" cy="4838700"/>
          </a:xfrm>
          <a:prstGeom prst="roundRect">
            <a:avLst>
              <a:gd name="adj" fmla="val 475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3" name="Text Placeholder 2">
            <a:extLst>
              <a:ext uri="{FF2B5EF4-FFF2-40B4-BE49-F238E27FC236}">
                <a16:creationId xmlns:a16="http://schemas.microsoft.com/office/drawing/2014/main" id="{8ACFE3EF-31FB-9767-3942-855DA022D2D0}"/>
              </a:ext>
            </a:extLst>
          </p:cNvPr>
          <p:cNvSpPr>
            <a:spLocks noGrp="1"/>
          </p:cNvSpPr>
          <p:nvPr>
            <p:ph type="body" idx="13" hasCustomPrompt="1"/>
          </p:nvPr>
        </p:nvSpPr>
        <p:spPr>
          <a:xfrm>
            <a:off x="4493664" y="1600200"/>
            <a:ext cx="3273552"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34" name="Content Placeholder 3">
            <a:extLst>
              <a:ext uri="{FF2B5EF4-FFF2-40B4-BE49-F238E27FC236}">
                <a16:creationId xmlns:a16="http://schemas.microsoft.com/office/drawing/2014/main" id="{5100FB44-5917-E2FA-F2F6-B9595E8BAE93}"/>
              </a:ext>
            </a:extLst>
          </p:cNvPr>
          <p:cNvSpPr>
            <a:spLocks noGrp="1"/>
          </p:cNvSpPr>
          <p:nvPr>
            <p:ph sz="half" idx="14" hasCustomPrompt="1"/>
          </p:nvPr>
        </p:nvSpPr>
        <p:spPr>
          <a:xfrm>
            <a:off x="4493664" y="2133600"/>
            <a:ext cx="3273552" cy="3943350"/>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5" name="Text Placeholder 2">
            <a:extLst>
              <a:ext uri="{FF2B5EF4-FFF2-40B4-BE49-F238E27FC236}">
                <a16:creationId xmlns:a16="http://schemas.microsoft.com/office/drawing/2014/main" id="{25C4A104-65E1-D9DA-FB3D-FB3069741FD4}"/>
              </a:ext>
            </a:extLst>
          </p:cNvPr>
          <p:cNvSpPr>
            <a:spLocks noGrp="1"/>
          </p:cNvSpPr>
          <p:nvPr>
            <p:ph type="body" idx="15" hasCustomPrompt="1"/>
          </p:nvPr>
        </p:nvSpPr>
        <p:spPr>
          <a:xfrm>
            <a:off x="8394491" y="1600200"/>
            <a:ext cx="3273552"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36" name="Content Placeholder 3">
            <a:extLst>
              <a:ext uri="{FF2B5EF4-FFF2-40B4-BE49-F238E27FC236}">
                <a16:creationId xmlns:a16="http://schemas.microsoft.com/office/drawing/2014/main" id="{83755C07-4451-FB89-D4A0-6F1401349EE7}"/>
              </a:ext>
            </a:extLst>
          </p:cNvPr>
          <p:cNvSpPr>
            <a:spLocks noGrp="1"/>
          </p:cNvSpPr>
          <p:nvPr>
            <p:ph sz="half" idx="16" hasCustomPrompt="1"/>
          </p:nvPr>
        </p:nvSpPr>
        <p:spPr>
          <a:xfrm>
            <a:off x="8394491" y="2133600"/>
            <a:ext cx="3273552" cy="3943350"/>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265827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6" name="Rectangle: Rounded Corners 14">
            <a:extLst>
              <a:ext uri="{FF2B5EF4-FFF2-40B4-BE49-F238E27FC236}">
                <a16:creationId xmlns:a16="http://schemas.microsoft.com/office/drawing/2014/main" id="{422327CD-07D1-1CAF-46C3-09EBBAA08919}"/>
              </a:ext>
            </a:extLst>
          </p:cNvPr>
          <p:cNvSpPr/>
          <p:nvPr userDrawn="1"/>
        </p:nvSpPr>
        <p:spPr>
          <a:xfrm>
            <a:off x="419100" y="1371600"/>
            <a:ext cx="3650025" cy="4838699"/>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8" name="Rectangle: Rounded Corners 15">
            <a:extLst>
              <a:ext uri="{FF2B5EF4-FFF2-40B4-BE49-F238E27FC236}">
                <a16:creationId xmlns:a16="http://schemas.microsoft.com/office/drawing/2014/main" id="{64275C19-EB6A-D5A4-A6A1-C8D890AC76C0}"/>
              </a:ext>
            </a:extLst>
          </p:cNvPr>
          <p:cNvSpPr/>
          <p:nvPr userDrawn="1"/>
        </p:nvSpPr>
        <p:spPr>
          <a:xfrm>
            <a:off x="4315092" y="1371600"/>
            <a:ext cx="3650025" cy="4838699"/>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0" name="Rectangle: Rounded Corners 16">
            <a:extLst>
              <a:ext uri="{FF2B5EF4-FFF2-40B4-BE49-F238E27FC236}">
                <a16:creationId xmlns:a16="http://schemas.microsoft.com/office/drawing/2014/main" id="{9CAB5F3F-9289-6BA8-3B6A-9D79956FEAC7}"/>
              </a:ext>
            </a:extLst>
          </p:cNvPr>
          <p:cNvSpPr/>
          <p:nvPr userDrawn="1"/>
        </p:nvSpPr>
        <p:spPr>
          <a:xfrm>
            <a:off x="8199075" y="1371601"/>
            <a:ext cx="3650025" cy="4838698"/>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8" name="Title 1">
            <a:extLst>
              <a:ext uri="{FF2B5EF4-FFF2-40B4-BE49-F238E27FC236}">
                <a16:creationId xmlns:a16="http://schemas.microsoft.com/office/drawing/2014/main" id="{91059391-7A3F-14D9-37B8-EE42ACEADC6B}"/>
              </a:ext>
            </a:extLst>
          </p:cNvPr>
          <p:cNvSpPr>
            <a:spLocks noGrp="1"/>
          </p:cNvSpPr>
          <p:nvPr>
            <p:ph type="title" hasCustomPrompt="1"/>
          </p:nvPr>
        </p:nvSpPr>
        <p:spPr>
          <a:xfrm>
            <a:off x="419100" y="342901"/>
            <a:ext cx="11430000" cy="647176"/>
          </a:xfrm>
        </p:spPr>
        <p:txBody>
          <a:bodyPr/>
          <a:lstStyle/>
          <a:p>
            <a:r>
              <a:rPr lang="en-US" dirty="0"/>
              <a:t>Three-column with content and images layout</a:t>
            </a:r>
          </a:p>
        </p:txBody>
      </p:sp>
      <p:sp>
        <p:nvSpPr>
          <p:cNvPr id="20" name="Content Placeholder 3">
            <a:extLst>
              <a:ext uri="{FF2B5EF4-FFF2-40B4-BE49-F238E27FC236}">
                <a16:creationId xmlns:a16="http://schemas.microsoft.com/office/drawing/2014/main" id="{C3F45658-52EB-AE68-7DD2-00BA9C802475}"/>
              </a:ext>
            </a:extLst>
          </p:cNvPr>
          <p:cNvSpPr>
            <a:spLocks noGrp="1"/>
          </p:cNvSpPr>
          <p:nvPr>
            <p:ph sz="half" idx="2" hasCustomPrompt="1"/>
          </p:nvPr>
        </p:nvSpPr>
        <p:spPr>
          <a:xfrm>
            <a:off x="643912" y="4197351"/>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1" name="Content Placeholder 5">
            <a:extLst>
              <a:ext uri="{FF2B5EF4-FFF2-40B4-BE49-F238E27FC236}">
                <a16:creationId xmlns:a16="http://schemas.microsoft.com/office/drawing/2014/main" id="{FCACC78A-CE4C-D779-A4B8-103E819B2A63}"/>
              </a:ext>
            </a:extLst>
          </p:cNvPr>
          <p:cNvSpPr>
            <a:spLocks noGrp="1"/>
          </p:cNvSpPr>
          <p:nvPr>
            <p:ph sz="quarter" idx="4" hasCustomPrompt="1"/>
          </p:nvPr>
        </p:nvSpPr>
        <p:spPr>
          <a:xfrm>
            <a:off x="4539904" y="4197351"/>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2" name="Content Placeholder 5">
            <a:extLst>
              <a:ext uri="{FF2B5EF4-FFF2-40B4-BE49-F238E27FC236}">
                <a16:creationId xmlns:a16="http://schemas.microsoft.com/office/drawing/2014/main" id="{3A4D9EEC-CF9D-5FCF-D3D9-BD9838490EB1}"/>
              </a:ext>
            </a:extLst>
          </p:cNvPr>
          <p:cNvSpPr>
            <a:spLocks noGrp="1"/>
          </p:cNvSpPr>
          <p:nvPr>
            <p:ph sz="quarter" idx="14" hasCustomPrompt="1"/>
          </p:nvPr>
        </p:nvSpPr>
        <p:spPr>
          <a:xfrm>
            <a:off x="8423887" y="4197351"/>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3" name="Picture Placeholder 12">
            <a:extLst>
              <a:ext uri="{FF2B5EF4-FFF2-40B4-BE49-F238E27FC236}">
                <a16:creationId xmlns:a16="http://schemas.microsoft.com/office/drawing/2014/main" id="{28961C79-6584-D0B8-F203-96FBC0849D90}"/>
              </a:ext>
            </a:extLst>
          </p:cNvPr>
          <p:cNvSpPr>
            <a:spLocks noGrp="1"/>
          </p:cNvSpPr>
          <p:nvPr>
            <p:ph type="pic" sz="quarter" idx="15" hasCustomPrompt="1"/>
          </p:nvPr>
        </p:nvSpPr>
        <p:spPr>
          <a:xfrm>
            <a:off x="420670" y="1371600"/>
            <a:ext cx="3657600" cy="2560320"/>
          </a:xfrm>
          <a:prstGeom prst="roundRect">
            <a:avLst>
              <a:gd name="adj" fmla="val 9227"/>
            </a:avLst>
          </a:prstGeom>
          <a:effectLst/>
        </p:spPr>
        <p:txBody>
          <a:bodyPr anchor="ctr">
            <a:noAutofit/>
          </a:bodyPr>
          <a:lstStyle>
            <a:lvl1pPr marL="0" indent="0" algn="ctr">
              <a:buNone/>
              <a:defRPr sz="1800"/>
            </a:lvl1pPr>
          </a:lstStyle>
          <a:p>
            <a:r>
              <a:rPr lang="en-US" dirty="0"/>
              <a:t>Click icon to add image</a:t>
            </a:r>
          </a:p>
          <a:p>
            <a:endParaRPr lang="en-US" dirty="0"/>
          </a:p>
        </p:txBody>
      </p:sp>
      <p:sp>
        <p:nvSpPr>
          <p:cNvPr id="24" name="Picture Placeholder 12">
            <a:extLst>
              <a:ext uri="{FF2B5EF4-FFF2-40B4-BE49-F238E27FC236}">
                <a16:creationId xmlns:a16="http://schemas.microsoft.com/office/drawing/2014/main" id="{9E880BFF-C8C8-8B71-84C1-1A87D878B0A2}"/>
              </a:ext>
            </a:extLst>
          </p:cNvPr>
          <p:cNvSpPr>
            <a:spLocks noGrp="1"/>
          </p:cNvSpPr>
          <p:nvPr>
            <p:ph type="pic" sz="quarter" idx="16" hasCustomPrompt="1"/>
          </p:nvPr>
        </p:nvSpPr>
        <p:spPr>
          <a:xfrm>
            <a:off x="4307517" y="1371600"/>
            <a:ext cx="3657600" cy="2560320"/>
          </a:xfrm>
          <a:prstGeom prst="roundRect">
            <a:avLst>
              <a:gd name="adj" fmla="val 8730"/>
            </a:avLst>
          </a:prstGeom>
          <a:effectLst/>
        </p:spPr>
        <p:txBody>
          <a:bodyPr anchor="ctr">
            <a:noAutofit/>
          </a:bodyPr>
          <a:lstStyle>
            <a:lvl1pPr marL="0" indent="0" algn="ctr">
              <a:buNone/>
              <a:defRPr sz="1800"/>
            </a:lvl1pPr>
          </a:lstStyle>
          <a:p>
            <a:r>
              <a:rPr lang="en-US" dirty="0"/>
              <a:t>Click icon to add image</a:t>
            </a:r>
          </a:p>
          <a:p>
            <a:endParaRPr lang="en-US" dirty="0"/>
          </a:p>
        </p:txBody>
      </p:sp>
      <p:sp>
        <p:nvSpPr>
          <p:cNvPr id="25" name="Picture Placeholder 12">
            <a:extLst>
              <a:ext uri="{FF2B5EF4-FFF2-40B4-BE49-F238E27FC236}">
                <a16:creationId xmlns:a16="http://schemas.microsoft.com/office/drawing/2014/main" id="{10BA1E98-6AF5-601E-9289-92A2474496C0}"/>
              </a:ext>
            </a:extLst>
          </p:cNvPr>
          <p:cNvSpPr>
            <a:spLocks noGrp="1"/>
          </p:cNvSpPr>
          <p:nvPr>
            <p:ph type="pic" sz="quarter" idx="17" hasCustomPrompt="1"/>
          </p:nvPr>
        </p:nvSpPr>
        <p:spPr>
          <a:xfrm>
            <a:off x="8191500" y="1371600"/>
            <a:ext cx="3657600" cy="2560320"/>
          </a:xfrm>
          <a:prstGeom prst="roundRect">
            <a:avLst>
              <a:gd name="adj" fmla="val 6746"/>
            </a:avLst>
          </a:prstGeom>
          <a:effectLst/>
        </p:spPr>
        <p:txBody>
          <a:bodyPr anchor="ctr">
            <a:noAutofit/>
          </a:bodyPr>
          <a:lstStyle>
            <a:lvl1pPr marL="0" indent="0" algn="ctr">
              <a:buNone/>
              <a:defRPr sz="1800"/>
            </a:lvl1pPr>
          </a:lstStyle>
          <a:p>
            <a:r>
              <a:rPr lang="en-US" dirty="0"/>
              <a:t>Click icon to add image</a:t>
            </a:r>
          </a:p>
          <a:p>
            <a:endParaRPr lang="en-US" dirty="0"/>
          </a:p>
        </p:txBody>
      </p:sp>
    </p:spTree>
    <p:extLst>
      <p:ext uri="{BB962C8B-B14F-4D97-AF65-F5344CB8AC3E}">
        <p14:creationId xmlns:p14="http://schemas.microsoft.com/office/powerpoint/2010/main" val="1208036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Main point + 2 supportin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B7109FBF-A551-0E73-F8F7-CC7C0D3CAB0F}"/>
              </a:ext>
            </a:extLst>
          </p:cNvPr>
          <p:cNvSpPr/>
          <p:nvPr userDrawn="1"/>
        </p:nvSpPr>
        <p:spPr>
          <a:xfrm>
            <a:off x="419100" y="1371600"/>
            <a:ext cx="3650025" cy="4838700"/>
          </a:xfrm>
          <a:prstGeom prst="roundRect">
            <a:avLst>
              <a:gd name="adj" fmla="val 595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lvl1pPr>
              <a:defRPr/>
            </a:lvl1pPr>
          </a:lstStyle>
          <a:p>
            <a:r>
              <a:rPr lang="en-US" dirty="0"/>
              <a:t>Three-box content layout</a:t>
            </a:r>
          </a:p>
        </p:txBody>
      </p:sp>
      <p:sp>
        <p:nvSpPr>
          <p:cNvPr id="7" name="Content Placeholder 3">
            <a:extLst>
              <a:ext uri="{FF2B5EF4-FFF2-40B4-BE49-F238E27FC236}">
                <a16:creationId xmlns:a16="http://schemas.microsoft.com/office/drawing/2014/main" id="{06DC1607-DD34-92DA-9340-AF0A334035F1}"/>
              </a:ext>
            </a:extLst>
          </p:cNvPr>
          <p:cNvSpPr>
            <a:spLocks noGrp="1"/>
          </p:cNvSpPr>
          <p:nvPr>
            <p:ph sz="half" idx="2" hasCustomPrompt="1"/>
          </p:nvPr>
        </p:nvSpPr>
        <p:spPr>
          <a:xfrm>
            <a:off x="789385" y="3340268"/>
            <a:ext cx="2909455" cy="1015663"/>
          </a:xfrm>
          <a:noFill/>
        </p:spPr>
        <p:txBody>
          <a:bodyPr tIns="0" bIns="0" anchor="ctr">
            <a:spAutoFit/>
          </a:bodyPr>
          <a:lstStyle>
            <a:lvl1pPr marL="0" indent="0">
              <a:lnSpc>
                <a:spcPct val="110000"/>
              </a:lnSpc>
              <a:spcAft>
                <a:spcPts val="600"/>
              </a:spcAft>
              <a:buNone/>
              <a:defRPr sz="2000"/>
            </a:lvl1pPr>
            <a:lvl2pPr marL="285750" indent="0">
              <a:lnSpc>
                <a:spcPct val="100000"/>
              </a:lnSpc>
              <a:spcAft>
                <a:spcPts val="600"/>
              </a:spcAft>
              <a:buNone/>
              <a:defRPr sz="1800"/>
            </a:lvl2pPr>
            <a:lvl3pPr marL="628650" indent="0">
              <a:lnSpc>
                <a:spcPct val="100000"/>
              </a:lnSpc>
              <a:spcAft>
                <a:spcPts val="600"/>
              </a:spcAft>
              <a:buNone/>
              <a:defRPr sz="16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6" name="Rectangle: Rounded Corners 5">
            <a:extLst>
              <a:ext uri="{FF2B5EF4-FFF2-40B4-BE49-F238E27FC236}">
                <a16:creationId xmlns:a16="http://schemas.microsoft.com/office/drawing/2014/main" id="{92F6DF51-03DE-037A-36FA-57CE810E7F5F}"/>
              </a:ext>
            </a:extLst>
          </p:cNvPr>
          <p:cNvSpPr/>
          <p:nvPr userDrawn="1"/>
        </p:nvSpPr>
        <p:spPr>
          <a:xfrm>
            <a:off x="4439410" y="3962400"/>
            <a:ext cx="7409690" cy="2247900"/>
          </a:xfrm>
          <a:prstGeom prst="roundRect">
            <a:avLst>
              <a:gd name="adj" fmla="val 6866"/>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8" name="Rectangle: Rounded Corners 7">
            <a:extLst>
              <a:ext uri="{FF2B5EF4-FFF2-40B4-BE49-F238E27FC236}">
                <a16:creationId xmlns:a16="http://schemas.microsoft.com/office/drawing/2014/main" id="{0F2FF4F5-7447-221A-7628-D02970A35BC7}"/>
              </a:ext>
            </a:extLst>
          </p:cNvPr>
          <p:cNvSpPr/>
          <p:nvPr userDrawn="1"/>
        </p:nvSpPr>
        <p:spPr>
          <a:xfrm>
            <a:off x="4439410" y="1371600"/>
            <a:ext cx="7409690" cy="2247900"/>
          </a:xfrm>
          <a:prstGeom prst="roundRect">
            <a:avLst>
              <a:gd name="adj" fmla="val 467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0" name="Content Placeholder 3">
            <a:extLst>
              <a:ext uri="{FF2B5EF4-FFF2-40B4-BE49-F238E27FC236}">
                <a16:creationId xmlns:a16="http://schemas.microsoft.com/office/drawing/2014/main" id="{1A27D050-2858-D049-1607-455C9592B65A}"/>
              </a:ext>
            </a:extLst>
          </p:cNvPr>
          <p:cNvSpPr>
            <a:spLocks noGrp="1"/>
          </p:cNvSpPr>
          <p:nvPr>
            <p:ph sz="half" idx="18" hasCustomPrompt="1"/>
          </p:nvPr>
        </p:nvSpPr>
        <p:spPr>
          <a:xfrm>
            <a:off x="4960187" y="1994800"/>
            <a:ext cx="6393613" cy="987621"/>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0" name="Content Placeholder 3">
            <a:extLst>
              <a:ext uri="{FF2B5EF4-FFF2-40B4-BE49-F238E27FC236}">
                <a16:creationId xmlns:a16="http://schemas.microsoft.com/office/drawing/2014/main" id="{746297EF-AFF3-48F7-A407-E3274CA69538}"/>
              </a:ext>
            </a:extLst>
          </p:cNvPr>
          <p:cNvSpPr>
            <a:spLocks noGrp="1"/>
          </p:cNvSpPr>
          <p:nvPr>
            <p:ph sz="half" idx="21" hasCustomPrompt="1"/>
          </p:nvPr>
        </p:nvSpPr>
        <p:spPr>
          <a:xfrm>
            <a:off x="4960187" y="4585600"/>
            <a:ext cx="6393613" cy="987621"/>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Tree>
    <p:extLst>
      <p:ext uri="{BB962C8B-B14F-4D97-AF65-F5344CB8AC3E}">
        <p14:creationId xmlns:p14="http://schemas.microsoft.com/office/powerpoint/2010/main" val="3645276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Main point + 2 supporting images">
    <p:spTree>
      <p:nvGrpSpPr>
        <p:cNvPr id="1" name=""/>
        <p:cNvGrpSpPr/>
        <p:nvPr/>
      </p:nvGrpSpPr>
      <p:grpSpPr>
        <a:xfrm>
          <a:off x="0" y="0"/>
          <a:ext cx="0" cy="0"/>
          <a:chOff x="0" y="0"/>
          <a:chExt cx="0" cy="0"/>
        </a:xfrm>
      </p:grpSpPr>
      <p:sp>
        <p:nvSpPr>
          <p:cNvPr id="6" name="Rectangle: Rounded Corners 14">
            <a:extLst>
              <a:ext uri="{FF2B5EF4-FFF2-40B4-BE49-F238E27FC236}">
                <a16:creationId xmlns:a16="http://schemas.microsoft.com/office/drawing/2014/main" id="{ABFB6408-920D-1E6F-B461-73461F93CAA7}"/>
              </a:ext>
            </a:extLst>
          </p:cNvPr>
          <p:cNvSpPr/>
          <p:nvPr userDrawn="1"/>
        </p:nvSpPr>
        <p:spPr>
          <a:xfrm>
            <a:off x="419100" y="1371600"/>
            <a:ext cx="3650025" cy="4838700"/>
          </a:xfrm>
          <a:prstGeom prst="roundRect">
            <a:avLst>
              <a:gd name="adj" fmla="val 335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8" name="Rectangle: Rounded Corners 7">
            <a:extLst>
              <a:ext uri="{FF2B5EF4-FFF2-40B4-BE49-F238E27FC236}">
                <a16:creationId xmlns:a16="http://schemas.microsoft.com/office/drawing/2014/main" id="{20B19ADC-8D74-4951-A056-93F593F4359A}"/>
              </a:ext>
            </a:extLst>
          </p:cNvPr>
          <p:cNvSpPr/>
          <p:nvPr userDrawn="1"/>
        </p:nvSpPr>
        <p:spPr>
          <a:xfrm>
            <a:off x="4439410" y="1371600"/>
            <a:ext cx="7409690" cy="2247900"/>
          </a:xfrm>
          <a:prstGeom prst="roundRect">
            <a:avLst>
              <a:gd name="adj" fmla="val 467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4" name="Title 1">
            <a:extLst>
              <a:ext uri="{FF2B5EF4-FFF2-40B4-BE49-F238E27FC236}">
                <a16:creationId xmlns:a16="http://schemas.microsoft.com/office/drawing/2014/main" id="{B47B450E-3B8F-B9BB-23ED-77B2B602D98D}"/>
              </a:ext>
            </a:extLst>
          </p:cNvPr>
          <p:cNvSpPr>
            <a:spLocks noGrp="1"/>
          </p:cNvSpPr>
          <p:nvPr>
            <p:ph type="title" hasCustomPrompt="1"/>
          </p:nvPr>
        </p:nvSpPr>
        <p:spPr>
          <a:xfrm>
            <a:off x="419100" y="342901"/>
            <a:ext cx="11429999" cy="647176"/>
          </a:xfrm>
        </p:spPr>
        <p:txBody>
          <a:bodyPr/>
          <a:lstStyle/>
          <a:p>
            <a:r>
              <a:rPr lang="en-US" dirty="0"/>
              <a:t>Three-box content with images layout</a:t>
            </a:r>
          </a:p>
        </p:txBody>
      </p:sp>
      <p:sp>
        <p:nvSpPr>
          <p:cNvPr id="16" name="Content Placeholder 3">
            <a:extLst>
              <a:ext uri="{FF2B5EF4-FFF2-40B4-BE49-F238E27FC236}">
                <a16:creationId xmlns:a16="http://schemas.microsoft.com/office/drawing/2014/main" id="{8E3CD08A-F4CD-7075-B39F-26A7E7D6B9B9}"/>
              </a:ext>
            </a:extLst>
          </p:cNvPr>
          <p:cNvSpPr>
            <a:spLocks noGrp="1"/>
          </p:cNvSpPr>
          <p:nvPr>
            <p:ph sz="half" idx="2" hasCustomPrompt="1"/>
          </p:nvPr>
        </p:nvSpPr>
        <p:spPr>
          <a:xfrm>
            <a:off x="643912" y="4311650"/>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7" name="Picture Placeholder 12">
            <a:extLst>
              <a:ext uri="{FF2B5EF4-FFF2-40B4-BE49-F238E27FC236}">
                <a16:creationId xmlns:a16="http://schemas.microsoft.com/office/drawing/2014/main" id="{18D1C323-2D58-E984-9769-0CF93BF35014}"/>
              </a:ext>
            </a:extLst>
          </p:cNvPr>
          <p:cNvSpPr>
            <a:spLocks noGrp="1"/>
          </p:cNvSpPr>
          <p:nvPr>
            <p:ph type="pic" sz="quarter" idx="15" hasCustomPrompt="1"/>
          </p:nvPr>
        </p:nvSpPr>
        <p:spPr>
          <a:xfrm>
            <a:off x="419101" y="1371600"/>
            <a:ext cx="3650024" cy="2622263"/>
          </a:xfrm>
          <a:prstGeom prst="roundRect">
            <a:avLst>
              <a:gd name="adj" fmla="val 5525"/>
            </a:avLst>
          </a:prstGeom>
          <a:effectLst/>
        </p:spPr>
        <p:txBody>
          <a:bodyPr anchor="ctr">
            <a:noAutofit/>
          </a:bodyPr>
          <a:lstStyle>
            <a:lvl1pPr marL="0" indent="0" algn="ctr">
              <a:buNone/>
              <a:defRPr sz="1800"/>
            </a:lvl1pPr>
          </a:lstStyle>
          <a:p>
            <a:r>
              <a:rPr lang="en-US" dirty="0"/>
              <a:t>Click icon to add image</a:t>
            </a:r>
          </a:p>
          <a:p>
            <a:endParaRPr lang="en-US" dirty="0"/>
          </a:p>
        </p:txBody>
      </p:sp>
      <p:sp>
        <p:nvSpPr>
          <p:cNvPr id="21" name="Content Placeholder 3">
            <a:extLst>
              <a:ext uri="{FF2B5EF4-FFF2-40B4-BE49-F238E27FC236}">
                <a16:creationId xmlns:a16="http://schemas.microsoft.com/office/drawing/2014/main" id="{F2AFFA86-EF61-AE52-5912-1F28DB9B6C35}"/>
              </a:ext>
            </a:extLst>
          </p:cNvPr>
          <p:cNvSpPr>
            <a:spLocks noGrp="1"/>
          </p:cNvSpPr>
          <p:nvPr>
            <p:ph sz="half" idx="18" hasCustomPrompt="1"/>
          </p:nvPr>
        </p:nvSpPr>
        <p:spPr>
          <a:xfrm>
            <a:off x="7351386" y="2049275"/>
            <a:ext cx="4002413"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2" name="Picture Placeholder 19">
            <a:extLst>
              <a:ext uri="{FF2B5EF4-FFF2-40B4-BE49-F238E27FC236}">
                <a16:creationId xmlns:a16="http://schemas.microsoft.com/office/drawing/2014/main" id="{B37E5854-0024-2BA6-0A11-936EDB91894D}"/>
              </a:ext>
            </a:extLst>
          </p:cNvPr>
          <p:cNvSpPr>
            <a:spLocks noGrp="1"/>
          </p:cNvSpPr>
          <p:nvPr>
            <p:ph type="pic" sz="quarter" idx="19" hasCustomPrompt="1"/>
          </p:nvPr>
        </p:nvSpPr>
        <p:spPr>
          <a:xfrm>
            <a:off x="4448554" y="1371600"/>
            <a:ext cx="2431217" cy="2236839"/>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3" name="Rectangle: Rounded Corners 7">
            <a:extLst>
              <a:ext uri="{FF2B5EF4-FFF2-40B4-BE49-F238E27FC236}">
                <a16:creationId xmlns:a16="http://schemas.microsoft.com/office/drawing/2014/main" id="{4B1D0688-BD48-5879-E9D2-8DF70D6B56DF}"/>
              </a:ext>
            </a:extLst>
          </p:cNvPr>
          <p:cNvSpPr/>
          <p:nvPr userDrawn="1"/>
        </p:nvSpPr>
        <p:spPr>
          <a:xfrm>
            <a:off x="4439410" y="3962400"/>
            <a:ext cx="7409690" cy="2247900"/>
          </a:xfrm>
          <a:prstGeom prst="roundRect">
            <a:avLst>
              <a:gd name="adj" fmla="val 467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4" name="Content Placeholder 3">
            <a:extLst>
              <a:ext uri="{FF2B5EF4-FFF2-40B4-BE49-F238E27FC236}">
                <a16:creationId xmlns:a16="http://schemas.microsoft.com/office/drawing/2014/main" id="{8A001B6D-E4D2-2B03-93FF-DE67C05CDF13}"/>
              </a:ext>
            </a:extLst>
          </p:cNvPr>
          <p:cNvSpPr>
            <a:spLocks noGrp="1"/>
          </p:cNvSpPr>
          <p:nvPr>
            <p:ph sz="half" idx="20" hasCustomPrompt="1"/>
          </p:nvPr>
        </p:nvSpPr>
        <p:spPr>
          <a:xfrm>
            <a:off x="7351386" y="4640075"/>
            <a:ext cx="4002413"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5" name="Picture Placeholder 19">
            <a:extLst>
              <a:ext uri="{FF2B5EF4-FFF2-40B4-BE49-F238E27FC236}">
                <a16:creationId xmlns:a16="http://schemas.microsoft.com/office/drawing/2014/main" id="{145F96AB-F97D-57A2-35EA-DA15CB79E5F8}"/>
              </a:ext>
            </a:extLst>
          </p:cNvPr>
          <p:cNvSpPr>
            <a:spLocks noGrp="1"/>
          </p:cNvSpPr>
          <p:nvPr>
            <p:ph type="pic" sz="quarter" idx="21" hasCustomPrompt="1"/>
          </p:nvPr>
        </p:nvSpPr>
        <p:spPr>
          <a:xfrm>
            <a:off x="4448554" y="3962400"/>
            <a:ext cx="2431217" cy="2236839"/>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308529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Main point + 3 support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p>
            <a:r>
              <a:rPr lang="en-US" dirty="0"/>
              <a:t>Title, content, and three-column layout</a:t>
            </a:r>
          </a:p>
        </p:txBody>
      </p:sp>
      <p:sp>
        <p:nvSpPr>
          <p:cNvPr id="8" name="Rectangle: Rounded Corners 7">
            <a:extLst>
              <a:ext uri="{FF2B5EF4-FFF2-40B4-BE49-F238E27FC236}">
                <a16:creationId xmlns:a16="http://schemas.microsoft.com/office/drawing/2014/main" id="{0F2FF4F5-7447-221A-7628-D02970A35BC7}"/>
              </a:ext>
            </a:extLst>
          </p:cNvPr>
          <p:cNvSpPr/>
          <p:nvPr userDrawn="1"/>
        </p:nvSpPr>
        <p:spPr>
          <a:xfrm>
            <a:off x="419100" y="1485900"/>
            <a:ext cx="11430000" cy="1828798"/>
          </a:xfrm>
          <a:prstGeom prst="roundRect">
            <a:avLst>
              <a:gd name="adj" fmla="val 1029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0" name="Content Placeholder 3">
            <a:extLst>
              <a:ext uri="{FF2B5EF4-FFF2-40B4-BE49-F238E27FC236}">
                <a16:creationId xmlns:a16="http://schemas.microsoft.com/office/drawing/2014/main" id="{1A27D050-2858-D049-1607-455C9592B65A}"/>
              </a:ext>
            </a:extLst>
          </p:cNvPr>
          <p:cNvSpPr>
            <a:spLocks noGrp="1"/>
          </p:cNvSpPr>
          <p:nvPr>
            <p:ph sz="half" idx="18" hasCustomPrompt="1"/>
          </p:nvPr>
        </p:nvSpPr>
        <p:spPr>
          <a:xfrm>
            <a:off x="744232" y="1907857"/>
            <a:ext cx="10775280" cy="984885"/>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9" name="Rectangle: Rounded Corners 8">
            <a:extLst>
              <a:ext uri="{FF2B5EF4-FFF2-40B4-BE49-F238E27FC236}">
                <a16:creationId xmlns:a16="http://schemas.microsoft.com/office/drawing/2014/main" id="{6377A2A5-F4FE-67F7-ADE6-5A4C45C46636}"/>
              </a:ext>
            </a:extLst>
          </p:cNvPr>
          <p:cNvSpPr/>
          <p:nvPr userDrawn="1"/>
        </p:nvSpPr>
        <p:spPr>
          <a:xfrm>
            <a:off x="419100" y="3543302"/>
            <a:ext cx="3678669"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4" name="Text Placeholder 2">
            <a:extLst>
              <a:ext uri="{FF2B5EF4-FFF2-40B4-BE49-F238E27FC236}">
                <a16:creationId xmlns:a16="http://schemas.microsoft.com/office/drawing/2014/main" id="{B7155E0E-FE90-30B4-29B2-5095FF7F7DFF}"/>
              </a:ext>
            </a:extLst>
          </p:cNvPr>
          <p:cNvSpPr>
            <a:spLocks noGrp="1"/>
          </p:cNvSpPr>
          <p:nvPr userDrawn="1">
            <p:ph type="body" idx="1" hasCustomPrompt="1"/>
          </p:nvPr>
        </p:nvSpPr>
        <p:spPr>
          <a:xfrm>
            <a:off x="746593" y="3857623"/>
            <a:ext cx="3023683"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16" name="Content Placeholder 3">
            <a:extLst>
              <a:ext uri="{FF2B5EF4-FFF2-40B4-BE49-F238E27FC236}">
                <a16:creationId xmlns:a16="http://schemas.microsoft.com/office/drawing/2014/main" id="{542C1789-5BCE-3857-98C9-2C699654BC1E}"/>
              </a:ext>
            </a:extLst>
          </p:cNvPr>
          <p:cNvSpPr>
            <a:spLocks noGrp="1"/>
          </p:cNvSpPr>
          <p:nvPr userDrawn="1">
            <p:ph sz="half" idx="2" hasCustomPrompt="1"/>
          </p:nvPr>
        </p:nvSpPr>
        <p:spPr>
          <a:xfrm>
            <a:off x="746593" y="4255530"/>
            <a:ext cx="3023683"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6" name="Rectangle: Rounded Corners 8">
            <a:extLst>
              <a:ext uri="{FF2B5EF4-FFF2-40B4-BE49-F238E27FC236}">
                <a16:creationId xmlns:a16="http://schemas.microsoft.com/office/drawing/2014/main" id="{B0BFE81F-8456-AC39-1679-18D4E426E6AF}"/>
              </a:ext>
            </a:extLst>
          </p:cNvPr>
          <p:cNvSpPr/>
          <p:nvPr userDrawn="1"/>
        </p:nvSpPr>
        <p:spPr>
          <a:xfrm>
            <a:off x="8170431" y="3543302"/>
            <a:ext cx="3678669"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7" name="Text Placeholder 2">
            <a:extLst>
              <a:ext uri="{FF2B5EF4-FFF2-40B4-BE49-F238E27FC236}">
                <a16:creationId xmlns:a16="http://schemas.microsoft.com/office/drawing/2014/main" id="{607609F0-4D50-9330-513F-4BCA6409BF89}"/>
              </a:ext>
            </a:extLst>
          </p:cNvPr>
          <p:cNvSpPr>
            <a:spLocks noGrp="1"/>
          </p:cNvSpPr>
          <p:nvPr>
            <p:ph type="body" idx="19" hasCustomPrompt="1"/>
          </p:nvPr>
        </p:nvSpPr>
        <p:spPr>
          <a:xfrm>
            <a:off x="8497924" y="3857623"/>
            <a:ext cx="3023683"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3" name="Content Placeholder 3">
            <a:extLst>
              <a:ext uri="{FF2B5EF4-FFF2-40B4-BE49-F238E27FC236}">
                <a16:creationId xmlns:a16="http://schemas.microsoft.com/office/drawing/2014/main" id="{7E659CCA-1997-5805-AE7F-FC2CBA8438F0}"/>
              </a:ext>
            </a:extLst>
          </p:cNvPr>
          <p:cNvSpPr>
            <a:spLocks noGrp="1"/>
          </p:cNvSpPr>
          <p:nvPr>
            <p:ph sz="half" idx="20" hasCustomPrompt="1"/>
          </p:nvPr>
        </p:nvSpPr>
        <p:spPr>
          <a:xfrm>
            <a:off x="8497924" y="4255530"/>
            <a:ext cx="3023683"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5" name="Rectangle: Rounded Corners 8">
            <a:extLst>
              <a:ext uri="{FF2B5EF4-FFF2-40B4-BE49-F238E27FC236}">
                <a16:creationId xmlns:a16="http://schemas.microsoft.com/office/drawing/2014/main" id="{291BB76D-D157-C126-D16B-F05861C573FC}"/>
              </a:ext>
            </a:extLst>
          </p:cNvPr>
          <p:cNvSpPr/>
          <p:nvPr userDrawn="1"/>
        </p:nvSpPr>
        <p:spPr>
          <a:xfrm>
            <a:off x="4294765" y="3543302"/>
            <a:ext cx="3678669"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0" name="Text Placeholder 2">
            <a:extLst>
              <a:ext uri="{FF2B5EF4-FFF2-40B4-BE49-F238E27FC236}">
                <a16:creationId xmlns:a16="http://schemas.microsoft.com/office/drawing/2014/main" id="{BAD33963-AB69-FE2A-ECBE-D6DDEC9E474F}"/>
              </a:ext>
            </a:extLst>
          </p:cNvPr>
          <p:cNvSpPr>
            <a:spLocks noGrp="1"/>
          </p:cNvSpPr>
          <p:nvPr>
            <p:ph type="body" idx="21" hasCustomPrompt="1"/>
          </p:nvPr>
        </p:nvSpPr>
        <p:spPr>
          <a:xfrm>
            <a:off x="4622258" y="3857623"/>
            <a:ext cx="3023683"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22" name="Content Placeholder 3">
            <a:extLst>
              <a:ext uri="{FF2B5EF4-FFF2-40B4-BE49-F238E27FC236}">
                <a16:creationId xmlns:a16="http://schemas.microsoft.com/office/drawing/2014/main" id="{1B379EDC-66F5-D1E6-79F5-D2E991C68823}"/>
              </a:ext>
            </a:extLst>
          </p:cNvPr>
          <p:cNvSpPr>
            <a:spLocks noGrp="1"/>
          </p:cNvSpPr>
          <p:nvPr>
            <p:ph sz="half" idx="22" hasCustomPrompt="1"/>
          </p:nvPr>
        </p:nvSpPr>
        <p:spPr>
          <a:xfrm>
            <a:off x="4622258" y="4255530"/>
            <a:ext cx="3023683"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2503610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Main point w photo + 3 supporting">
    <p:spTree>
      <p:nvGrpSpPr>
        <p:cNvPr id="1" name=""/>
        <p:cNvGrpSpPr/>
        <p:nvPr/>
      </p:nvGrpSpPr>
      <p:grpSpPr>
        <a:xfrm>
          <a:off x="0" y="0"/>
          <a:ext cx="0" cy="0"/>
          <a:chOff x="0" y="0"/>
          <a:chExt cx="0" cy="0"/>
        </a:xfrm>
      </p:grpSpPr>
      <p:sp>
        <p:nvSpPr>
          <p:cNvPr id="6" name="Rectangle: Rounded Corners 10">
            <a:extLst>
              <a:ext uri="{FF2B5EF4-FFF2-40B4-BE49-F238E27FC236}">
                <a16:creationId xmlns:a16="http://schemas.microsoft.com/office/drawing/2014/main" id="{A477AA5C-159F-62CD-6AB3-B00F2A3A514F}"/>
              </a:ext>
            </a:extLst>
          </p:cNvPr>
          <p:cNvSpPr/>
          <p:nvPr userDrawn="1"/>
        </p:nvSpPr>
        <p:spPr>
          <a:xfrm>
            <a:off x="8460853" y="3543302"/>
            <a:ext cx="3388247" cy="2666998"/>
          </a:xfrm>
          <a:prstGeom prst="roundRect">
            <a:avLst>
              <a:gd name="adj" fmla="val 5020"/>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3" name="Title 1">
            <a:extLst>
              <a:ext uri="{FF2B5EF4-FFF2-40B4-BE49-F238E27FC236}">
                <a16:creationId xmlns:a16="http://schemas.microsoft.com/office/drawing/2014/main" id="{3557FA9E-9D5B-C34C-8303-2319FBA56496}"/>
              </a:ext>
            </a:extLst>
          </p:cNvPr>
          <p:cNvSpPr>
            <a:spLocks noGrp="1"/>
          </p:cNvSpPr>
          <p:nvPr>
            <p:ph type="title" hasCustomPrompt="1"/>
          </p:nvPr>
        </p:nvSpPr>
        <p:spPr>
          <a:xfrm>
            <a:off x="419100" y="342901"/>
            <a:ext cx="11429999" cy="647176"/>
          </a:xfrm>
        </p:spPr>
        <p:txBody>
          <a:bodyPr/>
          <a:lstStyle/>
          <a:p>
            <a:r>
              <a:rPr lang="en-US" dirty="0"/>
              <a:t>Title, content, icon, and three-column layout</a:t>
            </a:r>
          </a:p>
        </p:txBody>
      </p:sp>
      <p:sp>
        <p:nvSpPr>
          <p:cNvPr id="22" name="Rectangle: Rounded Corners 7">
            <a:extLst>
              <a:ext uri="{FF2B5EF4-FFF2-40B4-BE49-F238E27FC236}">
                <a16:creationId xmlns:a16="http://schemas.microsoft.com/office/drawing/2014/main" id="{B0C1D41D-BAB7-A7EA-8053-4899AA956B42}"/>
              </a:ext>
            </a:extLst>
          </p:cNvPr>
          <p:cNvSpPr/>
          <p:nvPr userDrawn="1"/>
        </p:nvSpPr>
        <p:spPr>
          <a:xfrm>
            <a:off x="1162246" y="1485900"/>
            <a:ext cx="10686854" cy="1828798"/>
          </a:xfrm>
          <a:prstGeom prst="roundRect">
            <a:avLst>
              <a:gd name="adj" fmla="val 7369"/>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3" name="Content Placeholder 3">
            <a:extLst>
              <a:ext uri="{FF2B5EF4-FFF2-40B4-BE49-F238E27FC236}">
                <a16:creationId xmlns:a16="http://schemas.microsoft.com/office/drawing/2014/main" id="{D7BCFF0A-3A35-DC91-3F6F-0D3629185D0A}"/>
              </a:ext>
            </a:extLst>
          </p:cNvPr>
          <p:cNvSpPr>
            <a:spLocks noGrp="1"/>
          </p:cNvSpPr>
          <p:nvPr>
            <p:ph sz="half" idx="18" hasCustomPrompt="1"/>
          </p:nvPr>
        </p:nvSpPr>
        <p:spPr>
          <a:xfrm>
            <a:off x="2668577" y="1907857"/>
            <a:ext cx="8756566" cy="984885"/>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4" name="Rectangle: Rounded Corners 8">
            <a:extLst>
              <a:ext uri="{FF2B5EF4-FFF2-40B4-BE49-F238E27FC236}">
                <a16:creationId xmlns:a16="http://schemas.microsoft.com/office/drawing/2014/main" id="{EF5EA3BB-10E0-B04C-60DD-6EE5C33E8C75}"/>
              </a:ext>
            </a:extLst>
          </p:cNvPr>
          <p:cNvSpPr/>
          <p:nvPr userDrawn="1"/>
        </p:nvSpPr>
        <p:spPr>
          <a:xfrm>
            <a:off x="1181103" y="3543302"/>
            <a:ext cx="3388247"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5" name="Rectangle: Rounded Corners 10">
            <a:extLst>
              <a:ext uri="{FF2B5EF4-FFF2-40B4-BE49-F238E27FC236}">
                <a16:creationId xmlns:a16="http://schemas.microsoft.com/office/drawing/2014/main" id="{57351171-1DA9-AF08-C3C2-96B12F0DDDDD}"/>
              </a:ext>
            </a:extLst>
          </p:cNvPr>
          <p:cNvSpPr/>
          <p:nvPr userDrawn="1"/>
        </p:nvSpPr>
        <p:spPr>
          <a:xfrm>
            <a:off x="4820978" y="3543302"/>
            <a:ext cx="3388247" cy="2666998"/>
          </a:xfrm>
          <a:prstGeom prst="roundRect">
            <a:avLst>
              <a:gd name="adj" fmla="val 5020"/>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6" name="Text Placeholder 2">
            <a:extLst>
              <a:ext uri="{FF2B5EF4-FFF2-40B4-BE49-F238E27FC236}">
                <a16:creationId xmlns:a16="http://schemas.microsoft.com/office/drawing/2014/main" id="{69C43166-2DA6-A0B7-21E8-CEE047D8E016}"/>
              </a:ext>
            </a:extLst>
          </p:cNvPr>
          <p:cNvSpPr>
            <a:spLocks noGrp="1"/>
          </p:cNvSpPr>
          <p:nvPr>
            <p:ph type="body" idx="1" hasCustomPrompt="1"/>
          </p:nvPr>
        </p:nvSpPr>
        <p:spPr>
          <a:xfrm>
            <a:off x="1423748" y="3857623"/>
            <a:ext cx="2902956"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27" name="Content Placeholder 3">
            <a:extLst>
              <a:ext uri="{FF2B5EF4-FFF2-40B4-BE49-F238E27FC236}">
                <a16:creationId xmlns:a16="http://schemas.microsoft.com/office/drawing/2014/main" id="{EB3E3EA0-DF42-5351-E520-1805467D5978}"/>
              </a:ext>
            </a:extLst>
          </p:cNvPr>
          <p:cNvSpPr>
            <a:spLocks noGrp="1"/>
          </p:cNvSpPr>
          <p:nvPr>
            <p:ph sz="half" idx="2" hasCustomPrompt="1"/>
          </p:nvPr>
        </p:nvSpPr>
        <p:spPr>
          <a:xfrm>
            <a:off x="1423748" y="4255530"/>
            <a:ext cx="2902956"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8" name="Text Placeholder 4">
            <a:extLst>
              <a:ext uri="{FF2B5EF4-FFF2-40B4-BE49-F238E27FC236}">
                <a16:creationId xmlns:a16="http://schemas.microsoft.com/office/drawing/2014/main" id="{74A0013E-F300-BF10-DCDB-6396B184E1F9}"/>
              </a:ext>
            </a:extLst>
          </p:cNvPr>
          <p:cNvSpPr>
            <a:spLocks noGrp="1"/>
          </p:cNvSpPr>
          <p:nvPr>
            <p:ph type="body" sz="quarter" idx="3" hasCustomPrompt="1"/>
          </p:nvPr>
        </p:nvSpPr>
        <p:spPr>
          <a:xfrm>
            <a:off x="5063624" y="3857623"/>
            <a:ext cx="2902956"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29" name="Content Placeholder 5">
            <a:extLst>
              <a:ext uri="{FF2B5EF4-FFF2-40B4-BE49-F238E27FC236}">
                <a16:creationId xmlns:a16="http://schemas.microsoft.com/office/drawing/2014/main" id="{BC47406E-2043-1985-F7B5-1AFF4F45BE03}"/>
              </a:ext>
            </a:extLst>
          </p:cNvPr>
          <p:cNvSpPr>
            <a:spLocks noGrp="1"/>
          </p:cNvSpPr>
          <p:nvPr>
            <p:ph sz="quarter" idx="4" hasCustomPrompt="1"/>
          </p:nvPr>
        </p:nvSpPr>
        <p:spPr>
          <a:xfrm>
            <a:off x="5063624" y="4255530"/>
            <a:ext cx="2902956"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0" name="Text Placeholder 4">
            <a:extLst>
              <a:ext uri="{FF2B5EF4-FFF2-40B4-BE49-F238E27FC236}">
                <a16:creationId xmlns:a16="http://schemas.microsoft.com/office/drawing/2014/main" id="{6446EF66-AF34-1E0F-856E-C8F8ECD4CEAC}"/>
              </a:ext>
            </a:extLst>
          </p:cNvPr>
          <p:cNvSpPr>
            <a:spLocks noGrp="1"/>
          </p:cNvSpPr>
          <p:nvPr>
            <p:ph type="body" sz="quarter" idx="13" hasCustomPrompt="1"/>
          </p:nvPr>
        </p:nvSpPr>
        <p:spPr>
          <a:xfrm>
            <a:off x="8703497" y="3857623"/>
            <a:ext cx="2902956"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1" name="Content Placeholder 5">
            <a:extLst>
              <a:ext uri="{FF2B5EF4-FFF2-40B4-BE49-F238E27FC236}">
                <a16:creationId xmlns:a16="http://schemas.microsoft.com/office/drawing/2014/main" id="{DC2F462B-F2F2-F5C6-1406-F3F64BAE7ED3}"/>
              </a:ext>
            </a:extLst>
          </p:cNvPr>
          <p:cNvSpPr>
            <a:spLocks noGrp="1"/>
          </p:cNvSpPr>
          <p:nvPr>
            <p:ph sz="quarter" idx="14" hasCustomPrompt="1"/>
          </p:nvPr>
        </p:nvSpPr>
        <p:spPr>
          <a:xfrm>
            <a:off x="8703497" y="4255530"/>
            <a:ext cx="2902956"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2" name="Oval 31">
            <a:extLst>
              <a:ext uri="{FF2B5EF4-FFF2-40B4-BE49-F238E27FC236}">
                <a16:creationId xmlns:a16="http://schemas.microsoft.com/office/drawing/2014/main" id="{CE5E9E0D-CFE5-2AE4-9E60-BAB0447A8A70}"/>
              </a:ext>
            </a:extLst>
          </p:cNvPr>
          <p:cNvSpPr/>
          <p:nvPr userDrawn="1"/>
        </p:nvSpPr>
        <p:spPr>
          <a:xfrm>
            <a:off x="430976" y="1476253"/>
            <a:ext cx="1852328" cy="1852328"/>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3" name="Picture Placeholder 12">
            <a:extLst>
              <a:ext uri="{FF2B5EF4-FFF2-40B4-BE49-F238E27FC236}">
                <a16:creationId xmlns:a16="http://schemas.microsoft.com/office/drawing/2014/main" id="{EC412EF2-03F2-40B9-0D02-EB4F8F46A538}"/>
              </a:ext>
            </a:extLst>
          </p:cNvPr>
          <p:cNvSpPr>
            <a:spLocks noGrp="1"/>
          </p:cNvSpPr>
          <p:nvPr>
            <p:ph type="pic" sz="quarter" idx="15" hasCustomPrompt="1"/>
          </p:nvPr>
        </p:nvSpPr>
        <p:spPr>
          <a:xfrm>
            <a:off x="430976" y="1485900"/>
            <a:ext cx="1852328" cy="1852328"/>
          </a:xfrm>
          <a:prstGeom prst="ellipse">
            <a:avLst/>
          </a:prstGeom>
        </p:spPr>
        <p:txBody>
          <a:bodyPr>
            <a:noAutofit/>
          </a:bodyPr>
          <a:lstStyle>
            <a:lvl1pPr marL="0" indent="0">
              <a:buNone/>
              <a:defRPr sz="1800"/>
            </a:lvl1pPr>
          </a:lstStyle>
          <a:p>
            <a:r>
              <a:rPr lang="en-US" dirty="0"/>
              <a:t>Click icon to add image</a:t>
            </a:r>
          </a:p>
        </p:txBody>
      </p:sp>
    </p:spTree>
    <p:extLst>
      <p:ext uri="{BB962C8B-B14F-4D97-AF65-F5344CB8AC3E}">
        <p14:creationId xmlns:p14="http://schemas.microsoft.com/office/powerpoint/2010/main" val="547749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Four pillars">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7A7BC55-834F-35C9-7A9C-F351FE4ECF2E}"/>
              </a:ext>
            </a:extLst>
          </p:cNvPr>
          <p:cNvSpPr>
            <a:spLocks noGrp="1"/>
          </p:cNvSpPr>
          <p:nvPr>
            <p:ph type="title" hasCustomPrompt="1"/>
          </p:nvPr>
        </p:nvSpPr>
        <p:spPr>
          <a:xfrm>
            <a:off x="419100" y="342901"/>
            <a:ext cx="11429999" cy="647176"/>
          </a:xfrm>
        </p:spPr>
        <p:txBody>
          <a:bodyPr/>
          <a:lstStyle/>
          <a:p>
            <a:r>
              <a:rPr lang="en-US" dirty="0"/>
              <a:t>Four-column content and icon layout</a:t>
            </a:r>
          </a:p>
        </p:txBody>
      </p:sp>
      <p:sp>
        <p:nvSpPr>
          <p:cNvPr id="14" name="Rectangle: Rounded Corners 14">
            <a:extLst>
              <a:ext uri="{FF2B5EF4-FFF2-40B4-BE49-F238E27FC236}">
                <a16:creationId xmlns:a16="http://schemas.microsoft.com/office/drawing/2014/main" id="{8BC3FC6D-2BA5-FEEC-EDCC-688A872C0FA3}"/>
              </a:ext>
            </a:extLst>
          </p:cNvPr>
          <p:cNvSpPr/>
          <p:nvPr userDrawn="1"/>
        </p:nvSpPr>
        <p:spPr>
          <a:xfrm>
            <a:off x="419100" y="2060812"/>
            <a:ext cx="11430000" cy="4149488"/>
          </a:xfrm>
          <a:prstGeom prst="roundRect">
            <a:avLst>
              <a:gd name="adj" fmla="val 313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18" name="Oval 17">
            <a:extLst>
              <a:ext uri="{FF2B5EF4-FFF2-40B4-BE49-F238E27FC236}">
                <a16:creationId xmlns:a16="http://schemas.microsoft.com/office/drawing/2014/main" id="{B1A7F1E9-13EA-7BD9-34BF-D5753914E19D}"/>
              </a:ext>
            </a:extLst>
          </p:cNvPr>
          <p:cNvSpPr/>
          <p:nvPr userDrawn="1"/>
        </p:nvSpPr>
        <p:spPr>
          <a:xfrm>
            <a:off x="1035007"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19" name="Straight Connector 18">
            <a:extLst>
              <a:ext uri="{FF2B5EF4-FFF2-40B4-BE49-F238E27FC236}">
                <a16:creationId xmlns:a16="http://schemas.microsoft.com/office/drawing/2014/main" id="{9BC335E8-287B-2524-150D-033C483514FE}"/>
              </a:ext>
            </a:extLst>
          </p:cNvPr>
          <p:cNvCxnSpPr>
            <a:cxnSpLocks/>
          </p:cNvCxnSpPr>
          <p:nvPr userDrawn="1"/>
        </p:nvCxnSpPr>
        <p:spPr>
          <a:xfrm>
            <a:off x="1278605"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6" name="Picture Placeholder 12">
            <a:extLst>
              <a:ext uri="{FF2B5EF4-FFF2-40B4-BE49-F238E27FC236}">
                <a16:creationId xmlns:a16="http://schemas.microsoft.com/office/drawing/2014/main" id="{4EDBDAE7-8B58-8891-7327-E4ABE61D6F14}"/>
              </a:ext>
            </a:extLst>
          </p:cNvPr>
          <p:cNvSpPr>
            <a:spLocks noGrp="1"/>
          </p:cNvSpPr>
          <p:nvPr>
            <p:ph type="pic" sz="quarter" idx="15" hasCustomPrompt="1"/>
          </p:nvPr>
        </p:nvSpPr>
        <p:spPr>
          <a:xfrm>
            <a:off x="1044532" y="149542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28" name="Text Placeholder 2">
            <a:extLst>
              <a:ext uri="{FF2B5EF4-FFF2-40B4-BE49-F238E27FC236}">
                <a16:creationId xmlns:a16="http://schemas.microsoft.com/office/drawing/2014/main" id="{549748C2-5A9E-2CC4-DDB7-9C25E95F7A4E}"/>
              </a:ext>
            </a:extLst>
          </p:cNvPr>
          <p:cNvSpPr>
            <a:spLocks noGrp="1"/>
          </p:cNvSpPr>
          <p:nvPr>
            <p:ph type="body" idx="1" hasCustomPrompt="1"/>
          </p:nvPr>
        </p:nvSpPr>
        <p:spPr>
          <a:xfrm>
            <a:off x="619390"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29" name="Oval 28">
            <a:extLst>
              <a:ext uri="{FF2B5EF4-FFF2-40B4-BE49-F238E27FC236}">
                <a16:creationId xmlns:a16="http://schemas.microsoft.com/office/drawing/2014/main" id="{71484C2E-741E-425F-80B2-476B27E37934}"/>
              </a:ext>
            </a:extLst>
          </p:cNvPr>
          <p:cNvSpPr/>
          <p:nvPr userDrawn="1"/>
        </p:nvSpPr>
        <p:spPr>
          <a:xfrm>
            <a:off x="3907187"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30" name="Straight Connector 29">
            <a:extLst>
              <a:ext uri="{FF2B5EF4-FFF2-40B4-BE49-F238E27FC236}">
                <a16:creationId xmlns:a16="http://schemas.microsoft.com/office/drawing/2014/main" id="{E6A0E0EC-CE34-DAAD-5377-9E2F5CE887E1}"/>
              </a:ext>
            </a:extLst>
          </p:cNvPr>
          <p:cNvCxnSpPr>
            <a:cxnSpLocks/>
          </p:cNvCxnSpPr>
          <p:nvPr userDrawn="1"/>
        </p:nvCxnSpPr>
        <p:spPr>
          <a:xfrm>
            <a:off x="4150046"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1" name="Picture Placeholder 12">
            <a:extLst>
              <a:ext uri="{FF2B5EF4-FFF2-40B4-BE49-F238E27FC236}">
                <a16:creationId xmlns:a16="http://schemas.microsoft.com/office/drawing/2014/main" id="{DF8B5B29-D300-9F69-E0B7-56BDB2FEF6D3}"/>
              </a:ext>
            </a:extLst>
          </p:cNvPr>
          <p:cNvSpPr>
            <a:spLocks noGrp="1"/>
          </p:cNvSpPr>
          <p:nvPr>
            <p:ph type="pic" sz="quarter" idx="16" hasCustomPrompt="1"/>
          </p:nvPr>
        </p:nvSpPr>
        <p:spPr>
          <a:xfrm>
            <a:off x="3916712" y="1495425"/>
            <a:ext cx="1480566" cy="1480566"/>
          </a:xfrm>
          <a:prstGeom prst="ellipse">
            <a:avLst/>
          </a:prstGeom>
        </p:spPr>
        <p:txBody>
          <a:bodyPr>
            <a:noAutofit/>
          </a:bodyPr>
          <a:lstStyle>
            <a:lvl1pPr marL="0" indent="0">
              <a:buNone/>
              <a:defRPr sz="1400"/>
            </a:lvl1pPr>
          </a:lstStyle>
          <a:p>
            <a:r>
              <a:rPr lang="en-US"/>
              <a:t>Click icon to add image</a:t>
            </a:r>
          </a:p>
        </p:txBody>
      </p:sp>
      <p:sp>
        <p:nvSpPr>
          <p:cNvPr id="36" name="Text Placeholder 2">
            <a:extLst>
              <a:ext uri="{FF2B5EF4-FFF2-40B4-BE49-F238E27FC236}">
                <a16:creationId xmlns:a16="http://schemas.microsoft.com/office/drawing/2014/main" id="{4B69EA51-E832-1E2D-4F0C-82C9115D3ECB}"/>
              </a:ext>
            </a:extLst>
          </p:cNvPr>
          <p:cNvSpPr>
            <a:spLocks noGrp="1"/>
          </p:cNvSpPr>
          <p:nvPr>
            <p:ph type="body" idx="18" hasCustomPrompt="1"/>
          </p:nvPr>
        </p:nvSpPr>
        <p:spPr>
          <a:xfrm>
            <a:off x="3490831"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7" name="Oval 36">
            <a:extLst>
              <a:ext uri="{FF2B5EF4-FFF2-40B4-BE49-F238E27FC236}">
                <a16:creationId xmlns:a16="http://schemas.microsoft.com/office/drawing/2014/main" id="{1D260014-AEF1-7AE3-57DD-F0BD3AD7647D}"/>
              </a:ext>
            </a:extLst>
          </p:cNvPr>
          <p:cNvSpPr/>
          <p:nvPr userDrawn="1"/>
        </p:nvSpPr>
        <p:spPr>
          <a:xfrm>
            <a:off x="9653762"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39" name="Straight Connector 38">
            <a:extLst>
              <a:ext uri="{FF2B5EF4-FFF2-40B4-BE49-F238E27FC236}">
                <a16:creationId xmlns:a16="http://schemas.microsoft.com/office/drawing/2014/main" id="{24AE0500-65AD-FF0D-254A-17E030003051}"/>
              </a:ext>
            </a:extLst>
          </p:cNvPr>
          <p:cNvCxnSpPr>
            <a:cxnSpLocks/>
          </p:cNvCxnSpPr>
          <p:nvPr userDrawn="1"/>
        </p:nvCxnSpPr>
        <p:spPr>
          <a:xfrm>
            <a:off x="9897360"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Picture Placeholder 12">
            <a:extLst>
              <a:ext uri="{FF2B5EF4-FFF2-40B4-BE49-F238E27FC236}">
                <a16:creationId xmlns:a16="http://schemas.microsoft.com/office/drawing/2014/main" id="{B640880A-7973-008F-432F-8B123939CD01}"/>
              </a:ext>
            </a:extLst>
          </p:cNvPr>
          <p:cNvSpPr>
            <a:spLocks noGrp="1"/>
          </p:cNvSpPr>
          <p:nvPr>
            <p:ph type="pic" sz="quarter" idx="19" hasCustomPrompt="1"/>
          </p:nvPr>
        </p:nvSpPr>
        <p:spPr>
          <a:xfrm>
            <a:off x="9663287" y="1495425"/>
            <a:ext cx="1480566" cy="1480566"/>
          </a:xfrm>
          <a:prstGeom prst="ellipse">
            <a:avLst/>
          </a:prstGeom>
        </p:spPr>
        <p:txBody>
          <a:bodyPr>
            <a:noAutofit/>
          </a:bodyPr>
          <a:lstStyle>
            <a:lvl1pPr marL="0" indent="0">
              <a:buNone/>
              <a:defRPr sz="1400"/>
            </a:lvl1pPr>
          </a:lstStyle>
          <a:p>
            <a:r>
              <a:rPr lang="en-US"/>
              <a:t>Click icon to add image</a:t>
            </a:r>
          </a:p>
        </p:txBody>
      </p:sp>
      <p:sp>
        <p:nvSpPr>
          <p:cNvPr id="44" name="Text Placeholder 2">
            <a:extLst>
              <a:ext uri="{FF2B5EF4-FFF2-40B4-BE49-F238E27FC236}">
                <a16:creationId xmlns:a16="http://schemas.microsoft.com/office/drawing/2014/main" id="{25C21C7E-82D5-470C-2DF8-E789D36F8E26}"/>
              </a:ext>
            </a:extLst>
          </p:cNvPr>
          <p:cNvSpPr>
            <a:spLocks noGrp="1"/>
          </p:cNvSpPr>
          <p:nvPr>
            <p:ph type="body" idx="21" hasCustomPrompt="1"/>
          </p:nvPr>
        </p:nvSpPr>
        <p:spPr>
          <a:xfrm>
            <a:off x="9238145"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5" name="Oval 44">
            <a:extLst>
              <a:ext uri="{FF2B5EF4-FFF2-40B4-BE49-F238E27FC236}">
                <a16:creationId xmlns:a16="http://schemas.microsoft.com/office/drawing/2014/main" id="{7D97B6E0-585B-449B-320B-4687159A7D9A}"/>
              </a:ext>
            </a:extLst>
          </p:cNvPr>
          <p:cNvSpPr/>
          <p:nvPr userDrawn="1"/>
        </p:nvSpPr>
        <p:spPr>
          <a:xfrm>
            <a:off x="6780474"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46" name="Straight Connector 45">
            <a:extLst>
              <a:ext uri="{FF2B5EF4-FFF2-40B4-BE49-F238E27FC236}">
                <a16:creationId xmlns:a16="http://schemas.microsoft.com/office/drawing/2014/main" id="{5C22E0AE-DAB3-BF17-69BF-39D436D975C1}"/>
              </a:ext>
            </a:extLst>
          </p:cNvPr>
          <p:cNvCxnSpPr>
            <a:cxnSpLocks/>
          </p:cNvCxnSpPr>
          <p:nvPr userDrawn="1"/>
        </p:nvCxnSpPr>
        <p:spPr>
          <a:xfrm>
            <a:off x="7023702"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7" name="Picture Placeholder 12">
            <a:extLst>
              <a:ext uri="{FF2B5EF4-FFF2-40B4-BE49-F238E27FC236}">
                <a16:creationId xmlns:a16="http://schemas.microsoft.com/office/drawing/2014/main" id="{51D0E8A9-2F1B-524B-6392-9D00F738F8FC}"/>
              </a:ext>
            </a:extLst>
          </p:cNvPr>
          <p:cNvSpPr>
            <a:spLocks noGrp="1"/>
          </p:cNvSpPr>
          <p:nvPr>
            <p:ph type="pic" sz="quarter" idx="22" hasCustomPrompt="1"/>
          </p:nvPr>
        </p:nvSpPr>
        <p:spPr>
          <a:xfrm>
            <a:off x="6789999" y="1495425"/>
            <a:ext cx="1480566" cy="1480566"/>
          </a:xfrm>
          <a:prstGeom prst="ellipse">
            <a:avLst/>
          </a:prstGeom>
        </p:spPr>
        <p:txBody>
          <a:bodyPr>
            <a:noAutofit/>
          </a:bodyPr>
          <a:lstStyle>
            <a:lvl1pPr marL="0" indent="0">
              <a:buNone/>
              <a:defRPr sz="1400"/>
            </a:lvl1pPr>
          </a:lstStyle>
          <a:p>
            <a:r>
              <a:rPr lang="en-US"/>
              <a:t>Click icon to add image</a:t>
            </a:r>
          </a:p>
        </p:txBody>
      </p:sp>
      <p:sp>
        <p:nvSpPr>
          <p:cNvPr id="49" name="Text Placeholder 2">
            <a:extLst>
              <a:ext uri="{FF2B5EF4-FFF2-40B4-BE49-F238E27FC236}">
                <a16:creationId xmlns:a16="http://schemas.microsoft.com/office/drawing/2014/main" id="{F1075A04-6C45-3D86-8929-00EBC25E1E6A}"/>
              </a:ext>
            </a:extLst>
          </p:cNvPr>
          <p:cNvSpPr>
            <a:spLocks noGrp="1"/>
          </p:cNvSpPr>
          <p:nvPr>
            <p:ph type="body" idx="24" hasCustomPrompt="1"/>
          </p:nvPr>
        </p:nvSpPr>
        <p:spPr>
          <a:xfrm>
            <a:off x="6364487"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24" name="Text Placeholder 12">
            <a:extLst>
              <a:ext uri="{FF2B5EF4-FFF2-40B4-BE49-F238E27FC236}">
                <a16:creationId xmlns:a16="http://schemas.microsoft.com/office/drawing/2014/main" id="{58854D2F-6CCC-4DF7-999B-BAA1DE47DAC6}"/>
              </a:ext>
            </a:extLst>
          </p:cNvPr>
          <p:cNvSpPr>
            <a:spLocks noGrp="1"/>
          </p:cNvSpPr>
          <p:nvPr>
            <p:ph type="body" sz="quarter" idx="14" hasCustomPrompt="1"/>
          </p:nvPr>
        </p:nvSpPr>
        <p:spPr>
          <a:xfrm>
            <a:off x="619391"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25" name="Text Placeholder 12">
            <a:extLst>
              <a:ext uri="{FF2B5EF4-FFF2-40B4-BE49-F238E27FC236}">
                <a16:creationId xmlns:a16="http://schemas.microsoft.com/office/drawing/2014/main" id="{1D47C67D-F3C1-4698-B501-2DD6E172F678}"/>
              </a:ext>
            </a:extLst>
          </p:cNvPr>
          <p:cNvSpPr>
            <a:spLocks noGrp="1"/>
          </p:cNvSpPr>
          <p:nvPr>
            <p:ph type="body" sz="quarter" idx="17" hasCustomPrompt="1"/>
          </p:nvPr>
        </p:nvSpPr>
        <p:spPr>
          <a:xfrm>
            <a:off x="3490832"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2" name="Text Placeholder 12">
            <a:extLst>
              <a:ext uri="{FF2B5EF4-FFF2-40B4-BE49-F238E27FC236}">
                <a16:creationId xmlns:a16="http://schemas.microsoft.com/office/drawing/2014/main" id="{FABC4204-B552-4C7B-A853-025870FBF217}"/>
              </a:ext>
            </a:extLst>
          </p:cNvPr>
          <p:cNvSpPr>
            <a:spLocks noGrp="1"/>
          </p:cNvSpPr>
          <p:nvPr>
            <p:ph type="body" sz="quarter" idx="20" hasCustomPrompt="1"/>
          </p:nvPr>
        </p:nvSpPr>
        <p:spPr>
          <a:xfrm>
            <a:off x="9238146"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4" name="Text Placeholder 12">
            <a:extLst>
              <a:ext uri="{FF2B5EF4-FFF2-40B4-BE49-F238E27FC236}">
                <a16:creationId xmlns:a16="http://schemas.microsoft.com/office/drawing/2014/main" id="{073F2B04-7AD2-48D2-99EB-8F67491FC09F}"/>
              </a:ext>
            </a:extLst>
          </p:cNvPr>
          <p:cNvSpPr>
            <a:spLocks noGrp="1"/>
          </p:cNvSpPr>
          <p:nvPr>
            <p:ph type="body" sz="quarter" idx="23" hasCustomPrompt="1"/>
          </p:nvPr>
        </p:nvSpPr>
        <p:spPr>
          <a:xfrm>
            <a:off x="6364488"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Tree>
    <p:extLst>
      <p:ext uri="{BB962C8B-B14F-4D97-AF65-F5344CB8AC3E}">
        <p14:creationId xmlns:p14="http://schemas.microsoft.com/office/powerpoint/2010/main" val="3062142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Four-column">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19100"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Four-column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601980"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601980"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0" name="Rectangle: Rounded Corners 14">
            <a:extLst>
              <a:ext uri="{FF2B5EF4-FFF2-40B4-BE49-F238E27FC236}">
                <a16:creationId xmlns:a16="http://schemas.microsoft.com/office/drawing/2014/main" id="{CDA630CA-AC91-9937-3BDE-708242D99EE2}"/>
              </a:ext>
            </a:extLst>
          </p:cNvPr>
          <p:cNvSpPr/>
          <p:nvPr userDrawn="1"/>
        </p:nvSpPr>
        <p:spPr>
          <a:xfrm>
            <a:off x="3344333"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1" name="Rectangle: Rounded Corners 14">
            <a:extLst>
              <a:ext uri="{FF2B5EF4-FFF2-40B4-BE49-F238E27FC236}">
                <a16:creationId xmlns:a16="http://schemas.microsoft.com/office/drawing/2014/main" id="{D9FE9A6B-FC2A-9A04-C60A-5FF8E588915F}"/>
              </a:ext>
            </a:extLst>
          </p:cNvPr>
          <p:cNvSpPr/>
          <p:nvPr userDrawn="1"/>
        </p:nvSpPr>
        <p:spPr>
          <a:xfrm>
            <a:off x="6269566"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2" name="Rectangle: Rounded Corners 14">
            <a:extLst>
              <a:ext uri="{FF2B5EF4-FFF2-40B4-BE49-F238E27FC236}">
                <a16:creationId xmlns:a16="http://schemas.microsoft.com/office/drawing/2014/main" id="{5132F6C4-259F-A485-6FEB-B51E68939AC4}"/>
              </a:ext>
            </a:extLst>
          </p:cNvPr>
          <p:cNvSpPr/>
          <p:nvPr userDrawn="1"/>
        </p:nvSpPr>
        <p:spPr>
          <a:xfrm>
            <a:off x="9194800"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3" name="Text Placeholder 2">
            <a:extLst>
              <a:ext uri="{FF2B5EF4-FFF2-40B4-BE49-F238E27FC236}">
                <a16:creationId xmlns:a16="http://schemas.microsoft.com/office/drawing/2014/main" id="{8ACFE3EF-31FB-9767-3942-855DA022D2D0}"/>
              </a:ext>
            </a:extLst>
          </p:cNvPr>
          <p:cNvSpPr>
            <a:spLocks noGrp="1"/>
          </p:cNvSpPr>
          <p:nvPr>
            <p:ph type="body" idx="13" hasCustomPrompt="1"/>
          </p:nvPr>
        </p:nvSpPr>
        <p:spPr>
          <a:xfrm>
            <a:off x="3521287"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4" name="Content Placeholder 3">
            <a:extLst>
              <a:ext uri="{FF2B5EF4-FFF2-40B4-BE49-F238E27FC236}">
                <a16:creationId xmlns:a16="http://schemas.microsoft.com/office/drawing/2014/main" id="{5100FB44-5917-E2FA-F2F6-B9595E8BAE93}"/>
              </a:ext>
            </a:extLst>
          </p:cNvPr>
          <p:cNvSpPr>
            <a:spLocks noGrp="1"/>
          </p:cNvSpPr>
          <p:nvPr>
            <p:ph sz="half" idx="14" hasCustomPrompt="1"/>
          </p:nvPr>
        </p:nvSpPr>
        <p:spPr>
          <a:xfrm>
            <a:off x="3521287"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5" name="Text Placeholder 2">
            <a:extLst>
              <a:ext uri="{FF2B5EF4-FFF2-40B4-BE49-F238E27FC236}">
                <a16:creationId xmlns:a16="http://schemas.microsoft.com/office/drawing/2014/main" id="{25C4A104-65E1-D9DA-FB3D-FB3069741FD4}"/>
              </a:ext>
            </a:extLst>
          </p:cNvPr>
          <p:cNvSpPr>
            <a:spLocks noGrp="1"/>
          </p:cNvSpPr>
          <p:nvPr>
            <p:ph type="body" idx="15" hasCustomPrompt="1"/>
          </p:nvPr>
        </p:nvSpPr>
        <p:spPr>
          <a:xfrm>
            <a:off x="6446520"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6" name="Content Placeholder 3">
            <a:extLst>
              <a:ext uri="{FF2B5EF4-FFF2-40B4-BE49-F238E27FC236}">
                <a16:creationId xmlns:a16="http://schemas.microsoft.com/office/drawing/2014/main" id="{83755C07-4451-FB89-D4A0-6F1401349EE7}"/>
              </a:ext>
            </a:extLst>
          </p:cNvPr>
          <p:cNvSpPr>
            <a:spLocks noGrp="1"/>
          </p:cNvSpPr>
          <p:nvPr>
            <p:ph sz="half" idx="16" hasCustomPrompt="1"/>
          </p:nvPr>
        </p:nvSpPr>
        <p:spPr>
          <a:xfrm>
            <a:off x="6446520"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7" name="Text Placeholder 2">
            <a:extLst>
              <a:ext uri="{FF2B5EF4-FFF2-40B4-BE49-F238E27FC236}">
                <a16:creationId xmlns:a16="http://schemas.microsoft.com/office/drawing/2014/main" id="{1102334C-C71A-030B-D4A9-CDCB5F6F07DC}"/>
              </a:ext>
            </a:extLst>
          </p:cNvPr>
          <p:cNvSpPr>
            <a:spLocks noGrp="1"/>
          </p:cNvSpPr>
          <p:nvPr>
            <p:ph type="body" idx="17" hasCustomPrompt="1"/>
          </p:nvPr>
        </p:nvSpPr>
        <p:spPr>
          <a:xfrm>
            <a:off x="9371754"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8" name="Content Placeholder 3">
            <a:extLst>
              <a:ext uri="{FF2B5EF4-FFF2-40B4-BE49-F238E27FC236}">
                <a16:creationId xmlns:a16="http://schemas.microsoft.com/office/drawing/2014/main" id="{6231D22F-202B-F7CC-05D0-9F1736CCBE05}"/>
              </a:ext>
            </a:extLst>
          </p:cNvPr>
          <p:cNvSpPr>
            <a:spLocks noGrp="1"/>
          </p:cNvSpPr>
          <p:nvPr>
            <p:ph sz="half" idx="18" hasCustomPrompt="1"/>
          </p:nvPr>
        </p:nvSpPr>
        <p:spPr>
          <a:xfrm>
            <a:off x="9371754"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69598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Four-column w circle pictures">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DFB76CAA-3D89-ABF8-57CF-7B6E9C42494A}"/>
              </a:ext>
            </a:extLst>
          </p:cNvPr>
          <p:cNvSpPr/>
          <p:nvPr userDrawn="1"/>
        </p:nvSpPr>
        <p:spPr>
          <a:xfrm>
            <a:off x="419100"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Four-column round icon,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541244"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541244"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4" name="Rectangle: Rounded Corners 24">
            <a:extLst>
              <a:ext uri="{FF2B5EF4-FFF2-40B4-BE49-F238E27FC236}">
                <a16:creationId xmlns:a16="http://schemas.microsoft.com/office/drawing/2014/main" id="{19F444B6-6CD6-C89C-4E82-9FB04446FE2A}"/>
              </a:ext>
            </a:extLst>
          </p:cNvPr>
          <p:cNvSpPr/>
          <p:nvPr userDrawn="1"/>
        </p:nvSpPr>
        <p:spPr>
          <a:xfrm>
            <a:off x="9105901"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5" name="Text Placeholder 2">
            <a:extLst>
              <a:ext uri="{FF2B5EF4-FFF2-40B4-BE49-F238E27FC236}">
                <a16:creationId xmlns:a16="http://schemas.microsoft.com/office/drawing/2014/main" id="{AD1D5D2D-E4DB-925B-41D5-4B7F6BB4D843}"/>
              </a:ext>
            </a:extLst>
          </p:cNvPr>
          <p:cNvSpPr>
            <a:spLocks noGrp="1"/>
          </p:cNvSpPr>
          <p:nvPr>
            <p:ph type="body" idx="18" hasCustomPrompt="1"/>
          </p:nvPr>
        </p:nvSpPr>
        <p:spPr>
          <a:xfrm>
            <a:off x="9228045"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6" name="Content Placeholder 3">
            <a:extLst>
              <a:ext uri="{FF2B5EF4-FFF2-40B4-BE49-F238E27FC236}">
                <a16:creationId xmlns:a16="http://schemas.microsoft.com/office/drawing/2014/main" id="{D7169697-B47B-6FBD-A28E-24F4EC79745B}"/>
              </a:ext>
            </a:extLst>
          </p:cNvPr>
          <p:cNvSpPr>
            <a:spLocks noGrp="1"/>
          </p:cNvSpPr>
          <p:nvPr>
            <p:ph sz="half" idx="19" hasCustomPrompt="1"/>
          </p:nvPr>
        </p:nvSpPr>
        <p:spPr>
          <a:xfrm>
            <a:off x="9228045"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8" name="Rectangle: Rounded Corners 24">
            <a:extLst>
              <a:ext uri="{FF2B5EF4-FFF2-40B4-BE49-F238E27FC236}">
                <a16:creationId xmlns:a16="http://schemas.microsoft.com/office/drawing/2014/main" id="{CC78F6CD-DF44-3BDE-EEC0-0680C981E94B}"/>
              </a:ext>
            </a:extLst>
          </p:cNvPr>
          <p:cNvSpPr/>
          <p:nvPr userDrawn="1"/>
        </p:nvSpPr>
        <p:spPr>
          <a:xfrm>
            <a:off x="3318622"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9" name="Text Placeholder 2">
            <a:extLst>
              <a:ext uri="{FF2B5EF4-FFF2-40B4-BE49-F238E27FC236}">
                <a16:creationId xmlns:a16="http://schemas.microsoft.com/office/drawing/2014/main" id="{C443F3C4-5019-2196-B304-29FD5CD37334}"/>
              </a:ext>
            </a:extLst>
          </p:cNvPr>
          <p:cNvSpPr>
            <a:spLocks noGrp="1"/>
          </p:cNvSpPr>
          <p:nvPr>
            <p:ph type="body" idx="21" hasCustomPrompt="1"/>
          </p:nvPr>
        </p:nvSpPr>
        <p:spPr>
          <a:xfrm>
            <a:off x="3440766"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24" name="Content Placeholder 3">
            <a:extLst>
              <a:ext uri="{FF2B5EF4-FFF2-40B4-BE49-F238E27FC236}">
                <a16:creationId xmlns:a16="http://schemas.microsoft.com/office/drawing/2014/main" id="{3618E3E1-A19B-D1C4-3671-0FEF46CC521E}"/>
              </a:ext>
            </a:extLst>
          </p:cNvPr>
          <p:cNvSpPr>
            <a:spLocks noGrp="1"/>
          </p:cNvSpPr>
          <p:nvPr>
            <p:ph sz="half" idx="22" hasCustomPrompt="1"/>
          </p:nvPr>
        </p:nvSpPr>
        <p:spPr>
          <a:xfrm>
            <a:off x="3440766"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0" name="Rectangle: Rounded Corners 24">
            <a:extLst>
              <a:ext uri="{FF2B5EF4-FFF2-40B4-BE49-F238E27FC236}">
                <a16:creationId xmlns:a16="http://schemas.microsoft.com/office/drawing/2014/main" id="{E4457818-9CE9-D759-7421-54D0BDA29DD3}"/>
              </a:ext>
            </a:extLst>
          </p:cNvPr>
          <p:cNvSpPr/>
          <p:nvPr userDrawn="1"/>
        </p:nvSpPr>
        <p:spPr>
          <a:xfrm>
            <a:off x="6205444"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1" name="Text Placeholder 2">
            <a:extLst>
              <a:ext uri="{FF2B5EF4-FFF2-40B4-BE49-F238E27FC236}">
                <a16:creationId xmlns:a16="http://schemas.microsoft.com/office/drawing/2014/main" id="{DFFCA4D1-963F-089F-8EE7-7A03ADA1AD07}"/>
              </a:ext>
            </a:extLst>
          </p:cNvPr>
          <p:cNvSpPr>
            <a:spLocks noGrp="1"/>
          </p:cNvSpPr>
          <p:nvPr>
            <p:ph type="body" idx="24" hasCustomPrompt="1"/>
          </p:nvPr>
        </p:nvSpPr>
        <p:spPr>
          <a:xfrm>
            <a:off x="6327588"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2" name="Content Placeholder 3">
            <a:extLst>
              <a:ext uri="{FF2B5EF4-FFF2-40B4-BE49-F238E27FC236}">
                <a16:creationId xmlns:a16="http://schemas.microsoft.com/office/drawing/2014/main" id="{A89CB49B-6C6A-E53F-2301-B5149145828C}"/>
              </a:ext>
            </a:extLst>
          </p:cNvPr>
          <p:cNvSpPr>
            <a:spLocks noGrp="1"/>
          </p:cNvSpPr>
          <p:nvPr>
            <p:ph sz="half" idx="25" hasCustomPrompt="1"/>
          </p:nvPr>
        </p:nvSpPr>
        <p:spPr>
          <a:xfrm>
            <a:off x="6327588"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Picture Placeholder 12">
            <a:extLst>
              <a:ext uri="{FF2B5EF4-FFF2-40B4-BE49-F238E27FC236}">
                <a16:creationId xmlns:a16="http://schemas.microsoft.com/office/drawing/2014/main" id="{B2E8B191-B556-8C76-26F8-D0240238D314}"/>
              </a:ext>
            </a:extLst>
          </p:cNvPr>
          <p:cNvSpPr>
            <a:spLocks noGrp="1"/>
          </p:cNvSpPr>
          <p:nvPr>
            <p:ph type="pic" sz="quarter" idx="15" hasCustomPrompt="1"/>
          </p:nvPr>
        </p:nvSpPr>
        <p:spPr>
          <a:xfrm>
            <a:off x="877456" y="1371600"/>
            <a:ext cx="1826488" cy="1826488"/>
          </a:xfrm>
          <a:prstGeom prst="ellipse">
            <a:avLst/>
          </a:prstGeom>
        </p:spPr>
        <p:txBody>
          <a:bodyPr>
            <a:noAutofit/>
          </a:bodyPr>
          <a:lstStyle>
            <a:lvl1pPr marL="0" indent="0">
              <a:buNone/>
              <a:defRPr sz="1400"/>
            </a:lvl1pPr>
          </a:lstStyle>
          <a:p>
            <a:r>
              <a:rPr lang="en-US" dirty="0"/>
              <a:t>Click icon to add image</a:t>
            </a:r>
          </a:p>
        </p:txBody>
      </p:sp>
      <p:sp>
        <p:nvSpPr>
          <p:cNvPr id="9" name="Picture Placeholder 12">
            <a:extLst>
              <a:ext uri="{FF2B5EF4-FFF2-40B4-BE49-F238E27FC236}">
                <a16:creationId xmlns:a16="http://schemas.microsoft.com/office/drawing/2014/main" id="{6F8B59B9-F0AE-AA2C-52E1-A725A2CDB6E2}"/>
              </a:ext>
            </a:extLst>
          </p:cNvPr>
          <p:cNvSpPr>
            <a:spLocks noGrp="1"/>
          </p:cNvSpPr>
          <p:nvPr>
            <p:ph type="pic" sz="quarter" idx="26" hasCustomPrompt="1"/>
          </p:nvPr>
        </p:nvSpPr>
        <p:spPr>
          <a:xfrm>
            <a:off x="3776978" y="1371600"/>
            <a:ext cx="1826488" cy="1826488"/>
          </a:xfrm>
          <a:prstGeom prst="ellipse">
            <a:avLst/>
          </a:prstGeom>
        </p:spPr>
        <p:txBody>
          <a:bodyPr>
            <a:noAutofit/>
          </a:bodyPr>
          <a:lstStyle>
            <a:lvl1pPr marL="0" indent="0">
              <a:buNone/>
              <a:defRPr sz="1400"/>
            </a:lvl1pPr>
          </a:lstStyle>
          <a:p>
            <a:r>
              <a:rPr lang="en-US" dirty="0"/>
              <a:t>Click icon to add image</a:t>
            </a:r>
          </a:p>
        </p:txBody>
      </p:sp>
      <p:sp>
        <p:nvSpPr>
          <p:cNvPr id="10" name="Picture Placeholder 12">
            <a:extLst>
              <a:ext uri="{FF2B5EF4-FFF2-40B4-BE49-F238E27FC236}">
                <a16:creationId xmlns:a16="http://schemas.microsoft.com/office/drawing/2014/main" id="{77ADBE82-6854-A647-3FC6-792F112BCF0E}"/>
              </a:ext>
            </a:extLst>
          </p:cNvPr>
          <p:cNvSpPr>
            <a:spLocks noGrp="1"/>
          </p:cNvSpPr>
          <p:nvPr>
            <p:ph type="pic" sz="quarter" idx="27" hasCustomPrompt="1"/>
          </p:nvPr>
        </p:nvSpPr>
        <p:spPr>
          <a:xfrm>
            <a:off x="6663800" y="1371600"/>
            <a:ext cx="1826488" cy="1826488"/>
          </a:xfrm>
          <a:prstGeom prst="ellipse">
            <a:avLst/>
          </a:prstGeom>
        </p:spPr>
        <p:txBody>
          <a:bodyPr>
            <a:noAutofit/>
          </a:bodyPr>
          <a:lstStyle>
            <a:lvl1pPr marL="0" indent="0">
              <a:buNone/>
              <a:defRPr sz="1400"/>
            </a:lvl1pPr>
          </a:lstStyle>
          <a:p>
            <a:r>
              <a:rPr lang="en-US" dirty="0"/>
              <a:t>Click icon to add image</a:t>
            </a:r>
          </a:p>
        </p:txBody>
      </p:sp>
      <p:sp>
        <p:nvSpPr>
          <p:cNvPr id="11" name="Picture Placeholder 12">
            <a:extLst>
              <a:ext uri="{FF2B5EF4-FFF2-40B4-BE49-F238E27FC236}">
                <a16:creationId xmlns:a16="http://schemas.microsoft.com/office/drawing/2014/main" id="{7E9D9400-4361-4D96-03C1-61BC77089885}"/>
              </a:ext>
            </a:extLst>
          </p:cNvPr>
          <p:cNvSpPr>
            <a:spLocks noGrp="1"/>
          </p:cNvSpPr>
          <p:nvPr>
            <p:ph type="pic" sz="quarter" idx="28" hasCustomPrompt="1"/>
          </p:nvPr>
        </p:nvSpPr>
        <p:spPr>
          <a:xfrm>
            <a:off x="9564257" y="1371600"/>
            <a:ext cx="1826488" cy="1826488"/>
          </a:xfrm>
          <a:prstGeom prst="ellipse">
            <a:avLst/>
          </a:prstGeom>
        </p:spPr>
        <p:txBody>
          <a:bodyPr>
            <a:noAutofit/>
          </a:bodyPr>
          <a:lstStyle>
            <a:lvl1pPr marL="0" indent="0">
              <a:buNone/>
              <a:defRPr sz="1400"/>
            </a:lvl1pPr>
          </a:lstStyle>
          <a:p>
            <a:r>
              <a:rPr lang="en-US" dirty="0"/>
              <a:t>Click icon to add image</a:t>
            </a:r>
          </a:p>
        </p:txBody>
      </p:sp>
    </p:spTree>
    <p:extLst>
      <p:ext uri="{BB962C8B-B14F-4D97-AF65-F5344CB8AC3E}">
        <p14:creationId xmlns:p14="http://schemas.microsoft.com/office/powerpoint/2010/main" val="2004961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Four rectangular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Four-column square icon,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41910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41910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D0D0FC32-9F03-894B-68E2-7CF5CF353C28}"/>
              </a:ext>
            </a:extLst>
          </p:cNvPr>
          <p:cNvSpPr>
            <a:spLocks noGrp="1"/>
          </p:cNvSpPr>
          <p:nvPr>
            <p:ph type="body" sz="quarter" idx="3" hasCustomPrompt="1"/>
          </p:nvPr>
        </p:nvSpPr>
        <p:spPr>
          <a:xfrm>
            <a:off x="337566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9" name="Content Placeholder 5">
            <a:extLst>
              <a:ext uri="{FF2B5EF4-FFF2-40B4-BE49-F238E27FC236}">
                <a16:creationId xmlns:a16="http://schemas.microsoft.com/office/drawing/2014/main" id="{E4526E34-C7D8-D509-A201-9E997DE2D906}"/>
              </a:ext>
            </a:extLst>
          </p:cNvPr>
          <p:cNvSpPr>
            <a:spLocks noGrp="1"/>
          </p:cNvSpPr>
          <p:nvPr>
            <p:ph sz="quarter" idx="4" hasCustomPrompt="1"/>
          </p:nvPr>
        </p:nvSpPr>
        <p:spPr>
          <a:xfrm>
            <a:off x="337566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0" name="Text Placeholder 4">
            <a:extLst>
              <a:ext uri="{FF2B5EF4-FFF2-40B4-BE49-F238E27FC236}">
                <a16:creationId xmlns:a16="http://schemas.microsoft.com/office/drawing/2014/main" id="{727260A6-1D2B-1B04-0EF4-AB8C63D83409}"/>
              </a:ext>
            </a:extLst>
          </p:cNvPr>
          <p:cNvSpPr>
            <a:spLocks noGrp="1"/>
          </p:cNvSpPr>
          <p:nvPr>
            <p:ph type="body" sz="quarter" idx="13" hasCustomPrompt="1"/>
          </p:nvPr>
        </p:nvSpPr>
        <p:spPr>
          <a:xfrm>
            <a:off x="633222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1" name="Content Placeholder 5">
            <a:extLst>
              <a:ext uri="{FF2B5EF4-FFF2-40B4-BE49-F238E27FC236}">
                <a16:creationId xmlns:a16="http://schemas.microsoft.com/office/drawing/2014/main" id="{ABA15F6B-C3A4-9F6E-51D4-6670B9E8047A}"/>
              </a:ext>
            </a:extLst>
          </p:cNvPr>
          <p:cNvSpPr>
            <a:spLocks noGrp="1"/>
          </p:cNvSpPr>
          <p:nvPr>
            <p:ph sz="quarter" idx="14" hasCustomPrompt="1"/>
          </p:nvPr>
        </p:nvSpPr>
        <p:spPr>
          <a:xfrm>
            <a:off x="633222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Text Placeholder 4">
            <a:extLst>
              <a:ext uri="{FF2B5EF4-FFF2-40B4-BE49-F238E27FC236}">
                <a16:creationId xmlns:a16="http://schemas.microsoft.com/office/drawing/2014/main" id="{40DE6576-FA6B-D29B-D71B-0E6A37656387}"/>
              </a:ext>
            </a:extLst>
          </p:cNvPr>
          <p:cNvSpPr>
            <a:spLocks noGrp="1"/>
          </p:cNvSpPr>
          <p:nvPr>
            <p:ph type="body" sz="quarter" idx="15" hasCustomPrompt="1"/>
          </p:nvPr>
        </p:nvSpPr>
        <p:spPr>
          <a:xfrm>
            <a:off x="928878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3" name="Content Placeholder 5">
            <a:extLst>
              <a:ext uri="{FF2B5EF4-FFF2-40B4-BE49-F238E27FC236}">
                <a16:creationId xmlns:a16="http://schemas.microsoft.com/office/drawing/2014/main" id="{E1C17393-3DDF-97D6-975E-2D841FD65DD6}"/>
              </a:ext>
            </a:extLst>
          </p:cNvPr>
          <p:cNvSpPr>
            <a:spLocks noGrp="1"/>
          </p:cNvSpPr>
          <p:nvPr>
            <p:ph sz="quarter" idx="16" hasCustomPrompt="1"/>
          </p:nvPr>
        </p:nvSpPr>
        <p:spPr>
          <a:xfrm>
            <a:off x="928878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4" name="Picture Placeholder 19">
            <a:extLst>
              <a:ext uri="{FF2B5EF4-FFF2-40B4-BE49-F238E27FC236}">
                <a16:creationId xmlns:a16="http://schemas.microsoft.com/office/drawing/2014/main" id="{731A5005-0DB1-2A1C-F866-F29978F637DC}"/>
              </a:ext>
            </a:extLst>
          </p:cNvPr>
          <p:cNvSpPr>
            <a:spLocks noGrp="1"/>
          </p:cNvSpPr>
          <p:nvPr>
            <p:ph type="pic" sz="quarter" idx="17" hasCustomPrompt="1"/>
          </p:nvPr>
        </p:nvSpPr>
        <p:spPr>
          <a:xfrm>
            <a:off x="41910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
        <p:nvSpPr>
          <p:cNvPr id="15" name="Picture Placeholder 19">
            <a:extLst>
              <a:ext uri="{FF2B5EF4-FFF2-40B4-BE49-F238E27FC236}">
                <a16:creationId xmlns:a16="http://schemas.microsoft.com/office/drawing/2014/main" id="{A13C9686-CD96-65CC-2668-E24BF4AB9CC2}"/>
              </a:ext>
            </a:extLst>
          </p:cNvPr>
          <p:cNvSpPr>
            <a:spLocks noGrp="1"/>
          </p:cNvSpPr>
          <p:nvPr>
            <p:ph type="pic" sz="quarter" idx="18" hasCustomPrompt="1"/>
          </p:nvPr>
        </p:nvSpPr>
        <p:spPr>
          <a:xfrm>
            <a:off x="337566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
        <p:nvSpPr>
          <p:cNvPr id="16" name="Picture Placeholder 19">
            <a:extLst>
              <a:ext uri="{FF2B5EF4-FFF2-40B4-BE49-F238E27FC236}">
                <a16:creationId xmlns:a16="http://schemas.microsoft.com/office/drawing/2014/main" id="{71FDDBDC-1DD5-3C49-10B7-23BCE22AABD9}"/>
              </a:ext>
            </a:extLst>
          </p:cNvPr>
          <p:cNvSpPr>
            <a:spLocks noGrp="1"/>
          </p:cNvSpPr>
          <p:nvPr>
            <p:ph type="pic" sz="quarter" idx="19" hasCustomPrompt="1"/>
          </p:nvPr>
        </p:nvSpPr>
        <p:spPr>
          <a:xfrm>
            <a:off x="633222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
        <p:nvSpPr>
          <p:cNvPr id="17" name="Picture Placeholder 19">
            <a:extLst>
              <a:ext uri="{FF2B5EF4-FFF2-40B4-BE49-F238E27FC236}">
                <a16:creationId xmlns:a16="http://schemas.microsoft.com/office/drawing/2014/main" id="{A3349B17-AA97-9018-7F50-07C82A4CBA32}"/>
              </a:ext>
            </a:extLst>
          </p:cNvPr>
          <p:cNvSpPr>
            <a:spLocks noGrp="1"/>
          </p:cNvSpPr>
          <p:nvPr>
            <p:ph type="pic" sz="quarter" idx="20" hasCustomPrompt="1"/>
          </p:nvPr>
        </p:nvSpPr>
        <p:spPr>
          <a:xfrm>
            <a:off x="928878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109767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Four blocks">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30C8F3CA-E2BE-1C64-14B5-F889B194D036}"/>
              </a:ext>
            </a:extLst>
          </p:cNvPr>
          <p:cNvSpPr>
            <a:spLocks noGrp="1"/>
          </p:cNvSpPr>
          <p:nvPr>
            <p:ph type="title" hasCustomPrompt="1"/>
          </p:nvPr>
        </p:nvSpPr>
        <p:spPr>
          <a:xfrm>
            <a:off x="419100" y="356258"/>
            <a:ext cx="11430001" cy="638175"/>
          </a:xfrm>
        </p:spPr>
        <p:txBody>
          <a:bodyPr/>
          <a:lstStyle/>
          <a:p>
            <a:r>
              <a:rPr lang="en-US" dirty="0"/>
              <a:t>Four-block icon and content layout</a:t>
            </a:r>
          </a:p>
        </p:txBody>
      </p:sp>
      <p:sp>
        <p:nvSpPr>
          <p:cNvPr id="2" name="Rectangle: Rounded Corners 14">
            <a:extLst>
              <a:ext uri="{FF2B5EF4-FFF2-40B4-BE49-F238E27FC236}">
                <a16:creationId xmlns:a16="http://schemas.microsoft.com/office/drawing/2014/main" id="{2631E0E3-66B9-656E-9237-366B85405449}"/>
              </a:ext>
            </a:extLst>
          </p:cNvPr>
          <p:cNvSpPr/>
          <p:nvPr userDrawn="1"/>
        </p:nvSpPr>
        <p:spPr>
          <a:xfrm>
            <a:off x="419100" y="1371600"/>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7" name="Content Placeholder 3">
            <a:extLst>
              <a:ext uri="{FF2B5EF4-FFF2-40B4-BE49-F238E27FC236}">
                <a16:creationId xmlns:a16="http://schemas.microsoft.com/office/drawing/2014/main" id="{DB28F420-F872-DF05-77F2-829896EC5830}"/>
              </a:ext>
            </a:extLst>
          </p:cNvPr>
          <p:cNvSpPr>
            <a:spLocks noGrp="1"/>
          </p:cNvSpPr>
          <p:nvPr>
            <p:ph sz="half" idx="2" hasCustomPrompt="1"/>
          </p:nvPr>
        </p:nvSpPr>
        <p:spPr>
          <a:xfrm>
            <a:off x="3062415" y="1954025"/>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18" name="Picture Placeholder 19">
            <a:extLst>
              <a:ext uri="{FF2B5EF4-FFF2-40B4-BE49-F238E27FC236}">
                <a16:creationId xmlns:a16="http://schemas.microsoft.com/office/drawing/2014/main" id="{3DD2BA4C-DA8E-A3EC-22C5-EC20E62D086B}"/>
              </a:ext>
            </a:extLst>
          </p:cNvPr>
          <p:cNvSpPr>
            <a:spLocks noGrp="1"/>
          </p:cNvSpPr>
          <p:nvPr>
            <p:ph type="pic" sz="quarter" idx="17" hasCustomPrompt="1"/>
          </p:nvPr>
        </p:nvSpPr>
        <p:spPr>
          <a:xfrm>
            <a:off x="419100" y="1371600"/>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1" name="Rectangle: Rounded Corners 14">
            <a:extLst>
              <a:ext uri="{FF2B5EF4-FFF2-40B4-BE49-F238E27FC236}">
                <a16:creationId xmlns:a16="http://schemas.microsoft.com/office/drawing/2014/main" id="{9B81CC61-A4B5-04FC-4164-D3C7CB42B9C1}"/>
              </a:ext>
            </a:extLst>
          </p:cNvPr>
          <p:cNvSpPr/>
          <p:nvPr userDrawn="1"/>
        </p:nvSpPr>
        <p:spPr>
          <a:xfrm>
            <a:off x="6385560" y="1371600"/>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2" name="Content Placeholder 3">
            <a:extLst>
              <a:ext uri="{FF2B5EF4-FFF2-40B4-BE49-F238E27FC236}">
                <a16:creationId xmlns:a16="http://schemas.microsoft.com/office/drawing/2014/main" id="{44BF3E90-5C33-71AB-5C99-7C1D76D7FABA}"/>
              </a:ext>
            </a:extLst>
          </p:cNvPr>
          <p:cNvSpPr>
            <a:spLocks noGrp="1"/>
          </p:cNvSpPr>
          <p:nvPr>
            <p:ph sz="half" idx="18" hasCustomPrompt="1"/>
          </p:nvPr>
        </p:nvSpPr>
        <p:spPr>
          <a:xfrm>
            <a:off x="9028875" y="1954025"/>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3" name="Picture Placeholder 19">
            <a:extLst>
              <a:ext uri="{FF2B5EF4-FFF2-40B4-BE49-F238E27FC236}">
                <a16:creationId xmlns:a16="http://schemas.microsoft.com/office/drawing/2014/main" id="{0546A675-E1C1-95C8-49A2-6D1028A3C1AB}"/>
              </a:ext>
            </a:extLst>
          </p:cNvPr>
          <p:cNvSpPr>
            <a:spLocks noGrp="1"/>
          </p:cNvSpPr>
          <p:nvPr>
            <p:ph type="pic" sz="quarter" idx="19" hasCustomPrompt="1"/>
          </p:nvPr>
        </p:nvSpPr>
        <p:spPr>
          <a:xfrm>
            <a:off x="6385560" y="1371600"/>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4" name="Rectangle: Rounded Corners 14">
            <a:extLst>
              <a:ext uri="{FF2B5EF4-FFF2-40B4-BE49-F238E27FC236}">
                <a16:creationId xmlns:a16="http://schemas.microsoft.com/office/drawing/2014/main" id="{71EBE055-2A0A-B5BA-FA53-28C981F6D136}"/>
              </a:ext>
            </a:extLst>
          </p:cNvPr>
          <p:cNvSpPr/>
          <p:nvPr userDrawn="1"/>
        </p:nvSpPr>
        <p:spPr>
          <a:xfrm>
            <a:off x="419100" y="3849328"/>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5" name="Content Placeholder 3">
            <a:extLst>
              <a:ext uri="{FF2B5EF4-FFF2-40B4-BE49-F238E27FC236}">
                <a16:creationId xmlns:a16="http://schemas.microsoft.com/office/drawing/2014/main" id="{F9417FD1-7603-092A-724B-2A4FF45C893A}"/>
              </a:ext>
            </a:extLst>
          </p:cNvPr>
          <p:cNvSpPr>
            <a:spLocks noGrp="1"/>
          </p:cNvSpPr>
          <p:nvPr>
            <p:ph sz="half" idx="20" hasCustomPrompt="1"/>
          </p:nvPr>
        </p:nvSpPr>
        <p:spPr>
          <a:xfrm>
            <a:off x="3062415" y="4431753"/>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6" name="Picture Placeholder 19">
            <a:extLst>
              <a:ext uri="{FF2B5EF4-FFF2-40B4-BE49-F238E27FC236}">
                <a16:creationId xmlns:a16="http://schemas.microsoft.com/office/drawing/2014/main" id="{3B4DD86D-9F31-E558-834A-F68784EC8B1C}"/>
              </a:ext>
            </a:extLst>
          </p:cNvPr>
          <p:cNvSpPr>
            <a:spLocks noGrp="1"/>
          </p:cNvSpPr>
          <p:nvPr>
            <p:ph type="pic" sz="quarter" idx="21" hasCustomPrompt="1"/>
          </p:nvPr>
        </p:nvSpPr>
        <p:spPr>
          <a:xfrm>
            <a:off x="419100" y="3849328"/>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7" name="Rectangle: Rounded Corners 14">
            <a:extLst>
              <a:ext uri="{FF2B5EF4-FFF2-40B4-BE49-F238E27FC236}">
                <a16:creationId xmlns:a16="http://schemas.microsoft.com/office/drawing/2014/main" id="{06DC2354-1F0E-BBDF-276C-E89428D65BA8}"/>
              </a:ext>
            </a:extLst>
          </p:cNvPr>
          <p:cNvSpPr/>
          <p:nvPr userDrawn="1"/>
        </p:nvSpPr>
        <p:spPr>
          <a:xfrm>
            <a:off x="6385560" y="3849328"/>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8" name="Content Placeholder 3">
            <a:extLst>
              <a:ext uri="{FF2B5EF4-FFF2-40B4-BE49-F238E27FC236}">
                <a16:creationId xmlns:a16="http://schemas.microsoft.com/office/drawing/2014/main" id="{6FE0428A-B521-5C48-80FD-EC699EEB4AB1}"/>
              </a:ext>
            </a:extLst>
          </p:cNvPr>
          <p:cNvSpPr>
            <a:spLocks noGrp="1"/>
          </p:cNvSpPr>
          <p:nvPr>
            <p:ph sz="half" idx="22" hasCustomPrompt="1"/>
          </p:nvPr>
        </p:nvSpPr>
        <p:spPr>
          <a:xfrm>
            <a:off x="9028875" y="4431753"/>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9" name="Picture Placeholder 19">
            <a:extLst>
              <a:ext uri="{FF2B5EF4-FFF2-40B4-BE49-F238E27FC236}">
                <a16:creationId xmlns:a16="http://schemas.microsoft.com/office/drawing/2014/main" id="{896EC479-0271-8EBF-CAFE-84C5EC068355}"/>
              </a:ext>
            </a:extLst>
          </p:cNvPr>
          <p:cNvSpPr>
            <a:spLocks noGrp="1"/>
          </p:cNvSpPr>
          <p:nvPr>
            <p:ph type="pic" sz="quarter" idx="23" hasCustomPrompt="1"/>
          </p:nvPr>
        </p:nvSpPr>
        <p:spPr>
          <a:xfrm>
            <a:off x="6385560" y="3849328"/>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2289370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Four image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08E77B2-C610-3A31-5110-91FDF1F6528B}"/>
              </a:ext>
            </a:extLst>
          </p:cNvPr>
          <p:cNvSpPr>
            <a:spLocks noGrp="1"/>
          </p:cNvSpPr>
          <p:nvPr>
            <p:ph type="title" hasCustomPrompt="1"/>
          </p:nvPr>
        </p:nvSpPr>
        <p:spPr>
          <a:xfrm>
            <a:off x="419100" y="342901"/>
            <a:ext cx="11429999" cy="647176"/>
          </a:xfrm>
        </p:spPr>
        <p:txBody>
          <a:bodyPr/>
          <a:lstStyle>
            <a:lvl1pPr>
              <a:defRPr/>
            </a:lvl1pPr>
          </a:lstStyle>
          <a:p>
            <a:r>
              <a:rPr lang="en-US" dirty="0"/>
              <a:t>Four images with content layout</a:t>
            </a:r>
          </a:p>
        </p:txBody>
      </p:sp>
      <p:sp>
        <p:nvSpPr>
          <p:cNvPr id="10" name="Content Placeholder 3">
            <a:extLst>
              <a:ext uri="{FF2B5EF4-FFF2-40B4-BE49-F238E27FC236}">
                <a16:creationId xmlns:a16="http://schemas.microsoft.com/office/drawing/2014/main" id="{AC9F0527-42A6-B350-36A0-D16816263F6B}"/>
              </a:ext>
            </a:extLst>
          </p:cNvPr>
          <p:cNvSpPr>
            <a:spLocks noGrp="1"/>
          </p:cNvSpPr>
          <p:nvPr>
            <p:ph sz="half" idx="2" hasCustomPrompt="1"/>
          </p:nvPr>
        </p:nvSpPr>
        <p:spPr>
          <a:xfrm>
            <a:off x="425038" y="2754691"/>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Picture Placeholder 19">
            <a:extLst>
              <a:ext uri="{FF2B5EF4-FFF2-40B4-BE49-F238E27FC236}">
                <a16:creationId xmlns:a16="http://schemas.microsoft.com/office/drawing/2014/main" id="{A6942D81-7F37-FA5F-0C3C-3946830772E0}"/>
              </a:ext>
            </a:extLst>
          </p:cNvPr>
          <p:cNvSpPr>
            <a:spLocks noGrp="1"/>
          </p:cNvSpPr>
          <p:nvPr>
            <p:ph type="pic" sz="quarter" idx="17" hasCustomPrompt="1"/>
          </p:nvPr>
        </p:nvSpPr>
        <p:spPr>
          <a:xfrm>
            <a:off x="425038" y="1371600"/>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
        <p:nvSpPr>
          <p:cNvPr id="14" name="Content Placeholder 3">
            <a:extLst>
              <a:ext uri="{FF2B5EF4-FFF2-40B4-BE49-F238E27FC236}">
                <a16:creationId xmlns:a16="http://schemas.microsoft.com/office/drawing/2014/main" id="{9D99C2E9-3945-C255-51EB-673657FC25F9}"/>
              </a:ext>
            </a:extLst>
          </p:cNvPr>
          <p:cNvSpPr>
            <a:spLocks noGrp="1"/>
          </p:cNvSpPr>
          <p:nvPr>
            <p:ph sz="half" idx="21" hasCustomPrompt="1"/>
          </p:nvPr>
        </p:nvSpPr>
        <p:spPr>
          <a:xfrm>
            <a:off x="425038" y="5247968"/>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5" name="Picture Placeholder 19">
            <a:extLst>
              <a:ext uri="{FF2B5EF4-FFF2-40B4-BE49-F238E27FC236}">
                <a16:creationId xmlns:a16="http://schemas.microsoft.com/office/drawing/2014/main" id="{CAF12E28-EF60-2E0D-85D2-B9B9948CB350}"/>
              </a:ext>
            </a:extLst>
          </p:cNvPr>
          <p:cNvSpPr>
            <a:spLocks noGrp="1"/>
          </p:cNvSpPr>
          <p:nvPr>
            <p:ph type="pic" sz="quarter" idx="22" hasCustomPrompt="1"/>
          </p:nvPr>
        </p:nvSpPr>
        <p:spPr>
          <a:xfrm>
            <a:off x="425038" y="3864877"/>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
        <p:nvSpPr>
          <p:cNvPr id="16" name="Content Placeholder 3">
            <a:extLst>
              <a:ext uri="{FF2B5EF4-FFF2-40B4-BE49-F238E27FC236}">
                <a16:creationId xmlns:a16="http://schemas.microsoft.com/office/drawing/2014/main" id="{038E210B-61D4-AE12-F876-40FC4584F778}"/>
              </a:ext>
            </a:extLst>
          </p:cNvPr>
          <p:cNvSpPr>
            <a:spLocks noGrp="1"/>
          </p:cNvSpPr>
          <p:nvPr>
            <p:ph sz="half" idx="23" hasCustomPrompt="1"/>
          </p:nvPr>
        </p:nvSpPr>
        <p:spPr>
          <a:xfrm>
            <a:off x="6381136" y="2754691"/>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7" name="Picture Placeholder 19">
            <a:extLst>
              <a:ext uri="{FF2B5EF4-FFF2-40B4-BE49-F238E27FC236}">
                <a16:creationId xmlns:a16="http://schemas.microsoft.com/office/drawing/2014/main" id="{CF120748-2F30-F2BF-E77A-CE99DF45AA5D}"/>
              </a:ext>
            </a:extLst>
          </p:cNvPr>
          <p:cNvSpPr>
            <a:spLocks noGrp="1"/>
          </p:cNvSpPr>
          <p:nvPr>
            <p:ph type="pic" sz="quarter" idx="24" hasCustomPrompt="1"/>
          </p:nvPr>
        </p:nvSpPr>
        <p:spPr>
          <a:xfrm>
            <a:off x="6381136" y="1371600"/>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
        <p:nvSpPr>
          <p:cNvPr id="18" name="Content Placeholder 3">
            <a:extLst>
              <a:ext uri="{FF2B5EF4-FFF2-40B4-BE49-F238E27FC236}">
                <a16:creationId xmlns:a16="http://schemas.microsoft.com/office/drawing/2014/main" id="{E843953F-106C-1435-BE0E-989AFF97FC80}"/>
              </a:ext>
            </a:extLst>
          </p:cNvPr>
          <p:cNvSpPr>
            <a:spLocks noGrp="1"/>
          </p:cNvSpPr>
          <p:nvPr>
            <p:ph sz="half" idx="25" hasCustomPrompt="1"/>
          </p:nvPr>
        </p:nvSpPr>
        <p:spPr>
          <a:xfrm>
            <a:off x="6381136" y="5247968"/>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9" name="Picture Placeholder 19">
            <a:extLst>
              <a:ext uri="{FF2B5EF4-FFF2-40B4-BE49-F238E27FC236}">
                <a16:creationId xmlns:a16="http://schemas.microsoft.com/office/drawing/2014/main" id="{54C99E8E-8200-9FFB-1497-61AB330C06E6}"/>
              </a:ext>
            </a:extLst>
          </p:cNvPr>
          <p:cNvSpPr>
            <a:spLocks noGrp="1"/>
          </p:cNvSpPr>
          <p:nvPr>
            <p:ph type="pic" sz="quarter" idx="26" hasCustomPrompt="1"/>
          </p:nvPr>
        </p:nvSpPr>
        <p:spPr>
          <a:xfrm>
            <a:off x="6381136" y="3864877"/>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29334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Four-row">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25148" y="137160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9" name="Rectangle: Rounded Corners 18">
            <a:extLst>
              <a:ext uri="{FF2B5EF4-FFF2-40B4-BE49-F238E27FC236}">
                <a16:creationId xmlns:a16="http://schemas.microsoft.com/office/drawing/2014/main" id="{9E9A3ED9-F60A-9365-FF36-8388F8154325}"/>
              </a:ext>
            </a:extLst>
          </p:cNvPr>
          <p:cNvSpPr/>
          <p:nvPr userDrawn="1"/>
        </p:nvSpPr>
        <p:spPr>
          <a:xfrm>
            <a:off x="425148" y="263398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0" name="Rectangle: Rounded Corners 19">
            <a:extLst>
              <a:ext uri="{FF2B5EF4-FFF2-40B4-BE49-F238E27FC236}">
                <a16:creationId xmlns:a16="http://schemas.microsoft.com/office/drawing/2014/main" id="{31B6BB6B-7499-34A7-4AF7-AF464F8CD184}"/>
              </a:ext>
            </a:extLst>
          </p:cNvPr>
          <p:cNvSpPr/>
          <p:nvPr userDrawn="1"/>
        </p:nvSpPr>
        <p:spPr>
          <a:xfrm>
            <a:off x="425148" y="389636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1" name="Rectangle: Rounded Corners 20">
            <a:extLst>
              <a:ext uri="{FF2B5EF4-FFF2-40B4-BE49-F238E27FC236}">
                <a16:creationId xmlns:a16="http://schemas.microsoft.com/office/drawing/2014/main" id="{4F960DB5-B53A-2F34-0B13-41BF56B70BC9}"/>
              </a:ext>
            </a:extLst>
          </p:cNvPr>
          <p:cNvSpPr/>
          <p:nvPr userDrawn="1"/>
        </p:nvSpPr>
        <p:spPr>
          <a:xfrm>
            <a:off x="425148" y="515874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Four-row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639313" y="155799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3481395" y="150240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D0D0FC32-9F03-894B-68E2-7CF5CF353C28}"/>
              </a:ext>
            </a:extLst>
          </p:cNvPr>
          <p:cNvSpPr>
            <a:spLocks noGrp="1"/>
          </p:cNvSpPr>
          <p:nvPr>
            <p:ph type="body" sz="quarter" idx="3" hasCustomPrompt="1"/>
          </p:nvPr>
        </p:nvSpPr>
        <p:spPr>
          <a:xfrm>
            <a:off x="639313" y="282037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9" name="Content Placeholder 5">
            <a:extLst>
              <a:ext uri="{FF2B5EF4-FFF2-40B4-BE49-F238E27FC236}">
                <a16:creationId xmlns:a16="http://schemas.microsoft.com/office/drawing/2014/main" id="{E4526E34-C7D8-D509-A201-9E997DE2D906}"/>
              </a:ext>
            </a:extLst>
          </p:cNvPr>
          <p:cNvSpPr>
            <a:spLocks noGrp="1"/>
          </p:cNvSpPr>
          <p:nvPr>
            <p:ph sz="quarter" idx="4" hasCustomPrompt="1"/>
          </p:nvPr>
        </p:nvSpPr>
        <p:spPr>
          <a:xfrm>
            <a:off x="3481395" y="276478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0" name="Text Placeholder 4">
            <a:extLst>
              <a:ext uri="{FF2B5EF4-FFF2-40B4-BE49-F238E27FC236}">
                <a16:creationId xmlns:a16="http://schemas.microsoft.com/office/drawing/2014/main" id="{727260A6-1D2B-1B04-0EF4-AB8C63D83409}"/>
              </a:ext>
            </a:extLst>
          </p:cNvPr>
          <p:cNvSpPr>
            <a:spLocks noGrp="1"/>
          </p:cNvSpPr>
          <p:nvPr>
            <p:ph type="body" sz="quarter" idx="13" hasCustomPrompt="1"/>
          </p:nvPr>
        </p:nvSpPr>
        <p:spPr>
          <a:xfrm>
            <a:off x="639313" y="408275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1" name="Content Placeholder 5">
            <a:extLst>
              <a:ext uri="{FF2B5EF4-FFF2-40B4-BE49-F238E27FC236}">
                <a16:creationId xmlns:a16="http://schemas.microsoft.com/office/drawing/2014/main" id="{ABA15F6B-C3A4-9F6E-51D4-6670B9E8047A}"/>
              </a:ext>
            </a:extLst>
          </p:cNvPr>
          <p:cNvSpPr>
            <a:spLocks noGrp="1"/>
          </p:cNvSpPr>
          <p:nvPr>
            <p:ph sz="quarter" idx="14" hasCustomPrompt="1"/>
          </p:nvPr>
        </p:nvSpPr>
        <p:spPr>
          <a:xfrm>
            <a:off x="3481395" y="402716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Text Placeholder 4">
            <a:extLst>
              <a:ext uri="{FF2B5EF4-FFF2-40B4-BE49-F238E27FC236}">
                <a16:creationId xmlns:a16="http://schemas.microsoft.com/office/drawing/2014/main" id="{40DE6576-FA6B-D29B-D71B-0E6A37656387}"/>
              </a:ext>
            </a:extLst>
          </p:cNvPr>
          <p:cNvSpPr>
            <a:spLocks noGrp="1"/>
          </p:cNvSpPr>
          <p:nvPr>
            <p:ph type="body" sz="quarter" idx="15" hasCustomPrompt="1"/>
          </p:nvPr>
        </p:nvSpPr>
        <p:spPr>
          <a:xfrm>
            <a:off x="639313" y="534513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13" name="Content Placeholder 5">
            <a:extLst>
              <a:ext uri="{FF2B5EF4-FFF2-40B4-BE49-F238E27FC236}">
                <a16:creationId xmlns:a16="http://schemas.microsoft.com/office/drawing/2014/main" id="{E1C17393-3DDF-97D6-975E-2D841FD65DD6}"/>
              </a:ext>
            </a:extLst>
          </p:cNvPr>
          <p:cNvSpPr>
            <a:spLocks noGrp="1"/>
          </p:cNvSpPr>
          <p:nvPr>
            <p:ph sz="quarter" idx="16" hasCustomPrompt="1"/>
          </p:nvPr>
        </p:nvSpPr>
        <p:spPr>
          <a:xfrm>
            <a:off x="3481395" y="528954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489418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Five gray pillars">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19100"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Five-column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575323"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575323"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9" name="Rectangle: Rounded Corners 14">
            <a:extLst>
              <a:ext uri="{FF2B5EF4-FFF2-40B4-BE49-F238E27FC236}">
                <a16:creationId xmlns:a16="http://schemas.microsoft.com/office/drawing/2014/main" id="{8CC344CF-9F34-4255-C1D1-485AA925D274}"/>
              </a:ext>
            </a:extLst>
          </p:cNvPr>
          <p:cNvSpPr/>
          <p:nvPr userDrawn="1"/>
        </p:nvSpPr>
        <p:spPr>
          <a:xfrm>
            <a:off x="9820161"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0" name="Text Placeholder 2">
            <a:extLst>
              <a:ext uri="{FF2B5EF4-FFF2-40B4-BE49-F238E27FC236}">
                <a16:creationId xmlns:a16="http://schemas.microsoft.com/office/drawing/2014/main" id="{046C11E2-5EA5-6D87-9B16-19C349843022}"/>
              </a:ext>
            </a:extLst>
          </p:cNvPr>
          <p:cNvSpPr>
            <a:spLocks noGrp="1"/>
          </p:cNvSpPr>
          <p:nvPr>
            <p:ph type="body" idx="13" hasCustomPrompt="1"/>
          </p:nvPr>
        </p:nvSpPr>
        <p:spPr>
          <a:xfrm>
            <a:off x="9976384"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1" name="Content Placeholder 3">
            <a:extLst>
              <a:ext uri="{FF2B5EF4-FFF2-40B4-BE49-F238E27FC236}">
                <a16:creationId xmlns:a16="http://schemas.microsoft.com/office/drawing/2014/main" id="{D1FC3F53-1623-1501-A88C-393F90744E7A}"/>
              </a:ext>
            </a:extLst>
          </p:cNvPr>
          <p:cNvSpPr>
            <a:spLocks noGrp="1"/>
          </p:cNvSpPr>
          <p:nvPr>
            <p:ph sz="half" idx="14" hasCustomPrompt="1"/>
          </p:nvPr>
        </p:nvSpPr>
        <p:spPr>
          <a:xfrm>
            <a:off x="9976384"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42" name="Rectangle: Rounded Corners 14">
            <a:extLst>
              <a:ext uri="{FF2B5EF4-FFF2-40B4-BE49-F238E27FC236}">
                <a16:creationId xmlns:a16="http://schemas.microsoft.com/office/drawing/2014/main" id="{642EFA99-0CC2-5C0D-F347-C7AF408144AB}"/>
              </a:ext>
            </a:extLst>
          </p:cNvPr>
          <p:cNvSpPr/>
          <p:nvPr userDrawn="1"/>
        </p:nvSpPr>
        <p:spPr>
          <a:xfrm>
            <a:off x="2769365"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3" name="Text Placeholder 2">
            <a:extLst>
              <a:ext uri="{FF2B5EF4-FFF2-40B4-BE49-F238E27FC236}">
                <a16:creationId xmlns:a16="http://schemas.microsoft.com/office/drawing/2014/main" id="{30F172A8-C3C2-BD4A-7CE4-964169DED1BA}"/>
              </a:ext>
            </a:extLst>
          </p:cNvPr>
          <p:cNvSpPr>
            <a:spLocks noGrp="1"/>
          </p:cNvSpPr>
          <p:nvPr>
            <p:ph type="body" idx="15" hasCustomPrompt="1"/>
          </p:nvPr>
        </p:nvSpPr>
        <p:spPr>
          <a:xfrm>
            <a:off x="2925588"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4" name="Content Placeholder 3">
            <a:extLst>
              <a:ext uri="{FF2B5EF4-FFF2-40B4-BE49-F238E27FC236}">
                <a16:creationId xmlns:a16="http://schemas.microsoft.com/office/drawing/2014/main" id="{8606C336-516C-32FA-0769-C71D2F0E48D7}"/>
              </a:ext>
            </a:extLst>
          </p:cNvPr>
          <p:cNvSpPr>
            <a:spLocks noGrp="1"/>
          </p:cNvSpPr>
          <p:nvPr>
            <p:ph sz="half" idx="16" hasCustomPrompt="1"/>
          </p:nvPr>
        </p:nvSpPr>
        <p:spPr>
          <a:xfrm>
            <a:off x="2925588"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45" name="Rectangle: Rounded Corners 14">
            <a:extLst>
              <a:ext uri="{FF2B5EF4-FFF2-40B4-BE49-F238E27FC236}">
                <a16:creationId xmlns:a16="http://schemas.microsoft.com/office/drawing/2014/main" id="{6B8B3E43-F8BC-23C0-CF83-012744622F99}"/>
              </a:ext>
            </a:extLst>
          </p:cNvPr>
          <p:cNvSpPr/>
          <p:nvPr userDrawn="1"/>
        </p:nvSpPr>
        <p:spPr>
          <a:xfrm>
            <a:off x="7469895"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6" name="Text Placeholder 2">
            <a:extLst>
              <a:ext uri="{FF2B5EF4-FFF2-40B4-BE49-F238E27FC236}">
                <a16:creationId xmlns:a16="http://schemas.microsoft.com/office/drawing/2014/main" id="{C576C61F-EF66-C44E-3E7A-C6DD64EA6AEF}"/>
              </a:ext>
            </a:extLst>
          </p:cNvPr>
          <p:cNvSpPr>
            <a:spLocks noGrp="1"/>
          </p:cNvSpPr>
          <p:nvPr>
            <p:ph type="body" idx="17" hasCustomPrompt="1"/>
          </p:nvPr>
        </p:nvSpPr>
        <p:spPr>
          <a:xfrm>
            <a:off x="7626118"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7" name="Content Placeholder 3">
            <a:extLst>
              <a:ext uri="{FF2B5EF4-FFF2-40B4-BE49-F238E27FC236}">
                <a16:creationId xmlns:a16="http://schemas.microsoft.com/office/drawing/2014/main" id="{EE6A360E-3E2D-63BA-610C-462D2E45A3BE}"/>
              </a:ext>
            </a:extLst>
          </p:cNvPr>
          <p:cNvSpPr>
            <a:spLocks noGrp="1"/>
          </p:cNvSpPr>
          <p:nvPr>
            <p:ph sz="half" idx="18" hasCustomPrompt="1"/>
          </p:nvPr>
        </p:nvSpPr>
        <p:spPr>
          <a:xfrm>
            <a:off x="7626118"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48" name="Rectangle: Rounded Corners 14">
            <a:extLst>
              <a:ext uri="{FF2B5EF4-FFF2-40B4-BE49-F238E27FC236}">
                <a16:creationId xmlns:a16="http://schemas.microsoft.com/office/drawing/2014/main" id="{B735E1DD-0BEA-CCF6-0B52-A1883FAA94EE}"/>
              </a:ext>
            </a:extLst>
          </p:cNvPr>
          <p:cNvSpPr/>
          <p:nvPr userDrawn="1"/>
        </p:nvSpPr>
        <p:spPr>
          <a:xfrm>
            <a:off x="5119630"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9" name="Text Placeholder 2">
            <a:extLst>
              <a:ext uri="{FF2B5EF4-FFF2-40B4-BE49-F238E27FC236}">
                <a16:creationId xmlns:a16="http://schemas.microsoft.com/office/drawing/2014/main" id="{DB5206F8-8307-A73A-CE56-CA2FD0EA39D4}"/>
              </a:ext>
            </a:extLst>
          </p:cNvPr>
          <p:cNvSpPr>
            <a:spLocks noGrp="1"/>
          </p:cNvSpPr>
          <p:nvPr>
            <p:ph type="body" idx="19" hasCustomPrompt="1"/>
          </p:nvPr>
        </p:nvSpPr>
        <p:spPr>
          <a:xfrm>
            <a:off x="5275853"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50" name="Content Placeholder 3">
            <a:extLst>
              <a:ext uri="{FF2B5EF4-FFF2-40B4-BE49-F238E27FC236}">
                <a16:creationId xmlns:a16="http://schemas.microsoft.com/office/drawing/2014/main" id="{DC6D66F0-02D3-2ADC-1C08-571FA4466C3F}"/>
              </a:ext>
            </a:extLst>
          </p:cNvPr>
          <p:cNvSpPr>
            <a:spLocks noGrp="1"/>
          </p:cNvSpPr>
          <p:nvPr>
            <p:ph sz="half" idx="20" hasCustomPrompt="1"/>
          </p:nvPr>
        </p:nvSpPr>
        <p:spPr>
          <a:xfrm>
            <a:off x="5275853"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89373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Five pillar w cicle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a:xfrm>
            <a:off x="419100" y="345625"/>
            <a:ext cx="11430000" cy="638175"/>
          </a:xfrm>
        </p:spPr>
        <p:txBody>
          <a:bodyPr/>
          <a:lstStyle/>
          <a:p>
            <a:r>
              <a:rPr lang="en-US" dirty="0"/>
              <a:t>Five-column circular icon, heading, and content layout</a:t>
            </a:r>
          </a:p>
        </p:txBody>
      </p:sp>
      <p:cxnSp>
        <p:nvCxnSpPr>
          <p:cNvPr id="46" name="Straight Connector 45">
            <a:extLst>
              <a:ext uri="{FF2B5EF4-FFF2-40B4-BE49-F238E27FC236}">
                <a16:creationId xmlns:a16="http://schemas.microsoft.com/office/drawing/2014/main" id="{392505C8-3896-8478-1235-5A420A519E93}"/>
              </a:ext>
            </a:extLst>
          </p:cNvPr>
          <p:cNvCxnSpPr>
            <a:cxnSpLocks/>
          </p:cNvCxnSpPr>
          <p:nvPr userDrawn="1"/>
        </p:nvCxnSpPr>
        <p:spPr>
          <a:xfrm>
            <a:off x="381000" y="3541503"/>
            <a:ext cx="11430000" cy="0"/>
          </a:xfrm>
          <a:prstGeom prst="line">
            <a:avLst/>
          </a:prstGeom>
          <a:ln w="3175" cap="rnd">
            <a:solidFill>
              <a:srgbClr val="42B4FF"/>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791210B6-BA45-E02E-5EDA-A5720EB468A7}"/>
              </a:ext>
            </a:extLst>
          </p:cNvPr>
          <p:cNvSpPr/>
          <p:nvPr userDrawn="1"/>
        </p:nvSpPr>
        <p:spPr>
          <a:xfrm>
            <a:off x="680641"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18" name="Picture Placeholder 12">
            <a:extLst>
              <a:ext uri="{FF2B5EF4-FFF2-40B4-BE49-F238E27FC236}">
                <a16:creationId xmlns:a16="http://schemas.microsoft.com/office/drawing/2014/main" id="{0C272F88-F183-6492-2FC6-B544D29E2BA8}"/>
              </a:ext>
            </a:extLst>
          </p:cNvPr>
          <p:cNvSpPr>
            <a:spLocks noGrp="1"/>
          </p:cNvSpPr>
          <p:nvPr>
            <p:ph type="pic" sz="quarter" idx="33" hasCustomPrompt="1"/>
          </p:nvPr>
        </p:nvSpPr>
        <p:spPr>
          <a:xfrm>
            <a:off x="690166"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19" name="Oval 18">
            <a:extLst>
              <a:ext uri="{FF2B5EF4-FFF2-40B4-BE49-F238E27FC236}">
                <a16:creationId xmlns:a16="http://schemas.microsoft.com/office/drawing/2014/main" id="{342E6A1B-8278-4A63-B26C-C0E96D478D13}"/>
              </a:ext>
            </a:extLst>
          </p:cNvPr>
          <p:cNvSpPr/>
          <p:nvPr userDrawn="1"/>
        </p:nvSpPr>
        <p:spPr>
          <a:xfrm>
            <a:off x="3032467"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20" name="Picture Placeholder 12">
            <a:extLst>
              <a:ext uri="{FF2B5EF4-FFF2-40B4-BE49-F238E27FC236}">
                <a16:creationId xmlns:a16="http://schemas.microsoft.com/office/drawing/2014/main" id="{CB363CF5-B1B6-F5BA-1AB9-EBCAEBC5DA3B}"/>
              </a:ext>
            </a:extLst>
          </p:cNvPr>
          <p:cNvSpPr>
            <a:spLocks noGrp="1"/>
          </p:cNvSpPr>
          <p:nvPr>
            <p:ph type="pic" sz="quarter" idx="34" hasCustomPrompt="1"/>
          </p:nvPr>
        </p:nvSpPr>
        <p:spPr>
          <a:xfrm>
            <a:off x="3041992"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21" name="Oval 20">
            <a:extLst>
              <a:ext uri="{FF2B5EF4-FFF2-40B4-BE49-F238E27FC236}">
                <a16:creationId xmlns:a16="http://schemas.microsoft.com/office/drawing/2014/main" id="{2592E17C-3558-F608-BBB0-FE3B918F382B}"/>
              </a:ext>
            </a:extLst>
          </p:cNvPr>
          <p:cNvSpPr/>
          <p:nvPr userDrawn="1"/>
        </p:nvSpPr>
        <p:spPr>
          <a:xfrm>
            <a:off x="5384293"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1" name="Picture Placeholder 12">
            <a:extLst>
              <a:ext uri="{FF2B5EF4-FFF2-40B4-BE49-F238E27FC236}">
                <a16:creationId xmlns:a16="http://schemas.microsoft.com/office/drawing/2014/main" id="{7BB94B14-FF37-028A-EF00-3618695FEA70}"/>
              </a:ext>
            </a:extLst>
          </p:cNvPr>
          <p:cNvSpPr>
            <a:spLocks noGrp="1"/>
          </p:cNvSpPr>
          <p:nvPr>
            <p:ph type="pic" sz="quarter" idx="35" hasCustomPrompt="1"/>
          </p:nvPr>
        </p:nvSpPr>
        <p:spPr>
          <a:xfrm>
            <a:off x="5393818"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32" name="Oval 31">
            <a:extLst>
              <a:ext uri="{FF2B5EF4-FFF2-40B4-BE49-F238E27FC236}">
                <a16:creationId xmlns:a16="http://schemas.microsoft.com/office/drawing/2014/main" id="{22775533-567B-2EC2-C299-79C30121011C}"/>
              </a:ext>
            </a:extLst>
          </p:cNvPr>
          <p:cNvSpPr/>
          <p:nvPr userDrawn="1"/>
        </p:nvSpPr>
        <p:spPr>
          <a:xfrm>
            <a:off x="7736118"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3" name="Picture Placeholder 12">
            <a:extLst>
              <a:ext uri="{FF2B5EF4-FFF2-40B4-BE49-F238E27FC236}">
                <a16:creationId xmlns:a16="http://schemas.microsoft.com/office/drawing/2014/main" id="{D20E0605-C5AA-DDDB-7091-C45149DB3C18}"/>
              </a:ext>
            </a:extLst>
          </p:cNvPr>
          <p:cNvSpPr>
            <a:spLocks noGrp="1"/>
          </p:cNvSpPr>
          <p:nvPr>
            <p:ph type="pic" sz="quarter" idx="36" hasCustomPrompt="1"/>
          </p:nvPr>
        </p:nvSpPr>
        <p:spPr>
          <a:xfrm>
            <a:off x="7745643"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34" name="Oval 33">
            <a:extLst>
              <a:ext uri="{FF2B5EF4-FFF2-40B4-BE49-F238E27FC236}">
                <a16:creationId xmlns:a16="http://schemas.microsoft.com/office/drawing/2014/main" id="{E2706883-016F-51F4-5F05-871887CCE838}"/>
              </a:ext>
            </a:extLst>
          </p:cNvPr>
          <p:cNvSpPr/>
          <p:nvPr userDrawn="1"/>
        </p:nvSpPr>
        <p:spPr>
          <a:xfrm>
            <a:off x="10087943"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5" name="Picture Placeholder 12">
            <a:extLst>
              <a:ext uri="{FF2B5EF4-FFF2-40B4-BE49-F238E27FC236}">
                <a16:creationId xmlns:a16="http://schemas.microsoft.com/office/drawing/2014/main" id="{2C859758-47DC-216A-0239-1927A94ED4B8}"/>
              </a:ext>
            </a:extLst>
          </p:cNvPr>
          <p:cNvSpPr>
            <a:spLocks noGrp="1"/>
          </p:cNvSpPr>
          <p:nvPr>
            <p:ph type="pic" sz="quarter" idx="37" hasCustomPrompt="1"/>
          </p:nvPr>
        </p:nvSpPr>
        <p:spPr>
          <a:xfrm>
            <a:off x="10097468"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36" name="Text Placeholder 2">
            <a:extLst>
              <a:ext uri="{FF2B5EF4-FFF2-40B4-BE49-F238E27FC236}">
                <a16:creationId xmlns:a16="http://schemas.microsoft.com/office/drawing/2014/main" id="{A61840EB-CA45-4476-A575-305742C04D5E}"/>
              </a:ext>
            </a:extLst>
          </p:cNvPr>
          <p:cNvSpPr>
            <a:spLocks noGrp="1"/>
          </p:cNvSpPr>
          <p:nvPr>
            <p:ph type="body" idx="1" hasCustomPrompt="1"/>
          </p:nvPr>
        </p:nvSpPr>
        <p:spPr>
          <a:xfrm>
            <a:off x="419100"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37" name="Text Placeholder 12">
            <a:extLst>
              <a:ext uri="{FF2B5EF4-FFF2-40B4-BE49-F238E27FC236}">
                <a16:creationId xmlns:a16="http://schemas.microsoft.com/office/drawing/2014/main" id="{F46AA240-F079-4F03-A441-6CF63BB3C4C5}"/>
              </a:ext>
            </a:extLst>
          </p:cNvPr>
          <p:cNvSpPr>
            <a:spLocks noGrp="1"/>
          </p:cNvSpPr>
          <p:nvPr>
            <p:ph type="body" sz="quarter" idx="14" hasCustomPrompt="1"/>
          </p:nvPr>
        </p:nvSpPr>
        <p:spPr>
          <a:xfrm>
            <a:off x="419100"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8" name="Text Placeholder 2">
            <a:extLst>
              <a:ext uri="{FF2B5EF4-FFF2-40B4-BE49-F238E27FC236}">
                <a16:creationId xmlns:a16="http://schemas.microsoft.com/office/drawing/2014/main" id="{E7E5C9DE-D23F-49F3-96BC-C60ACF46E0C1}"/>
              </a:ext>
            </a:extLst>
          </p:cNvPr>
          <p:cNvSpPr>
            <a:spLocks noGrp="1"/>
          </p:cNvSpPr>
          <p:nvPr>
            <p:ph type="body" idx="15" hasCustomPrompt="1"/>
          </p:nvPr>
        </p:nvSpPr>
        <p:spPr>
          <a:xfrm>
            <a:off x="2770926"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9" name="Text Placeholder 12">
            <a:extLst>
              <a:ext uri="{FF2B5EF4-FFF2-40B4-BE49-F238E27FC236}">
                <a16:creationId xmlns:a16="http://schemas.microsoft.com/office/drawing/2014/main" id="{1C81B28B-812F-4663-BD93-13B40FE882E5}"/>
              </a:ext>
            </a:extLst>
          </p:cNvPr>
          <p:cNvSpPr>
            <a:spLocks noGrp="1"/>
          </p:cNvSpPr>
          <p:nvPr>
            <p:ph type="body" sz="quarter" idx="16" hasCustomPrompt="1"/>
          </p:nvPr>
        </p:nvSpPr>
        <p:spPr>
          <a:xfrm>
            <a:off x="2770926"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40" name="Text Placeholder 2">
            <a:extLst>
              <a:ext uri="{FF2B5EF4-FFF2-40B4-BE49-F238E27FC236}">
                <a16:creationId xmlns:a16="http://schemas.microsoft.com/office/drawing/2014/main" id="{5D04C760-1572-4A79-808D-BA447ABF8BA8}"/>
              </a:ext>
            </a:extLst>
          </p:cNvPr>
          <p:cNvSpPr>
            <a:spLocks noGrp="1"/>
          </p:cNvSpPr>
          <p:nvPr>
            <p:ph type="body" idx="17" hasCustomPrompt="1"/>
          </p:nvPr>
        </p:nvSpPr>
        <p:spPr>
          <a:xfrm>
            <a:off x="5122752"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1" name="Text Placeholder 12">
            <a:extLst>
              <a:ext uri="{FF2B5EF4-FFF2-40B4-BE49-F238E27FC236}">
                <a16:creationId xmlns:a16="http://schemas.microsoft.com/office/drawing/2014/main" id="{3E67BEEA-32C4-4A2D-A8CB-3EB33914A811}"/>
              </a:ext>
            </a:extLst>
          </p:cNvPr>
          <p:cNvSpPr>
            <a:spLocks noGrp="1"/>
          </p:cNvSpPr>
          <p:nvPr>
            <p:ph type="body" sz="quarter" idx="18" hasCustomPrompt="1"/>
          </p:nvPr>
        </p:nvSpPr>
        <p:spPr>
          <a:xfrm>
            <a:off x="5122751"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42" name="Text Placeholder 2">
            <a:extLst>
              <a:ext uri="{FF2B5EF4-FFF2-40B4-BE49-F238E27FC236}">
                <a16:creationId xmlns:a16="http://schemas.microsoft.com/office/drawing/2014/main" id="{65D2E243-576F-406C-8D8E-E9BF143543CC}"/>
              </a:ext>
            </a:extLst>
          </p:cNvPr>
          <p:cNvSpPr>
            <a:spLocks noGrp="1"/>
          </p:cNvSpPr>
          <p:nvPr>
            <p:ph type="body" idx="19" hasCustomPrompt="1"/>
          </p:nvPr>
        </p:nvSpPr>
        <p:spPr>
          <a:xfrm>
            <a:off x="7474577"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3" name="Text Placeholder 12">
            <a:extLst>
              <a:ext uri="{FF2B5EF4-FFF2-40B4-BE49-F238E27FC236}">
                <a16:creationId xmlns:a16="http://schemas.microsoft.com/office/drawing/2014/main" id="{0296E8C2-919C-415F-BCA6-1846B3787E98}"/>
              </a:ext>
            </a:extLst>
          </p:cNvPr>
          <p:cNvSpPr>
            <a:spLocks noGrp="1"/>
          </p:cNvSpPr>
          <p:nvPr>
            <p:ph type="body" sz="quarter" idx="20" hasCustomPrompt="1"/>
          </p:nvPr>
        </p:nvSpPr>
        <p:spPr>
          <a:xfrm>
            <a:off x="7474576"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44" name="Text Placeholder 2">
            <a:extLst>
              <a:ext uri="{FF2B5EF4-FFF2-40B4-BE49-F238E27FC236}">
                <a16:creationId xmlns:a16="http://schemas.microsoft.com/office/drawing/2014/main" id="{CC16E155-7D50-49B0-9A50-F32B0018062B}"/>
              </a:ext>
            </a:extLst>
          </p:cNvPr>
          <p:cNvSpPr>
            <a:spLocks noGrp="1"/>
          </p:cNvSpPr>
          <p:nvPr>
            <p:ph type="body" idx="21" hasCustomPrompt="1"/>
          </p:nvPr>
        </p:nvSpPr>
        <p:spPr>
          <a:xfrm>
            <a:off x="9826402"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5" name="Text Placeholder 12">
            <a:extLst>
              <a:ext uri="{FF2B5EF4-FFF2-40B4-BE49-F238E27FC236}">
                <a16:creationId xmlns:a16="http://schemas.microsoft.com/office/drawing/2014/main" id="{D472FAF7-29BD-4AB3-8850-1FC1EC028545}"/>
              </a:ext>
            </a:extLst>
          </p:cNvPr>
          <p:cNvSpPr>
            <a:spLocks noGrp="1"/>
          </p:cNvSpPr>
          <p:nvPr>
            <p:ph type="body" sz="quarter" idx="22" hasCustomPrompt="1"/>
          </p:nvPr>
        </p:nvSpPr>
        <p:spPr>
          <a:xfrm>
            <a:off x="9826402"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Tree>
    <p:extLst>
      <p:ext uri="{BB962C8B-B14F-4D97-AF65-F5344CB8AC3E}">
        <p14:creationId xmlns:p14="http://schemas.microsoft.com/office/powerpoint/2010/main" val="2685595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Use Cases: Che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20522-A404-51AF-CFF1-17EC831B73BB}"/>
              </a:ext>
            </a:extLst>
          </p:cNvPr>
          <p:cNvSpPr>
            <a:spLocks noGrp="1"/>
          </p:cNvSpPr>
          <p:nvPr>
            <p:ph type="title" hasCustomPrompt="1"/>
          </p:nvPr>
        </p:nvSpPr>
        <p:spPr/>
        <p:txBody>
          <a:bodyPr/>
          <a:lstStyle>
            <a:lvl1pPr>
              <a:defRPr/>
            </a:lvl1pPr>
          </a:lstStyle>
          <a:p>
            <a:r>
              <a:rPr lang="en-US" dirty="0"/>
              <a:t>Top use cases</a:t>
            </a:r>
          </a:p>
        </p:txBody>
      </p:sp>
      <p:sp>
        <p:nvSpPr>
          <p:cNvPr id="10" name="Text Placeholder 9">
            <a:extLst>
              <a:ext uri="{FF2B5EF4-FFF2-40B4-BE49-F238E27FC236}">
                <a16:creationId xmlns:a16="http://schemas.microsoft.com/office/drawing/2014/main" id="{085FC429-B813-BCF9-75C9-C157797DC654}"/>
              </a:ext>
            </a:extLst>
          </p:cNvPr>
          <p:cNvSpPr>
            <a:spLocks noGrp="1"/>
          </p:cNvSpPr>
          <p:nvPr>
            <p:ph type="body" sz="quarter" idx="11" hasCustomPrompt="1"/>
          </p:nvPr>
        </p:nvSpPr>
        <p:spPr>
          <a:xfrm>
            <a:off x="1292095" y="137934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1" name="Text Placeholder 9">
            <a:extLst>
              <a:ext uri="{FF2B5EF4-FFF2-40B4-BE49-F238E27FC236}">
                <a16:creationId xmlns:a16="http://schemas.microsoft.com/office/drawing/2014/main" id="{D3BBFC18-52EB-E076-6D1C-E46A644C2D6D}"/>
              </a:ext>
            </a:extLst>
          </p:cNvPr>
          <p:cNvSpPr>
            <a:spLocks noGrp="1"/>
          </p:cNvSpPr>
          <p:nvPr>
            <p:ph type="body" sz="quarter" idx="12" hasCustomPrompt="1"/>
          </p:nvPr>
        </p:nvSpPr>
        <p:spPr>
          <a:xfrm>
            <a:off x="1292095" y="230732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2" name="Text Placeholder 9">
            <a:extLst>
              <a:ext uri="{FF2B5EF4-FFF2-40B4-BE49-F238E27FC236}">
                <a16:creationId xmlns:a16="http://schemas.microsoft.com/office/drawing/2014/main" id="{7CB3671D-B64E-F549-5A9E-5C888A90A543}"/>
              </a:ext>
            </a:extLst>
          </p:cNvPr>
          <p:cNvSpPr>
            <a:spLocks noGrp="1"/>
          </p:cNvSpPr>
          <p:nvPr>
            <p:ph type="body" sz="quarter" idx="13" hasCustomPrompt="1"/>
          </p:nvPr>
        </p:nvSpPr>
        <p:spPr>
          <a:xfrm>
            <a:off x="1292095" y="323530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3" name="Text Placeholder 9">
            <a:extLst>
              <a:ext uri="{FF2B5EF4-FFF2-40B4-BE49-F238E27FC236}">
                <a16:creationId xmlns:a16="http://schemas.microsoft.com/office/drawing/2014/main" id="{B9D0BBA1-AF91-1A1E-E1D3-5679BA150445}"/>
              </a:ext>
            </a:extLst>
          </p:cNvPr>
          <p:cNvSpPr>
            <a:spLocks noGrp="1"/>
          </p:cNvSpPr>
          <p:nvPr>
            <p:ph type="body" sz="quarter" idx="14" hasCustomPrompt="1"/>
          </p:nvPr>
        </p:nvSpPr>
        <p:spPr>
          <a:xfrm>
            <a:off x="1292095" y="416328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4" name="Text Placeholder 9">
            <a:extLst>
              <a:ext uri="{FF2B5EF4-FFF2-40B4-BE49-F238E27FC236}">
                <a16:creationId xmlns:a16="http://schemas.microsoft.com/office/drawing/2014/main" id="{3F64019A-9444-E8BF-5E93-A4522E7A60F7}"/>
              </a:ext>
            </a:extLst>
          </p:cNvPr>
          <p:cNvSpPr>
            <a:spLocks noGrp="1"/>
          </p:cNvSpPr>
          <p:nvPr>
            <p:ph type="body" sz="quarter" idx="15" hasCustomPrompt="1"/>
          </p:nvPr>
        </p:nvSpPr>
        <p:spPr>
          <a:xfrm>
            <a:off x="1292095" y="5091261"/>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grpSp>
        <p:nvGrpSpPr>
          <p:cNvPr id="15" name="Group 14">
            <a:extLst>
              <a:ext uri="{FF2B5EF4-FFF2-40B4-BE49-F238E27FC236}">
                <a16:creationId xmlns:a16="http://schemas.microsoft.com/office/drawing/2014/main" id="{ABA4AED8-3593-E3C7-2A53-260D635D2991}"/>
              </a:ext>
            </a:extLst>
          </p:cNvPr>
          <p:cNvGrpSpPr/>
          <p:nvPr userDrawn="1"/>
        </p:nvGrpSpPr>
        <p:grpSpPr>
          <a:xfrm>
            <a:off x="419100" y="1348973"/>
            <a:ext cx="500896" cy="500896"/>
            <a:chOff x="1422185" y="1579726"/>
            <a:chExt cx="1060908" cy="1060908"/>
          </a:xfrm>
        </p:grpSpPr>
        <p:sp>
          <p:nvSpPr>
            <p:cNvPr id="16" name="Oval 15">
              <a:extLst>
                <a:ext uri="{FF2B5EF4-FFF2-40B4-BE49-F238E27FC236}">
                  <a16:creationId xmlns:a16="http://schemas.microsoft.com/office/drawing/2014/main" id="{3618912E-8CB2-EBA1-BF5E-D8B09770FBE5}"/>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17" name="Graphic 11" descr="Checkmark">
              <a:extLst>
                <a:ext uri="{FF2B5EF4-FFF2-40B4-BE49-F238E27FC236}">
                  <a16:creationId xmlns:a16="http://schemas.microsoft.com/office/drawing/2014/main" id="{CCDD29EF-8274-7675-1C6B-D7191DC5057D}"/>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18" name="Group 17">
            <a:extLst>
              <a:ext uri="{FF2B5EF4-FFF2-40B4-BE49-F238E27FC236}">
                <a16:creationId xmlns:a16="http://schemas.microsoft.com/office/drawing/2014/main" id="{7A1AC6BF-DFAD-25C7-5DA6-A04D4B214AB7}"/>
              </a:ext>
            </a:extLst>
          </p:cNvPr>
          <p:cNvGrpSpPr/>
          <p:nvPr userDrawn="1"/>
        </p:nvGrpSpPr>
        <p:grpSpPr>
          <a:xfrm>
            <a:off x="419100" y="5051130"/>
            <a:ext cx="500896" cy="500896"/>
            <a:chOff x="1422185" y="1579726"/>
            <a:chExt cx="1060908" cy="1060908"/>
          </a:xfrm>
        </p:grpSpPr>
        <p:sp>
          <p:nvSpPr>
            <p:cNvPr id="19" name="Oval 18">
              <a:extLst>
                <a:ext uri="{FF2B5EF4-FFF2-40B4-BE49-F238E27FC236}">
                  <a16:creationId xmlns:a16="http://schemas.microsoft.com/office/drawing/2014/main" id="{411F1EE3-D550-D3BF-7081-9F669CBBA0DE}"/>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0" name="Graphic 11" descr="Checkmark">
              <a:extLst>
                <a:ext uri="{FF2B5EF4-FFF2-40B4-BE49-F238E27FC236}">
                  <a16:creationId xmlns:a16="http://schemas.microsoft.com/office/drawing/2014/main" id="{8BD184F8-E9C2-7453-DA91-BAD0A7991E80}"/>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21" name="Group 20">
            <a:extLst>
              <a:ext uri="{FF2B5EF4-FFF2-40B4-BE49-F238E27FC236}">
                <a16:creationId xmlns:a16="http://schemas.microsoft.com/office/drawing/2014/main" id="{713D8B05-C7A4-BDFB-71FB-DB6E8D363004}"/>
              </a:ext>
            </a:extLst>
          </p:cNvPr>
          <p:cNvGrpSpPr/>
          <p:nvPr userDrawn="1"/>
        </p:nvGrpSpPr>
        <p:grpSpPr>
          <a:xfrm>
            <a:off x="419100" y="2274512"/>
            <a:ext cx="500896" cy="500896"/>
            <a:chOff x="1422185" y="1579726"/>
            <a:chExt cx="1060908" cy="1060908"/>
          </a:xfrm>
        </p:grpSpPr>
        <p:sp>
          <p:nvSpPr>
            <p:cNvPr id="22" name="Oval 21">
              <a:extLst>
                <a:ext uri="{FF2B5EF4-FFF2-40B4-BE49-F238E27FC236}">
                  <a16:creationId xmlns:a16="http://schemas.microsoft.com/office/drawing/2014/main" id="{AD75B61B-43C2-985D-7848-853DE066F942}"/>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3" name="Graphic 11" descr="Checkmark">
              <a:extLst>
                <a:ext uri="{FF2B5EF4-FFF2-40B4-BE49-F238E27FC236}">
                  <a16:creationId xmlns:a16="http://schemas.microsoft.com/office/drawing/2014/main" id="{20BB3EDD-F074-A059-65DA-76E08F7F930A}"/>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24" name="Group 23">
            <a:extLst>
              <a:ext uri="{FF2B5EF4-FFF2-40B4-BE49-F238E27FC236}">
                <a16:creationId xmlns:a16="http://schemas.microsoft.com/office/drawing/2014/main" id="{C296B3C4-799E-A1BC-64ED-B47549F74A98}"/>
              </a:ext>
            </a:extLst>
          </p:cNvPr>
          <p:cNvGrpSpPr/>
          <p:nvPr userDrawn="1"/>
        </p:nvGrpSpPr>
        <p:grpSpPr>
          <a:xfrm>
            <a:off x="419100" y="3200051"/>
            <a:ext cx="500896" cy="500896"/>
            <a:chOff x="1422185" y="1579726"/>
            <a:chExt cx="1060908" cy="1060908"/>
          </a:xfrm>
        </p:grpSpPr>
        <p:sp>
          <p:nvSpPr>
            <p:cNvPr id="25" name="Oval 24">
              <a:extLst>
                <a:ext uri="{FF2B5EF4-FFF2-40B4-BE49-F238E27FC236}">
                  <a16:creationId xmlns:a16="http://schemas.microsoft.com/office/drawing/2014/main" id="{4B7C98C4-C117-E862-FA3E-BA77D9F8D1B2}"/>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6" name="Graphic 11" descr="Checkmark">
              <a:extLst>
                <a:ext uri="{FF2B5EF4-FFF2-40B4-BE49-F238E27FC236}">
                  <a16:creationId xmlns:a16="http://schemas.microsoft.com/office/drawing/2014/main" id="{C6350DE8-4421-83D9-510C-331150A1D759}"/>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27" name="Group 26">
            <a:extLst>
              <a:ext uri="{FF2B5EF4-FFF2-40B4-BE49-F238E27FC236}">
                <a16:creationId xmlns:a16="http://schemas.microsoft.com/office/drawing/2014/main" id="{5FE5288D-8C63-E6FE-4635-36BF83D49C12}"/>
              </a:ext>
            </a:extLst>
          </p:cNvPr>
          <p:cNvGrpSpPr/>
          <p:nvPr userDrawn="1"/>
        </p:nvGrpSpPr>
        <p:grpSpPr>
          <a:xfrm>
            <a:off x="419100" y="4125590"/>
            <a:ext cx="500896" cy="500896"/>
            <a:chOff x="1422185" y="1579726"/>
            <a:chExt cx="1060908" cy="1060908"/>
          </a:xfrm>
        </p:grpSpPr>
        <p:sp>
          <p:nvSpPr>
            <p:cNvPr id="28" name="Oval 27">
              <a:extLst>
                <a:ext uri="{FF2B5EF4-FFF2-40B4-BE49-F238E27FC236}">
                  <a16:creationId xmlns:a16="http://schemas.microsoft.com/office/drawing/2014/main" id="{66897C27-D305-EDB8-2AC4-1E6D2BFF093E}"/>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9" name="Graphic 11" descr="Checkmark">
              <a:extLst>
                <a:ext uri="{FF2B5EF4-FFF2-40B4-BE49-F238E27FC236}">
                  <a16:creationId xmlns:a16="http://schemas.microsoft.com/office/drawing/2014/main" id="{DD39B85B-97F3-8601-DA52-44014F4078DB}"/>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spTree>
    <p:extLst>
      <p:ext uri="{BB962C8B-B14F-4D97-AF65-F5344CB8AC3E}">
        <p14:creationId xmlns:p14="http://schemas.microsoft.com/office/powerpoint/2010/main" val="289122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Use Cases: Boxes">
    <p:spTree>
      <p:nvGrpSpPr>
        <p:cNvPr id="1" name=""/>
        <p:cNvGrpSpPr/>
        <p:nvPr/>
      </p:nvGrpSpPr>
      <p:grpSpPr>
        <a:xfrm>
          <a:off x="0" y="0"/>
          <a:ext cx="0" cy="0"/>
          <a:chOff x="0" y="0"/>
          <a:chExt cx="0" cy="0"/>
        </a:xfrm>
      </p:grpSpPr>
      <p:sp>
        <p:nvSpPr>
          <p:cNvPr id="4" name="Graphic 13">
            <a:extLst>
              <a:ext uri="{FF2B5EF4-FFF2-40B4-BE49-F238E27FC236}">
                <a16:creationId xmlns:a16="http://schemas.microsoft.com/office/drawing/2014/main" id="{A0E2B36D-28EC-D6FD-5AAD-4BF9B8618C76}"/>
              </a:ext>
            </a:extLst>
          </p:cNvPr>
          <p:cNvSpPr/>
          <p:nvPr userDrawn="1"/>
        </p:nvSpPr>
        <p:spPr>
          <a:xfrm>
            <a:off x="9163051"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6"/>
            </a:solidFill>
            <a:prstDash val="solid"/>
            <a:miter/>
          </a:ln>
        </p:spPr>
        <p:txBody>
          <a:bodyPr rtlCol="0" anchor="ctr"/>
          <a:lstStyle/>
          <a:p>
            <a:endParaRPr lang="en-US"/>
          </a:p>
        </p:txBody>
      </p:sp>
      <p:grpSp>
        <p:nvGrpSpPr>
          <p:cNvPr id="5" name="Group 4">
            <a:extLst>
              <a:ext uri="{FF2B5EF4-FFF2-40B4-BE49-F238E27FC236}">
                <a16:creationId xmlns:a16="http://schemas.microsoft.com/office/drawing/2014/main" id="{2E2C34B5-D06C-94FE-F897-148C726A84FA}"/>
              </a:ext>
            </a:extLst>
          </p:cNvPr>
          <p:cNvGrpSpPr>
            <a:grpSpLocks noChangeAspect="1"/>
          </p:cNvGrpSpPr>
          <p:nvPr userDrawn="1"/>
        </p:nvGrpSpPr>
        <p:grpSpPr>
          <a:xfrm>
            <a:off x="1213485" y="1348973"/>
            <a:ext cx="1097280" cy="1097280"/>
            <a:chOff x="1422185" y="1579726"/>
            <a:chExt cx="1060908" cy="1060908"/>
          </a:xfrm>
        </p:grpSpPr>
        <p:sp>
          <p:nvSpPr>
            <p:cNvPr id="6" name="Oval 5">
              <a:extLst>
                <a:ext uri="{FF2B5EF4-FFF2-40B4-BE49-F238E27FC236}">
                  <a16:creationId xmlns:a16="http://schemas.microsoft.com/office/drawing/2014/main" id="{2D059D62-2921-A8C9-B6E8-4C37D013E9B4}"/>
                </a:ext>
              </a:extLst>
            </p:cNvPr>
            <p:cNvSpPr/>
            <p:nvPr userDrawn="1"/>
          </p:nvSpPr>
          <p:spPr>
            <a:xfrm>
              <a:off x="1422185" y="1579726"/>
              <a:ext cx="1060908" cy="1060908"/>
            </a:xfrm>
            <a:prstGeom prst="ellipse">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7" name="Graphic 11" descr="Checkmark">
              <a:extLst>
                <a:ext uri="{FF2B5EF4-FFF2-40B4-BE49-F238E27FC236}">
                  <a16:creationId xmlns:a16="http://schemas.microsoft.com/office/drawing/2014/main" id="{DD1079AC-7470-5106-9793-5ACB41C49949}"/>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1"/>
            </a:solidFill>
            <a:ln w="28575" cap="rnd">
              <a:solidFill>
                <a:schemeClr val="accent1"/>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8" name="Group 7">
            <a:extLst>
              <a:ext uri="{FF2B5EF4-FFF2-40B4-BE49-F238E27FC236}">
                <a16:creationId xmlns:a16="http://schemas.microsoft.com/office/drawing/2014/main" id="{C6AE0D3F-CFB4-DFC8-0B2E-8161E50AF2C6}"/>
              </a:ext>
            </a:extLst>
          </p:cNvPr>
          <p:cNvGrpSpPr>
            <a:grpSpLocks noChangeAspect="1"/>
          </p:cNvGrpSpPr>
          <p:nvPr userDrawn="1"/>
        </p:nvGrpSpPr>
        <p:grpSpPr>
          <a:xfrm>
            <a:off x="4128135" y="1348973"/>
            <a:ext cx="1097280" cy="1097280"/>
            <a:chOff x="1422185" y="1579726"/>
            <a:chExt cx="1060908" cy="1060908"/>
          </a:xfrm>
        </p:grpSpPr>
        <p:sp>
          <p:nvSpPr>
            <p:cNvPr id="9" name="Oval 8">
              <a:extLst>
                <a:ext uri="{FF2B5EF4-FFF2-40B4-BE49-F238E27FC236}">
                  <a16:creationId xmlns:a16="http://schemas.microsoft.com/office/drawing/2014/main" id="{378D146D-E91B-A2DD-92BF-40A59B7106D8}"/>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30" name="Graphic 11" descr="Checkmark">
              <a:extLst>
                <a:ext uri="{FF2B5EF4-FFF2-40B4-BE49-F238E27FC236}">
                  <a16:creationId xmlns:a16="http://schemas.microsoft.com/office/drawing/2014/main" id="{D6C71418-3A56-458A-498D-AB0BA84F9894}"/>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31" name="Group 30">
            <a:extLst>
              <a:ext uri="{FF2B5EF4-FFF2-40B4-BE49-F238E27FC236}">
                <a16:creationId xmlns:a16="http://schemas.microsoft.com/office/drawing/2014/main" id="{2FE690AA-F614-7B1B-2103-D64191E4C8A5}"/>
              </a:ext>
            </a:extLst>
          </p:cNvPr>
          <p:cNvGrpSpPr>
            <a:grpSpLocks noChangeAspect="1"/>
          </p:cNvGrpSpPr>
          <p:nvPr userDrawn="1"/>
        </p:nvGrpSpPr>
        <p:grpSpPr>
          <a:xfrm>
            <a:off x="7042785" y="1348973"/>
            <a:ext cx="1097280" cy="1097280"/>
            <a:chOff x="1422185" y="1579726"/>
            <a:chExt cx="1060908" cy="1060908"/>
          </a:xfrm>
        </p:grpSpPr>
        <p:sp>
          <p:nvSpPr>
            <p:cNvPr id="32" name="Oval 31">
              <a:extLst>
                <a:ext uri="{FF2B5EF4-FFF2-40B4-BE49-F238E27FC236}">
                  <a16:creationId xmlns:a16="http://schemas.microsoft.com/office/drawing/2014/main" id="{8F561B1C-EFC3-8F13-1FBE-7272F36D2782}"/>
                </a:ext>
              </a:extLst>
            </p:cNvPr>
            <p:cNvSpPr/>
            <p:nvPr userDrawn="1"/>
          </p:nvSpPr>
          <p:spPr>
            <a:xfrm>
              <a:off x="1422185" y="1579726"/>
              <a:ext cx="1060908" cy="1060908"/>
            </a:xfrm>
            <a:prstGeom prst="ellipse">
              <a:avLst/>
            </a:prstGeom>
            <a:noFill/>
            <a:ln w="28575" cap="flat" cmpd="sng" algn="ctr">
              <a:solidFill>
                <a:schemeClr val="accent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33" name="Graphic 11" descr="Checkmark">
              <a:extLst>
                <a:ext uri="{FF2B5EF4-FFF2-40B4-BE49-F238E27FC236}">
                  <a16:creationId xmlns:a16="http://schemas.microsoft.com/office/drawing/2014/main" id="{02588F75-2069-91D9-2365-ECD116644861}"/>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5"/>
            </a:solidFill>
            <a:ln w="28575" cap="rnd">
              <a:solidFill>
                <a:schemeClr val="accent5"/>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34" name="Group 33">
            <a:extLst>
              <a:ext uri="{FF2B5EF4-FFF2-40B4-BE49-F238E27FC236}">
                <a16:creationId xmlns:a16="http://schemas.microsoft.com/office/drawing/2014/main" id="{34845CE8-62DD-C714-DE56-485DBD7B5D78}"/>
              </a:ext>
            </a:extLst>
          </p:cNvPr>
          <p:cNvGrpSpPr>
            <a:grpSpLocks noChangeAspect="1"/>
          </p:cNvGrpSpPr>
          <p:nvPr userDrawn="1"/>
        </p:nvGrpSpPr>
        <p:grpSpPr>
          <a:xfrm>
            <a:off x="9957436" y="1348973"/>
            <a:ext cx="1097280" cy="1097280"/>
            <a:chOff x="1422185" y="1579726"/>
            <a:chExt cx="1060908" cy="1060908"/>
          </a:xfrm>
        </p:grpSpPr>
        <p:sp>
          <p:nvSpPr>
            <p:cNvPr id="35" name="Oval 34">
              <a:extLst>
                <a:ext uri="{FF2B5EF4-FFF2-40B4-BE49-F238E27FC236}">
                  <a16:creationId xmlns:a16="http://schemas.microsoft.com/office/drawing/2014/main" id="{197B07AA-FE0F-E45D-7CC7-831465913056}"/>
                </a:ext>
              </a:extLst>
            </p:cNvPr>
            <p:cNvSpPr/>
            <p:nvPr userDrawn="1"/>
          </p:nvSpPr>
          <p:spPr>
            <a:xfrm>
              <a:off x="1422185" y="1579726"/>
              <a:ext cx="1060908" cy="1060908"/>
            </a:xfrm>
            <a:prstGeom prst="ellipse">
              <a:avLst/>
            </a:prstGeom>
            <a:noFill/>
            <a:ln w="28575"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36" name="Graphic 11" descr="Checkmark">
              <a:extLst>
                <a:ext uri="{FF2B5EF4-FFF2-40B4-BE49-F238E27FC236}">
                  <a16:creationId xmlns:a16="http://schemas.microsoft.com/office/drawing/2014/main" id="{129D2A83-D710-FAAD-B39C-853E30ED34B3}"/>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6"/>
            </a:solidFill>
            <a:ln w="28575" cap="rnd">
              <a:solidFill>
                <a:schemeClr val="accent6"/>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sp>
        <p:nvSpPr>
          <p:cNvPr id="37" name="Graphic 13">
            <a:extLst>
              <a:ext uri="{FF2B5EF4-FFF2-40B4-BE49-F238E27FC236}">
                <a16:creationId xmlns:a16="http://schemas.microsoft.com/office/drawing/2014/main" id="{CE81FAE8-BD52-75D6-209C-134050AC8C55}"/>
              </a:ext>
            </a:extLst>
          </p:cNvPr>
          <p:cNvSpPr/>
          <p:nvPr userDrawn="1"/>
        </p:nvSpPr>
        <p:spPr>
          <a:xfrm>
            <a:off x="419100"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1"/>
            </a:solidFill>
            <a:prstDash val="solid"/>
            <a:miter/>
          </a:ln>
        </p:spPr>
        <p:txBody>
          <a:bodyPr rtlCol="0" anchor="ctr"/>
          <a:lstStyle/>
          <a:p>
            <a:endParaRPr lang="en-US"/>
          </a:p>
        </p:txBody>
      </p:sp>
      <p:sp>
        <p:nvSpPr>
          <p:cNvPr id="38" name="Graphic 13">
            <a:extLst>
              <a:ext uri="{FF2B5EF4-FFF2-40B4-BE49-F238E27FC236}">
                <a16:creationId xmlns:a16="http://schemas.microsoft.com/office/drawing/2014/main" id="{38238574-7FE9-9EF5-C0D8-AEA3B4DABDD0}"/>
              </a:ext>
            </a:extLst>
          </p:cNvPr>
          <p:cNvSpPr/>
          <p:nvPr userDrawn="1"/>
        </p:nvSpPr>
        <p:spPr>
          <a:xfrm>
            <a:off x="3333750"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2"/>
            </a:solidFill>
            <a:prstDash val="solid"/>
            <a:miter/>
          </a:ln>
        </p:spPr>
        <p:txBody>
          <a:bodyPr rtlCol="0" anchor="ctr"/>
          <a:lstStyle/>
          <a:p>
            <a:endParaRPr lang="en-US"/>
          </a:p>
        </p:txBody>
      </p:sp>
      <p:sp>
        <p:nvSpPr>
          <p:cNvPr id="39" name="Graphic 13">
            <a:extLst>
              <a:ext uri="{FF2B5EF4-FFF2-40B4-BE49-F238E27FC236}">
                <a16:creationId xmlns:a16="http://schemas.microsoft.com/office/drawing/2014/main" id="{FA74C7F6-820B-D9F2-F6BD-D6ED60A79993}"/>
              </a:ext>
            </a:extLst>
          </p:cNvPr>
          <p:cNvSpPr/>
          <p:nvPr userDrawn="1"/>
        </p:nvSpPr>
        <p:spPr>
          <a:xfrm>
            <a:off x="6248400"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5"/>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8B120522-A404-51AF-CFF1-17EC831B73BB}"/>
              </a:ext>
            </a:extLst>
          </p:cNvPr>
          <p:cNvSpPr>
            <a:spLocks noGrp="1"/>
          </p:cNvSpPr>
          <p:nvPr>
            <p:ph type="title" hasCustomPrompt="1"/>
          </p:nvPr>
        </p:nvSpPr>
        <p:spPr/>
        <p:txBody>
          <a:bodyPr/>
          <a:lstStyle>
            <a:lvl1pPr>
              <a:defRPr/>
            </a:lvl1pPr>
          </a:lstStyle>
          <a:p>
            <a:r>
              <a:rPr lang="en-US" dirty="0"/>
              <a:t>Top use cases</a:t>
            </a:r>
          </a:p>
        </p:txBody>
      </p:sp>
      <p:sp>
        <p:nvSpPr>
          <p:cNvPr id="10" name="Text Placeholder 9">
            <a:extLst>
              <a:ext uri="{FF2B5EF4-FFF2-40B4-BE49-F238E27FC236}">
                <a16:creationId xmlns:a16="http://schemas.microsoft.com/office/drawing/2014/main" id="{085FC429-B813-BCF9-75C9-C157797DC654}"/>
              </a:ext>
            </a:extLst>
          </p:cNvPr>
          <p:cNvSpPr>
            <a:spLocks noGrp="1"/>
          </p:cNvSpPr>
          <p:nvPr>
            <p:ph type="body" sz="quarter" idx="11" hasCustomPrompt="1"/>
          </p:nvPr>
        </p:nvSpPr>
        <p:spPr>
          <a:xfrm>
            <a:off x="568833"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
        <p:nvSpPr>
          <p:cNvPr id="11" name="Text Placeholder 9">
            <a:extLst>
              <a:ext uri="{FF2B5EF4-FFF2-40B4-BE49-F238E27FC236}">
                <a16:creationId xmlns:a16="http://schemas.microsoft.com/office/drawing/2014/main" id="{D3BBFC18-52EB-E076-6D1C-E46A644C2D6D}"/>
              </a:ext>
            </a:extLst>
          </p:cNvPr>
          <p:cNvSpPr>
            <a:spLocks noGrp="1"/>
          </p:cNvSpPr>
          <p:nvPr>
            <p:ph type="body" sz="quarter" idx="12" hasCustomPrompt="1"/>
          </p:nvPr>
        </p:nvSpPr>
        <p:spPr>
          <a:xfrm>
            <a:off x="3483483"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
        <p:nvSpPr>
          <p:cNvPr id="12" name="Text Placeholder 9">
            <a:extLst>
              <a:ext uri="{FF2B5EF4-FFF2-40B4-BE49-F238E27FC236}">
                <a16:creationId xmlns:a16="http://schemas.microsoft.com/office/drawing/2014/main" id="{7CB3671D-B64E-F549-5A9E-5C888A90A543}"/>
              </a:ext>
            </a:extLst>
          </p:cNvPr>
          <p:cNvSpPr>
            <a:spLocks noGrp="1"/>
          </p:cNvSpPr>
          <p:nvPr>
            <p:ph type="body" sz="quarter" idx="13" hasCustomPrompt="1"/>
          </p:nvPr>
        </p:nvSpPr>
        <p:spPr>
          <a:xfrm>
            <a:off x="6398133"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
        <p:nvSpPr>
          <p:cNvPr id="13" name="Text Placeholder 9">
            <a:extLst>
              <a:ext uri="{FF2B5EF4-FFF2-40B4-BE49-F238E27FC236}">
                <a16:creationId xmlns:a16="http://schemas.microsoft.com/office/drawing/2014/main" id="{B9D0BBA1-AF91-1A1E-E1D3-5679BA150445}"/>
              </a:ext>
            </a:extLst>
          </p:cNvPr>
          <p:cNvSpPr>
            <a:spLocks noGrp="1"/>
          </p:cNvSpPr>
          <p:nvPr>
            <p:ph type="body" sz="quarter" idx="14" hasCustomPrompt="1"/>
          </p:nvPr>
        </p:nvSpPr>
        <p:spPr>
          <a:xfrm>
            <a:off x="9312784"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Tree>
    <p:extLst>
      <p:ext uri="{BB962C8B-B14F-4D97-AF65-F5344CB8AC3E}">
        <p14:creationId xmlns:p14="http://schemas.microsoft.com/office/powerpoint/2010/main" val="3541729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Industry Use Case: Text and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C88488BA-042B-5131-5D00-85C81E47436D}"/>
              </a:ext>
            </a:extLst>
          </p:cNvPr>
          <p:cNvSpPr>
            <a:spLocks noGrp="1"/>
          </p:cNvSpPr>
          <p:nvPr>
            <p:ph type="pic" sz="quarter" idx="13" hasCustomPrompt="1"/>
          </p:nvPr>
        </p:nvSpPr>
        <p:spPr>
          <a:xfrm>
            <a:off x="6096000" y="448734"/>
            <a:ext cx="6096000" cy="6409265"/>
          </a:xfrm>
        </p:spPr>
        <p:txBody>
          <a:bodyPr anchor="ctr" anchorCtr="0">
            <a:noAutofit/>
          </a:bodyPr>
          <a:lstStyle>
            <a:lvl1pPr marL="0" indent="0" algn="ctr">
              <a:buNone/>
              <a:defRPr/>
            </a:lvl1pPr>
          </a:lstStyle>
          <a:p>
            <a:r>
              <a:rPr lang="en-US" dirty="0"/>
              <a:t>Click (or paste) to insert picture</a:t>
            </a:r>
          </a:p>
        </p:txBody>
      </p:sp>
      <p:sp>
        <p:nvSpPr>
          <p:cNvPr id="2" name="Title 1">
            <a:extLst>
              <a:ext uri="{FF2B5EF4-FFF2-40B4-BE49-F238E27FC236}">
                <a16:creationId xmlns:a16="http://schemas.microsoft.com/office/drawing/2014/main" id="{7E9502FC-BDB5-91E4-E697-696CEA66CF85}"/>
              </a:ext>
            </a:extLst>
          </p:cNvPr>
          <p:cNvSpPr>
            <a:spLocks noGrp="1"/>
          </p:cNvSpPr>
          <p:nvPr>
            <p:ph type="title" hasCustomPrompt="1"/>
          </p:nvPr>
        </p:nvSpPr>
        <p:spPr>
          <a:xfrm>
            <a:off x="425037" y="355015"/>
            <a:ext cx="5451887" cy="638175"/>
          </a:xfrm>
        </p:spPr>
        <p:txBody>
          <a:bodyPr/>
          <a:lstStyle>
            <a:lvl1pPr>
              <a:defRPr/>
            </a:lvl1pPr>
          </a:lstStyle>
          <a:p>
            <a:r>
              <a:rPr lang="en-US" dirty="0"/>
              <a:t>Use cases – industry specific</a:t>
            </a:r>
          </a:p>
        </p:txBody>
      </p:sp>
      <p:sp>
        <p:nvSpPr>
          <p:cNvPr id="7" name="Content Placeholder 6">
            <a:extLst>
              <a:ext uri="{FF2B5EF4-FFF2-40B4-BE49-F238E27FC236}">
                <a16:creationId xmlns:a16="http://schemas.microsoft.com/office/drawing/2014/main" id="{647CF485-715A-843B-D745-6020CA951F42}"/>
              </a:ext>
            </a:extLst>
          </p:cNvPr>
          <p:cNvSpPr>
            <a:spLocks noGrp="1"/>
          </p:cNvSpPr>
          <p:nvPr>
            <p:ph sz="quarter" idx="11" hasCustomPrompt="1"/>
          </p:nvPr>
        </p:nvSpPr>
        <p:spPr>
          <a:xfrm>
            <a:off x="419099" y="1382232"/>
            <a:ext cx="5451887" cy="4772025"/>
          </a:xfrm>
        </p:spPr>
        <p:txBody>
          <a:bodyPr/>
          <a:lstStyle>
            <a:lvl1pPr marL="0" indent="0">
              <a:spcBef>
                <a:spcPts val="1200"/>
              </a:spcBef>
              <a:spcAft>
                <a:spcPts val="0"/>
              </a:spcAft>
              <a:buNone/>
              <a:defRPr sz="2000" b="0">
                <a:solidFill>
                  <a:schemeClr val="tx1"/>
                </a:solidFill>
              </a:defRPr>
            </a:lvl1pPr>
            <a:lvl2pPr marL="283464" indent="-283464">
              <a:spcBef>
                <a:spcPts val="600"/>
              </a:spcBef>
              <a:spcAft>
                <a:spcPts val="0"/>
              </a:spcAft>
              <a:buFont typeface="Arial" panose="020B0604020202020204" pitchFamily="34" charset="0"/>
              <a:buChar char="•"/>
              <a:defRPr sz="2000"/>
            </a:lvl2pPr>
            <a:lvl3pPr marL="231775" indent="0">
              <a:buNone/>
              <a:defRPr/>
            </a:lvl3pPr>
            <a:lvl4pPr marL="685800" indent="0">
              <a:buNone/>
              <a:defRPr/>
            </a:lvl4pPr>
            <a:lvl5pPr marL="685800" indent="0">
              <a:buNone/>
              <a:defRPr/>
            </a:lvl5pPr>
          </a:lstStyle>
          <a:p>
            <a:pPr lvl="0"/>
            <a:r>
              <a:rPr lang="en-US" dirty="0"/>
              <a:t>Enter text</a:t>
            </a:r>
          </a:p>
        </p:txBody>
      </p:sp>
      <p:sp>
        <p:nvSpPr>
          <p:cNvPr id="5" name="Text Placeholder 4">
            <a:extLst>
              <a:ext uri="{FF2B5EF4-FFF2-40B4-BE49-F238E27FC236}">
                <a16:creationId xmlns:a16="http://schemas.microsoft.com/office/drawing/2014/main" id="{710F728F-9734-C9DC-3D20-50AD5F28645D}"/>
              </a:ext>
            </a:extLst>
          </p:cNvPr>
          <p:cNvSpPr>
            <a:spLocks noGrp="1"/>
          </p:cNvSpPr>
          <p:nvPr>
            <p:ph type="body" sz="quarter" idx="14" hasCustomPrompt="1"/>
          </p:nvPr>
        </p:nvSpPr>
        <p:spPr>
          <a:xfrm>
            <a:off x="7735824" y="0"/>
            <a:ext cx="2816352" cy="310896"/>
          </a:xfrm>
          <a:solidFill>
            <a:schemeClr val="accent2"/>
          </a:solidFill>
        </p:spPr>
        <p:txBody>
          <a:bodyPr anchor="ctr" anchorCtr="0">
            <a:noAutofit/>
          </a:bodyPr>
          <a:lstStyle>
            <a:lvl1pPr marL="0" indent="0" algn="ctr">
              <a:buNone/>
              <a:defRPr sz="1400" cap="all" baseline="0"/>
            </a:lvl1pPr>
            <a:lvl2pPr marL="228600" indent="0" algn="ctr">
              <a:buNone/>
              <a:defRPr/>
            </a:lvl2pPr>
            <a:lvl3pPr marL="231775" indent="0" algn="ctr">
              <a:buNone/>
              <a:defRPr/>
            </a:lvl3pPr>
            <a:lvl4pPr marL="685800" indent="0" algn="ctr">
              <a:buNone/>
              <a:defRPr/>
            </a:lvl4pPr>
            <a:lvl5pPr marL="685800" indent="0" algn="ctr">
              <a:buNone/>
              <a:defRPr/>
            </a:lvl5pPr>
          </a:lstStyle>
          <a:p>
            <a:pPr lvl="0"/>
            <a:r>
              <a:rPr lang="en-US" dirty="0"/>
              <a:t>Industry Name Here</a:t>
            </a:r>
          </a:p>
        </p:txBody>
      </p:sp>
    </p:spTree>
    <p:extLst>
      <p:ext uri="{BB962C8B-B14F-4D97-AF65-F5344CB8AC3E}">
        <p14:creationId xmlns:p14="http://schemas.microsoft.com/office/powerpoint/2010/main" val="245869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ustomer: Color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9B439-0994-2AA1-9C20-FC46BDD0452B}"/>
              </a:ext>
            </a:extLst>
          </p:cNvPr>
          <p:cNvSpPr>
            <a:spLocks noGrp="1"/>
          </p:cNvSpPr>
          <p:nvPr>
            <p:ph type="title" hasCustomPrompt="1"/>
          </p:nvPr>
        </p:nvSpPr>
        <p:spPr>
          <a:xfrm>
            <a:off x="425038" y="355015"/>
            <a:ext cx="8548626" cy="638175"/>
          </a:xfrm>
        </p:spPr>
        <p:txBody>
          <a:bodyPr/>
          <a:lstStyle>
            <a:lvl1pPr>
              <a:defRPr/>
            </a:lvl1pPr>
          </a:lstStyle>
          <a:p>
            <a:r>
              <a:rPr lang="en-US" dirty="0"/>
              <a:t>Customer name and the outcome</a:t>
            </a:r>
          </a:p>
        </p:txBody>
      </p:sp>
      <p:sp>
        <p:nvSpPr>
          <p:cNvPr id="4" name="Rectangle 3">
            <a:extLst>
              <a:ext uri="{FF2B5EF4-FFF2-40B4-BE49-F238E27FC236}">
                <a16:creationId xmlns:a16="http://schemas.microsoft.com/office/drawing/2014/main" id="{C8D3707A-2AA3-0814-B67E-ED0F1302D987}"/>
              </a:ext>
            </a:extLst>
          </p:cNvPr>
          <p:cNvSpPr/>
          <p:nvPr userDrawn="1"/>
        </p:nvSpPr>
        <p:spPr>
          <a:xfrm>
            <a:off x="9104352" y="0"/>
            <a:ext cx="2757449" cy="1207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5" name="TextBox 4">
            <a:extLst>
              <a:ext uri="{FF2B5EF4-FFF2-40B4-BE49-F238E27FC236}">
                <a16:creationId xmlns:a16="http://schemas.microsoft.com/office/drawing/2014/main" id="{4792D602-43DB-7862-5C0C-D1F21B4E0DA0}"/>
              </a:ext>
            </a:extLst>
          </p:cNvPr>
          <p:cNvSpPr txBox="1"/>
          <p:nvPr userDrawn="1"/>
        </p:nvSpPr>
        <p:spPr>
          <a:xfrm>
            <a:off x="1543960" y="1380064"/>
            <a:ext cx="1356462" cy="246221"/>
          </a:xfrm>
          <a:prstGeom prst="rect">
            <a:avLst/>
          </a:prstGeom>
          <a:noFill/>
        </p:spPr>
        <p:txBody>
          <a:bodyPr wrap="none" lIns="91440" tIns="0" rIns="91440" bIns="0" rtlCol="0">
            <a:spAutoFit/>
          </a:bodyPr>
          <a:lstStyle/>
          <a:p>
            <a:pPr algn="ctr"/>
            <a:r>
              <a:rPr lang="en-US" sz="1600" b="1" dirty="0">
                <a:solidFill>
                  <a:schemeClr val="accent5"/>
                </a:solidFill>
              </a:rPr>
              <a:t>CHALLENGE</a:t>
            </a:r>
          </a:p>
        </p:txBody>
      </p:sp>
      <p:sp>
        <p:nvSpPr>
          <p:cNvPr id="6" name="TextBox 5">
            <a:extLst>
              <a:ext uri="{FF2B5EF4-FFF2-40B4-BE49-F238E27FC236}">
                <a16:creationId xmlns:a16="http://schemas.microsoft.com/office/drawing/2014/main" id="{FC4A1665-F696-89A1-7DF7-972EE5133151}"/>
              </a:ext>
            </a:extLst>
          </p:cNvPr>
          <p:cNvSpPr txBox="1"/>
          <p:nvPr userDrawn="1"/>
        </p:nvSpPr>
        <p:spPr>
          <a:xfrm>
            <a:off x="7492928" y="1380064"/>
            <a:ext cx="1231427" cy="246221"/>
          </a:xfrm>
          <a:prstGeom prst="rect">
            <a:avLst/>
          </a:prstGeom>
          <a:noFill/>
        </p:spPr>
        <p:txBody>
          <a:bodyPr wrap="none" lIns="91440" tIns="0" rIns="91440" bIns="0" rtlCol="0">
            <a:spAutoFit/>
          </a:bodyPr>
          <a:lstStyle/>
          <a:p>
            <a:pPr algn="ctr"/>
            <a:r>
              <a:rPr lang="en-US" sz="1600" b="1" dirty="0">
                <a:solidFill>
                  <a:schemeClr val="accent2"/>
                </a:solidFill>
              </a:rPr>
              <a:t>SOLUTION</a:t>
            </a:r>
          </a:p>
        </p:txBody>
      </p:sp>
      <p:sp>
        <p:nvSpPr>
          <p:cNvPr id="9" name="TextBox 8">
            <a:extLst>
              <a:ext uri="{FF2B5EF4-FFF2-40B4-BE49-F238E27FC236}">
                <a16:creationId xmlns:a16="http://schemas.microsoft.com/office/drawing/2014/main" id="{0112D5F1-EFE2-3E5D-F89B-F6B4529222F3}"/>
              </a:ext>
            </a:extLst>
          </p:cNvPr>
          <p:cNvSpPr txBox="1"/>
          <p:nvPr userDrawn="1"/>
        </p:nvSpPr>
        <p:spPr>
          <a:xfrm>
            <a:off x="7505754" y="3715437"/>
            <a:ext cx="1205779" cy="246221"/>
          </a:xfrm>
          <a:prstGeom prst="rect">
            <a:avLst/>
          </a:prstGeom>
          <a:noFill/>
        </p:spPr>
        <p:txBody>
          <a:bodyPr wrap="none" lIns="91440" tIns="0" rIns="91440" bIns="0" rtlCol="0">
            <a:spAutoFit/>
          </a:bodyPr>
          <a:lstStyle/>
          <a:p>
            <a:pPr algn="ctr"/>
            <a:r>
              <a:rPr lang="en-US" sz="1600" b="1" dirty="0">
                <a:solidFill>
                  <a:schemeClr val="accent6"/>
                </a:solidFill>
              </a:rPr>
              <a:t>OUTCOME</a:t>
            </a:r>
          </a:p>
        </p:txBody>
      </p:sp>
      <p:sp>
        <p:nvSpPr>
          <p:cNvPr id="10" name="Freeform: Shape 9">
            <a:extLst>
              <a:ext uri="{FF2B5EF4-FFF2-40B4-BE49-F238E27FC236}">
                <a16:creationId xmlns:a16="http://schemas.microsoft.com/office/drawing/2014/main" id="{3B604A98-8FB4-7AF4-1315-5297771CB358}"/>
              </a:ext>
            </a:extLst>
          </p:cNvPr>
          <p:cNvSpPr/>
          <p:nvPr userDrawn="1"/>
        </p:nvSpPr>
        <p:spPr>
          <a:xfrm>
            <a:off x="419100" y="1503174"/>
            <a:ext cx="3606181" cy="4707125"/>
          </a:xfrm>
          <a:custGeom>
            <a:avLst/>
            <a:gdLst>
              <a:gd name="connsiteX0" fmla="*/ 1808988 w 2628995"/>
              <a:gd name="connsiteY0" fmla="*/ 0 h 2858261"/>
              <a:gd name="connsiteX1" fmla="*/ 2628995 w 2628995"/>
              <a:gd name="connsiteY1" fmla="*/ 0 h 2858261"/>
              <a:gd name="connsiteX2" fmla="*/ 2628995 w 2628995"/>
              <a:gd name="connsiteY2" fmla="*/ 2858262 h 2858261"/>
              <a:gd name="connsiteX3" fmla="*/ 0 w 2628995"/>
              <a:gd name="connsiteY3" fmla="*/ 2858262 h 2858261"/>
              <a:gd name="connsiteX4" fmla="*/ 0 w 2628995"/>
              <a:gd name="connsiteY4" fmla="*/ 0 h 2858261"/>
              <a:gd name="connsiteX5" fmla="*/ 0 w 2628995"/>
              <a:gd name="connsiteY5" fmla="*/ 0 h 2858261"/>
              <a:gd name="connsiteX6" fmla="*/ 820103 w 2628995"/>
              <a:gd name="connsiteY6" fmla="*/ 0 h 2858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8995" h="2858261">
                <a:moveTo>
                  <a:pt x="1808988" y="0"/>
                </a:moveTo>
                <a:lnTo>
                  <a:pt x="2628995" y="0"/>
                </a:lnTo>
                <a:lnTo>
                  <a:pt x="2628995" y="2858262"/>
                </a:lnTo>
                <a:lnTo>
                  <a:pt x="0" y="2858262"/>
                </a:lnTo>
                <a:lnTo>
                  <a:pt x="0" y="0"/>
                </a:lnTo>
                <a:lnTo>
                  <a:pt x="0" y="0"/>
                </a:lnTo>
                <a:lnTo>
                  <a:pt x="820103" y="0"/>
                </a:lnTo>
              </a:path>
            </a:pathLst>
          </a:custGeom>
          <a:noFill/>
          <a:ln w="12700" cap="flat">
            <a:solidFill>
              <a:schemeClr val="accent5"/>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53AD31D-5C4C-797F-4FF2-79F01D515A81}"/>
              </a:ext>
            </a:extLst>
          </p:cNvPr>
          <p:cNvSpPr/>
          <p:nvPr userDrawn="1"/>
        </p:nvSpPr>
        <p:spPr>
          <a:xfrm>
            <a:off x="4355480" y="1503175"/>
            <a:ext cx="7506322" cy="1956816"/>
          </a:xfrm>
          <a:custGeom>
            <a:avLst/>
            <a:gdLst>
              <a:gd name="connsiteX0" fmla="*/ 3187637 w 5474874"/>
              <a:gd name="connsiteY0" fmla="*/ 0 h 1426368"/>
              <a:gd name="connsiteX1" fmla="*/ 5474875 w 5474874"/>
              <a:gd name="connsiteY1" fmla="*/ 0 h 1426368"/>
              <a:gd name="connsiteX2" fmla="*/ 5474875 w 5474874"/>
              <a:gd name="connsiteY2" fmla="*/ 1426369 h 1426368"/>
              <a:gd name="connsiteX3" fmla="*/ 0 w 5474874"/>
              <a:gd name="connsiteY3" fmla="*/ 1426369 h 1426368"/>
              <a:gd name="connsiteX4" fmla="*/ 0 w 5474874"/>
              <a:gd name="connsiteY4" fmla="*/ 0 h 1426368"/>
              <a:gd name="connsiteX5" fmla="*/ 0 w 5474874"/>
              <a:gd name="connsiteY5" fmla="*/ 0 h 1426368"/>
              <a:gd name="connsiteX6" fmla="*/ 2287238 w 5474874"/>
              <a:gd name="connsiteY6" fmla="*/ 0 h 142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4874" h="1426368">
                <a:moveTo>
                  <a:pt x="3187637" y="0"/>
                </a:moveTo>
                <a:lnTo>
                  <a:pt x="5474875" y="0"/>
                </a:lnTo>
                <a:lnTo>
                  <a:pt x="5474875" y="1426369"/>
                </a:lnTo>
                <a:lnTo>
                  <a:pt x="0" y="1426369"/>
                </a:lnTo>
                <a:lnTo>
                  <a:pt x="0" y="0"/>
                </a:lnTo>
                <a:lnTo>
                  <a:pt x="0" y="0"/>
                </a:lnTo>
                <a:lnTo>
                  <a:pt x="2287238" y="0"/>
                </a:lnTo>
              </a:path>
            </a:pathLst>
          </a:custGeom>
          <a:noFill/>
          <a:ln w="12700" cap="flat">
            <a:solidFill>
              <a:schemeClr val="accent2"/>
            </a:solidFill>
            <a:prstDash val="solid"/>
            <a:miter/>
          </a:ln>
        </p:spPr>
        <p:txBody>
          <a:bodyPr rtlCol="0" anchor="ctr"/>
          <a:lstStyle/>
          <a:p>
            <a:endParaRPr lang="en-US">
              <a:solidFill>
                <a:schemeClr val="accent2"/>
              </a:solidFill>
            </a:endParaRPr>
          </a:p>
        </p:txBody>
      </p:sp>
      <p:sp>
        <p:nvSpPr>
          <p:cNvPr id="12" name="Freeform: Shape 11">
            <a:extLst>
              <a:ext uri="{FF2B5EF4-FFF2-40B4-BE49-F238E27FC236}">
                <a16:creationId xmlns:a16="http://schemas.microsoft.com/office/drawing/2014/main" id="{6EBE11F3-23F2-06CE-0CE4-CE97E7A82969}"/>
              </a:ext>
            </a:extLst>
          </p:cNvPr>
          <p:cNvSpPr/>
          <p:nvPr userDrawn="1"/>
        </p:nvSpPr>
        <p:spPr>
          <a:xfrm>
            <a:off x="4355480" y="3828027"/>
            <a:ext cx="7506322" cy="2382271"/>
          </a:xfrm>
          <a:custGeom>
            <a:avLst/>
            <a:gdLst>
              <a:gd name="connsiteX0" fmla="*/ 3177636 w 5474874"/>
              <a:gd name="connsiteY0" fmla="*/ 0 h 1165478"/>
              <a:gd name="connsiteX1" fmla="*/ 5474875 w 5474874"/>
              <a:gd name="connsiteY1" fmla="*/ 0 h 1165478"/>
              <a:gd name="connsiteX2" fmla="*/ 5474875 w 5474874"/>
              <a:gd name="connsiteY2" fmla="*/ 1165479 h 1165478"/>
              <a:gd name="connsiteX3" fmla="*/ 0 w 5474874"/>
              <a:gd name="connsiteY3" fmla="*/ 1165479 h 1165478"/>
              <a:gd name="connsiteX4" fmla="*/ 0 w 5474874"/>
              <a:gd name="connsiteY4" fmla="*/ 0 h 1165478"/>
              <a:gd name="connsiteX5" fmla="*/ 0 w 5474874"/>
              <a:gd name="connsiteY5" fmla="*/ 0 h 1165478"/>
              <a:gd name="connsiteX6" fmla="*/ 2297240 w 5474874"/>
              <a:gd name="connsiteY6" fmla="*/ 0 h 116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4874" h="1165478">
                <a:moveTo>
                  <a:pt x="3177636" y="0"/>
                </a:moveTo>
                <a:lnTo>
                  <a:pt x="5474875" y="0"/>
                </a:lnTo>
                <a:lnTo>
                  <a:pt x="5474875" y="1165479"/>
                </a:lnTo>
                <a:lnTo>
                  <a:pt x="0" y="1165479"/>
                </a:lnTo>
                <a:lnTo>
                  <a:pt x="0" y="0"/>
                </a:lnTo>
                <a:lnTo>
                  <a:pt x="0" y="0"/>
                </a:lnTo>
                <a:lnTo>
                  <a:pt x="2297240" y="0"/>
                </a:lnTo>
              </a:path>
            </a:pathLst>
          </a:custGeom>
          <a:noFill/>
          <a:ln w="12700" cap="flat">
            <a:solidFill>
              <a:schemeClr val="accent6"/>
            </a:solidFill>
            <a:prstDash val="solid"/>
            <a:miter/>
          </a:ln>
        </p:spPr>
        <p:txBody>
          <a:bodyPr rtlCol="0" anchor="ctr"/>
          <a:lstStyle/>
          <a:p>
            <a:endParaRPr lang="en-US"/>
          </a:p>
        </p:txBody>
      </p:sp>
      <p:sp>
        <p:nvSpPr>
          <p:cNvPr id="15" name="Rectangle 14">
            <a:extLst>
              <a:ext uri="{FF2B5EF4-FFF2-40B4-BE49-F238E27FC236}">
                <a16:creationId xmlns:a16="http://schemas.microsoft.com/office/drawing/2014/main" id="{7E0B9DC2-931C-5583-1B9D-7CFAB73460E0}"/>
              </a:ext>
            </a:extLst>
          </p:cNvPr>
          <p:cNvSpPr/>
          <p:nvPr userDrawn="1"/>
        </p:nvSpPr>
        <p:spPr>
          <a:xfrm>
            <a:off x="0" y="0"/>
            <a:ext cx="80304" cy="6858000"/>
          </a:xfrm>
          <a:prstGeom prst="rect">
            <a:avLst/>
          </a:prstGeom>
          <a:gradFill flip="none" rotWithShape="1">
            <a:gsLst>
              <a:gs pos="0">
                <a:schemeClr val="accent6"/>
              </a:gs>
              <a:gs pos="40000">
                <a:schemeClr val="accent1"/>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Content Placeholder 16">
            <a:extLst>
              <a:ext uri="{FF2B5EF4-FFF2-40B4-BE49-F238E27FC236}">
                <a16:creationId xmlns:a16="http://schemas.microsoft.com/office/drawing/2014/main" id="{C5A58ACD-F581-5D62-8987-34313D18DC96}"/>
              </a:ext>
            </a:extLst>
          </p:cNvPr>
          <p:cNvSpPr>
            <a:spLocks noGrp="1"/>
          </p:cNvSpPr>
          <p:nvPr>
            <p:ph sz="quarter" idx="11" hasCustomPrompt="1"/>
          </p:nvPr>
        </p:nvSpPr>
        <p:spPr>
          <a:xfrm>
            <a:off x="9417800" y="361188"/>
            <a:ext cx="2130552" cy="484632"/>
          </a:xfrm>
        </p:spPr>
        <p:txBody>
          <a:bodyPr anchor="ctr" anchorCtr="0">
            <a:noAutofit/>
          </a:bodyPr>
          <a:lstStyle>
            <a:lvl1pPr marL="0" indent="0" algn="ctr">
              <a:buNone/>
              <a:defRPr>
                <a:solidFill>
                  <a:srgbClr val="000000"/>
                </a:solidFill>
              </a:defRPr>
            </a:lvl1pPr>
            <a:lvl2pPr marL="228600" indent="0">
              <a:buNone/>
              <a:defRPr>
                <a:solidFill>
                  <a:srgbClr val="000000"/>
                </a:solidFill>
              </a:defRPr>
            </a:lvl2pPr>
            <a:lvl3pPr marL="231775" indent="0">
              <a:buNone/>
              <a:defRPr>
                <a:solidFill>
                  <a:srgbClr val="000000"/>
                </a:solidFill>
              </a:defRPr>
            </a:lvl3pPr>
            <a:lvl4pPr marL="685800" indent="0">
              <a:buNone/>
              <a:defRPr>
                <a:solidFill>
                  <a:srgbClr val="000000"/>
                </a:solidFill>
              </a:defRPr>
            </a:lvl4pPr>
            <a:lvl5pPr marL="685800" indent="0">
              <a:buNone/>
              <a:defRPr>
                <a:solidFill>
                  <a:srgbClr val="000000"/>
                </a:solidFill>
              </a:defRPr>
            </a:lvl5pPr>
          </a:lstStyle>
          <a:p>
            <a:pPr lvl="0"/>
            <a:r>
              <a:rPr lang="en-US" dirty="0"/>
              <a:t>Logo</a:t>
            </a:r>
          </a:p>
        </p:txBody>
      </p:sp>
      <p:sp>
        <p:nvSpPr>
          <p:cNvPr id="20" name="Text Placeholder 19">
            <a:extLst>
              <a:ext uri="{FF2B5EF4-FFF2-40B4-BE49-F238E27FC236}">
                <a16:creationId xmlns:a16="http://schemas.microsoft.com/office/drawing/2014/main" id="{06D4F13E-7176-A044-5EBE-C7E19EC6987C}"/>
              </a:ext>
            </a:extLst>
          </p:cNvPr>
          <p:cNvSpPr>
            <a:spLocks noGrp="1"/>
          </p:cNvSpPr>
          <p:nvPr>
            <p:ph type="body" sz="quarter" idx="12" hasCustomPrompt="1"/>
          </p:nvPr>
        </p:nvSpPr>
        <p:spPr>
          <a:xfrm>
            <a:off x="594559" y="1681485"/>
            <a:ext cx="3255264" cy="4424040"/>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50 words.</a:t>
            </a:r>
          </a:p>
        </p:txBody>
      </p:sp>
      <p:sp>
        <p:nvSpPr>
          <p:cNvPr id="21" name="Text Placeholder 19">
            <a:extLst>
              <a:ext uri="{FF2B5EF4-FFF2-40B4-BE49-F238E27FC236}">
                <a16:creationId xmlns:a16="http://schemas.microsoft.com/office/drawing/2014/main" id="{ABEBA84D-749B-BC8D-73E7-AC081425D226}"/>
              </a:ext>
            </a:extLst>
          </p:cNvPr>
          <p:cNvSpPr>
            <a:spLocks noGrp="1"/>
          </p:cNvSpPr>
          <p:nvPr>
            <p:ph type="body" sz="quarter" idx="13" hasCustomPrompt="1"/>
          </p:nvPr>
        </p:nvSpPr>
        <p:spPr>
          <a:xfrm>
            <a:off x="4491737" y="1681485"/>
            <a:ext cx="7159752" cy="1633215"/>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70 words.</a:t>
            </a:r>
          </a:p>
        </p:txBody>
      </p:sp>
      <p:sp>
        <p:nvSpPr>
          <p:cNvPr id="22" name="Text Placeholder 19">
            <a:extLst>
              <a:ext uri="{FF2B5EF4-FFF2-40B4-BE49-F238E27FC236}">
                <a16:creationId xmlns:a16="http://schemas.microsoft.com/office/drawing/2014/main" id="{001BCFC6-193D-E96E-276F-E76CFCAB5EEE}"/>
              </a:ext>
            </a:extLst>
          </p:cNvPr>
          <p:cNvSpPr>
            <a:spLocks noGrp="1"/>
          </p:cNvSpPr>
          <p:nvPr>
            <p:ph type="body" sz="quarter" idx="14" hasCustomPrompt="1"/>
          </p:nvPr>
        </p:nvSpPr>
        <p:spPr>
          <a:xfrm>
            <a:off x="4491737" y="4052093"/>
            <a:ext cx="7159752" cy="2053432"/>
          </a:xfrm>
        </p:spPr>
        <p:txBody>
          <a:bodyPr/>
          <a:lstStyle>
            <a:lvl1pPr marL="285750" indent="-285750">
              <a:buFont typeface="Wingdings" panose="05000000000000000000" pitchFamily="2" charset="2"/>
              <a:buChar char="ü"/>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 If you have multiple short bullets, you can use two columns.</a:t>
            </a:r>
          </a:p>
        </p:txBody>
      </p:sp>
    </p:spTree>
    <p:extLst>
      <p:ext uri="{BB962C8B-B14F-4D97-AF65-F5344CB8AC3E}">
        <p14:creationId xmlns:p14="http://schemas.microsoft.com/office/powerpoint/2010/main" val="401181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Customer: Gray Boxes">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56114CF1-E8A5-C770-5BC8-332EC29535A0}"/>
              </a:ext>
            </a:extLst>
          </p:cNvPr>
          <p:cNvSpPr/>
          <p:nvPr userDrawn="1"/>
        </p:nvSpPr>
        <p:spPr>
          <a:xfrm>
            <a:off x="4340240" y="3714880"/>
            <a:ext cx="7506322" cy="2495419"/>
          </a:xfrm>
          <a:prstGeom prst="roundRect">
            <a:avLst>
              <a:gd name="adj" fmla="val 6912"/>
            </a:avLst>
          </a:prstGeom>
          <a:solidFill>
            <a:srgbClr val="11172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solidFill>
                <a:schemeClr val="lt1"/>
              </a:solidFill>
            </a:endParaRPr>
          </a:p>
        </p:txBody>
      </p:sp>
      <p:sp>
        <p:nvSpPr>
          <p:cNvPr id="18" name="Rectangle: Rounded Corners 17">
            <a:extLst>
              <a:ext uri="{FF2B5EF4-FFF2-40B4-BE49-F238E27FC236}">
                <a16:creationId xmlns:a16="http://schemas.microsoft.com/office/drawing/2014/main" id="{9DB70997-685C-47DC-82C5-412E6884D23C}"/>
              </a:ext>
            </a:extLst>
          </p:cNvPr>
          <p:cNvSpPr/>
          <p:nvPr userDrawn="1"/>
        </p:nvSpPr>
        <p:spPr>
          <a:xfrm>
            <a:off x="419100" y="1380064"/>
            <a:ext cx="3606181" cy="4830235"/>
          </a:xfrm>
          <a:prstGeom prst="roundRect">
            <a:avLst>
              <a:gd name="adj" fmla="val 3063"/>
            </a:avLst>
          </a:prstGeom>
          <a:solidFill>
            <a:srgbClr val="11172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solidFill>
                <a:schemeClr val="lt1"/>
              </a:solidFill>
            </a:endParaRPr>
          </a:p>
        </p:txBody>
      </p:sp>
      <p:sp>
        <p:nvSpPr>
          <p:cNvPr id="19" name="Rectangle: Rounded Corners 18">
            <a:extLst>
              <a:ext uri="{FF2B5EF4-FFF2-40B4-BE49-F238E27FC236}">
                <a16:creationId xmlns:a16="http://schemas.microsoft.com/office/drawing/2014/main" id="{D3CA82B0-959E-2A94-55E3-3E5CAF2872C3}"/>
              </a:ext>
            </a:extLst>
          </p:cNvPr>
          <p:cNvSpPr/>
          <p:nvPr userDrawn="1"/>
        </p:nvSpPr>
        <p:spPr>
          <a:xfrm>
            <a:off x="4340240" y="1371601"/>
            <a:ext cx="7506322" cy="2203704"/>
          </a:xfrm>
          <a:prstGeom prst="roundRect">
            <a:avLst>
              <a:gd name="adj" fmla="val 5822"/>
            </a:avLst>
          </a:prstGeom>
          <a:solidFill>
            <a:srgbClr val="11172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solidFill>
                <a:schemeClr val="lt1"/>
              </a:solidFill>
            </a:endParaRPr>
          </a:p>
        </p:txBody>
      </p:sp>
      <p:sp>
        <p:nvSpPr>
          <p:cNvPr id="2" name="Title 1">
            <a:extLst>
              <a:ext uri="{FF2B5EF4-FFF2-40B4-BE49-F238E27FC236}">
                <a16:creationId xmlns:a16="http://schemas.microsoft.com/office/drawing/2014/main" id="{ECA9B439-0994-2AA1-9C20-FC46BDD0452B}"/>
              </a:ext>
            </a:extLst>
          </p:cNvPr>
          <p:cNvSpPr>
            <a:spLocks noGrp="1"/>
          </p:cNvSpPr>
          <p:nvPr>
            <p:ph type="title" hasCustomPrompt="1"/>
          </p:nvPr>
        </p:nvSpPr>
        <p:spPr>
          <a:xfrm>
            <a:off x="425038" y="355015"/>
            <a:ext cx="8548626" cy="638175"/>
          </a:xfrm>
        </p:spPr>
        <p:txBody>
          <a:bodyPr/>
          <a:lstStyle>
            <a:lvl1pPr>
              <a:defRPr/>
            </a:lvl1pPr>
          </a:lstStyle>
          <a:p>
            <a:r>
              <a:rPr lang="en-US" dirty="0"/>
              <a:t>Customer name and the outcome</a:t>
            </a:r>
          </a:p>
        </p:txBody>
      </p:sp>
      <p:sp>
        <p:nvSpPr>
          <p:cNvPr id="4" name="Rectangle 3">
            <a:extLst>
              <a:ext uri="{FF2B5EF4-FFF2-40B4-BE49-F238E27FC236}">
                <a16:creationId xmlns:a16="http://schemas.microsoft.com/office/drawing/2014/main" id="{C8D3707A-2AA3-0814-B67E-ED0F1302D987}"/>
              </a:ext>
            </a:extLst>
          </p:cNvPr>
          <p:cNvSpPr/>
          <p:nvPr userDrawn="1"/>
        </p:nvSpPr>
        <p:spPr>
          <a:xfrm>
            <a:off x="9104352" y="0"/>
            <a:ext cx="2757449" cy="1207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7" name="Content Placeholder 16">
            <a:extLst>
              <a:ext uri="{FF2B5EF4-FFF2-40B4-BE49-F238E27FC236}">
                <a16:creationId xmlns:a16="http://schemas.microsoft.com/office/drawing/2014/main" id="{C5A58ACD-F581-5D62-8987-34313D18DC96}"/>
              </a:ext>
            </a:extLst>
          </p:cNvPr>
          <p:cNvSpPr>
            <a:spLocks noGrp="1"/>
          </p:cNvSpPr>
          <p:nvPr>
            <p:ph sz="quarter" idx="11" hasCustomPrompt="1"/>
          </p:nvPr>
        </p:nvSpPr>
        <p:spPr>
          <a:xfrm>
            <a:off x="9417800" y="361188"/>
            <a:ext cx="2130552" cy="484632"/>
          </a:xfrm>
        </p:spPr>
        <p:txBody>
          <a:bodyPr anchor="ctr" anchorCtr="0">
            <a:noAutofit/>
          </a:bodyPr>
          <a:lstStyle>
            <a:lvl1pPr marL="0" indent="0" algn="ctr">
              <a:buNone/>
              <a:defRPr>
                <a:solidFill>
                  <a:srgbClr val="000000"/>
                </a:solidFill>
              </a:defRPr>
            </a:lvl1pPr>
            <a:lvl2pPr marL="228600" indent="0">
              <a:buNone/>
              <a:defRPr>
                <a:solidFill>
                  <a:srgbClr val="000000"/>
                </a:solidFill>
              </a:defRPr>
            </a:lvl2pPr>
            <a:lvl3pPr marL="231775" indent="0">
              <a:buNone/>
              <a:defRPr>
                <a:solidFill>
                  <a:srgbClr val="000000"/>
                </a:solidFill>
              </a:defRPr>
            </a:lvl3pPr>
            <a:lvl4pPr marL="685800" indent="0">
              <a:buNone/>
              <a:defRPr>
                <a:solidFill>
                  <a:srgbClr val="000000"/>
                </a:solidFill>
              </a:defRPr>
            </a:lvl4pPr>
            <a:lvl5pPr marL="685800" indent="0">
              <a:buNone/>
              <a:defRPr>
                <a:solidFill>
                  <a:srgbClr val="000000"/>
                </a:solidFill>
              </a:defRPr>
            </a:lvl5pPr>
          </a:lstStyle>
          <a:p>
            <a:pPr lvl="0"/>
            <a:r>
              <a:rPr lang="en-US" dirty="0"/>
              <a:t>Logo</a:t>
            </a:r>
          </a:p>
        </p:txBody>
      </p:sp>
      <p:sp>
        <p:nvSpPr>
          <p:cNvPr id="20" name="Text Placeholder 19">
            <a:extLst>
              <a:ext uri="{FF2B5EF4-FFF2-40B4-BE49-F238E27FC236}">
                <a16:creationId xmlns:a16="http://schemas.microsoft.com/office/drawing/2014/main" id="{06D4F13E-7176-A044-5EBE-C7E19EC6987C}"/>
              </a:ext>
            </a:extLst>
          </p:cNvPr>
          <p:cNvSpPr>
            <a:spLocks noGrp="1"/>
          </p:cNvSpPr>
          <p:nvPr>
            <p:ph type="body" sz="quarter" idx="12" hasCustomPrompt="1"/>
          </p:nvPr>
        </p:nvSpPr>
        <p:spPr>
          <a:xfrm>
            <a:off x="594559" y="1765304"/>
            <a:ext cx="3255264" cy="4349745"/>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50 words.</a:t>
            </a:r>
          </a:p>
        </p:txBody>
      </p:sp>
      <p:sp>
        <p:nvSpPr>
          <p:cNvPr id="21" name="Text Placeholder 19">
            <a:extLst>
              <a:ext uri="{FF2B5EF4-FFF2-40B4-BE49-F238E27FC236}">
                <a16:creationId xmlns:a16="http://schemas.microsoft.com/office/drawing/2014/main" id="{ABEBA84D-749B-BC8D-73E7-AC081425D226}"/>
              </a:ext>
            </a:extLst>
          </p:cNvPr>
          <p:cNvSpPr>
            <a:spLocks noGrp="1"/>
          </p:cNvSpPr>
          <p:nvPr>
            <p:ph type="body" sz="quarter" idx="13" hasCustomPrompt="1"/>
          </p:nvPr>
        </p:nvSpPr>
        <p:spPr>
          <a:xfrm>
            <a:off x="4491737" y="1765305"/>
            <a:ext cx="7159752" cy="1663695"/>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70 words.</a:t>
            </a:r>
          </a:p>
        </p:txBody>
      </p:sp>
      <p:sp>
        <p:nvSpPr>
          <p:cNvPr id="22" name="Text Placeholder 19">
            <a:extLst>
              <a:ext uri="{FF2B5EF4-FFF2-40B4-BE49-F238E27FC236}">
                <a16:creationId xmlns:a16="http://schemas.microsoft.com/office/drawing/2014/main" id="{001BCFC6-193D-E96E-276F-E76CFCAB5EEE}"/>
              </a:ext>
            </a:extLst>
          </p:cNvPr>
          <p:cNvSpPr>
            <a:spLocks noGrp="1"/>
          </p:cNvSpPr>
          <p:nvPr>
            <p:ph type="body" sz="quarter" idx="14" hasCustomPrompt="1"/>
          </p:nvPr>
        </p:nvSpPr>
        <p:spPr>
          <a:xfrm>
            <a:off x="4491737" y="4158773"/>
            <a:ext cx="7159752" cy="1956276"/>
          </a:xfrm>
        </p:spPr>
        <p:txBody>
          <a:bodyPr/>
          <a:lstStyle>
            <a:lvl1pPr marL="285750" indent="-285750">
              <a:buFont typeface="Wingdings" panose="05000000000000000000" pitchFamily="2" charset="2"/>
              <a:buChar char="ü"/>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 If you have multiple short bullets, you can use two columns.</a:t>
            </a:r>
          </a:p>
        </p:txBody>
      </p:sp>
      <p:sp>
        <p:nvSpPr>
          <p:cNvPr id="25" name="TextBox 24">
            <a:extLst>
              <a:ext uri="{FF2B5EF4-FFF2-40B4-BE49-F238E27FC236}">
                <a16:creationId xmlns:a16="http://schemas.microsoft.com/office/drawing/2014/main" id="{BE0F12EA-2D28-8A72-1EAC-7A5248EF83D2}"/>
              </a:ext>
            </a:extLst>
          </p:cNvPr>
          <p:cNvSpPr txBox="1"/>
          <p:nvPr userDrawn="1"/>
        </p:nvSpPr>
        <p:spPr>
          <a:xfrm>
            <a:off x="594559" y="1463884"/>
            <a:ext cx="1316065" cy="276999"/>
          </a:xfrm>
          <a:prstGeom prst="rect">
            <a:avLst/>
          </a:prstGeom>
          <a:noFill/>
        </p:spPr>
        <p:txBody>
          <a:bodyPr wrap="none" lIns="0" tIns="0" rIns="0" bIns="0" rtlCol="0">
            <a:spAutoFit/>
          </a:bodyPr>
          <a:lstStyle/>
          <a:p>
            <a:pPr algn="l"/>
            <a:r>
              <a:rPr lang="en-US" sz="1800" b="1" dirty="0">
                <a:solidFill>
                  <a:schemeClr val="accent5"/>
                </a:solidFill>
              </a:rPr>
              <a:t>CHALLENGE</a:t>
            </a:r>
          </a:p>
        </p:txBody>
      </p:sp>
      <p:sp>
        <p:nvSpPr>
          <p:cNvPr id="26" name="TextBox 25">
            <a:extLst>
              <a:ext uri="{FF2B5EF4-FFF2-40B4-BE49-F238E27FC236}">
                <a16:creationId xmlns:a16="http://schemas.microsoft.com/office/drawing/2014/main" id="{75B4D537-89A0-37A3-BE90-061ED213D515}"/>
              </a:ext>
            </a:extLst>
          </p:cNvPr>
          <p:cNvSpPr txBox="1"/>
          <p:nvPr userDrawn="1"/>
        </p:nvSpPr>
        <p:spPr>
          <a:xfrm>
            <a:off x="4491738" y="1463884"/>
            <a:ext cx="1176604" cy="276999"/>
          </a:xfrm>
          <a:prstGeom prst="rect">
            <a:avLst/>
          </a:prstGeom>
          <a:noFill/>
        </p:spPr>
        <p:txBody>
          <a:bodyPr wrap="none" lIns="0" tIns="0" rIns="0" bIns="0" rtlCol="0">
            <a:spAutoFit/>
          </a:bodyPr>
          <a:lstStyle/>
          <a:p>
            <a:pPr algn="l"/>
            <a:r>
              <a:rPr lang="en-US" sz="1800" b="1" dirty="0">
                <a:solidFill>
                  <a:schemeClr val="accent2"/>
                </a:solidFill>
              </a:rPr>
              <a:t>SOLUTION</a:t>
            </a:r>
          </a:p>
        </p:txBody>
      </p:sp>
      <p:sp>
        <p:nvSpPr>
          <p:cNvPr id="27" name="TextBox 26">
            <a:extLst>
              <a:ext uri="{FF2B5EF4-FFF2-40B4-BE49-F238E27FC236}">
                <a16:creationId xmlns:a16="http://schemas.microsoft.com/office/drawing/2014/main" id="{8C988E86-C887-B43E-890A-8F9D3EB2ACCF}"/>
              </a:ext>
            </a:extLst>
          </p:cNvPr>
          <p:cNvSpPr txBox="1"/>
          <p:nvPr userDrawn="1"/>
        </p:nvSpPr>
        <p:spPr>
          <a:xfrm>
            <a:off x="4491738" y="3822117"/>
            <a:ext cx="1147750" cy="276999"/>
          </a:xfrm>
          <a:prstGeom prst="rect">
            <a:avLst/>
          </a:prstGeom>
          <a:noFill/>
        </p:spPr>
        <p:txBody>
          <a:bodyPr wrap="none" lIns="0" tIns="0" rIns="0" bIns="0" rtlCol="0">
            <a:spAutoFit/>
          </a:bodyPr>
          <a:lstStyle/>
          <a:p>
            <a:pPr algn="l"/>
            <a:r>
              <a:rPr lang="en-US" sz="1800" b="1" dirty="0">
                <a:solidFill>
                  <a:schemeClr val="accent6"/>
                </a:solidFill>
              </a:rPr>
              <a:t>OUTCOME</a:t>
            </a:r>
          </a:p>
        </p:txBody>
      </p:sp>
    </p:spTree>
    <p:extLst>
      <p:ext uri="{BB962C8B-B14F-4D97-AF65-F5344CB8AC3E}">
        <p14:creationId xmlns:p14="http://schemas.microsoft.com/office/powerpoint/2010/main" val="114871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ustomer: Arrow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71D4873-2213-82ED-B042-58CA6D6EAF72}"/>
              </a:ext>
            </a:extLst>
          </p:cNvPr>
          <p:cNvSpPr/>
          <p:nvPr userDrawn="1"/>
        </p:nvSpPr>
        <p:spPr>
          <a:xfrm>
            <a:off x="9103578" y="1740884"/>
            <a:ext cx="2743200" cy="4469416"/>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7" name="Rectangle 6">
            <a:extLst>
              <a:ext uri="{FF2B5EF4-FFF2-40B4-BE49-F238E27FC236}">
                <a16:creationId xmlns:a16="http://schemas.microsoft.com/office/drawing/2014/main" id="{E1018681-13D4-C7B0-753A-1D298BC5E32E}"/>
              </a:ext>
            </a:extLst>
          </p:cNvPr>
          <p:cNvSpPr/>
          <p:nvPr userDrawn="1"/>
        </p:nvSpPr>
        <p:spPr>
          <a:xfrm>
            <a:off x="4746702" y="1740884"/>
            <a:ext cx="2743200" cy="446941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9" name="Rectangle 8">
            <a:extLst>
              <a:ext uri="{FF2B5EF4-FFF2-40B4-BE49-F238E27FC236}">
                <a16:creationId xmlns:a16="http://schemas.microsoft.com/office/drawing/2014/main" id="{D0E95FDD-54B6-BC6A-4F54-B116760F09BA}"/>
              </a:ext>
            </a:extLst>
          </p:cNvPr>
          <p:cNvSpPr/>
          <p:nvPr userDrawn="1"/>
        </p:nvSpPr>
        <p:spPr>
          <a:xfrm>
            <a:off x="419099" y="1740884"/>
            <a:ext cx="2743200" cy="446941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0" name="TextBox 9">
            <a:extLst>
              <a:ext uri="{FF2B5EF4-FFF2-40B4-BE49-F238E27FC236}">
                <a16:creationId xmlns:a16="http://schemas.microsoft.com/office/drawing/2014/main" id="{9CB24228-D8B6-75DB-9B27-006E808A5FA8}"/>
              </a:ext>
            </a:extLst>
          </p:cNvPr>
          <p:cNvSpPr txBox="1"/>
          <p:nvPr userDrawn="1"/>
        </p:nvSpPr>
        <p:spPr>
          <a:xfrm>
            <a:off x="419099" y="1381057"/>
            <a:ext cx="2743200" cy="365760"/>
          </a:xfrm>
          <a:prstGeom prst="rect">
            <a:avLst/>
          </a:prstGeom>
          <a:solidFill>
            <a:srgbClr val="111724"/>
          </a:solidFill>
          <a:ln w="12700">
            <a:solidFill>
              <a:schemeClr val="accent1"/>
            </a:solidFill>
          </a:ln>
        </p:spPr>
        <p:txBody>
          <a:bodyPr wrap="none" lIns="0" tIns="0" rIns="0" bIns="0" rtlCol="0" anchor="ctr" anchorCtr="0">
            <a:noAutofit/>
          </a:bodyPr>
          <a:lstStyle/>
          <a:p>
            <a:pPr algn="ctr"/>
            <a:r>
              <a:rPr lang="en-US" sz="1800" b="1" dirty="0">
                <a:solidFill>
                  <a:schemeClr val="tx1"/>
                </a:solidFill>
              </a:rPr>
              <a:t>CHALLENGE</a:t>
            </a:r>
          </a:p>
        </p:txBody>
      </p:sp>
      <p:sp>
        <p:nvSpPr>
          <p:cNvPr id="11" name="TextBox 10">
            <a:extLst>
              <a:ext uri="{FF2B5EF4-FFF2-40B4-BE49-F238E27FC236}">
                <a16:creationId xmlns:a16="http://schemas.microsoft.com/office/drawing/2014/main" id="{88DFC401-541A-D463-B2CC-3444CB3316BA}"/>
              </a:ext>
            </a:extLst>
          </p:cNvPr>
          <p:cNvSpPr txBox="1"/>
          <p:nvPr userDrawn="1"/>
        </p:nvSpPr>
        <p:spPr>
          <a:xfrm>
            <a:off x="4746702" y="1381056"/>
            <a:ext cx="2743200" cy="365760"/>
          </a:xfrm>
          <a:prstGeom prst="rect">
            <a:avLst/>
          </a:prstGeom>
          <a:solidFill>
            <a:srgbClr val="111724"/>
          </a:solidFill>
          <a:ln w="12700">
            <a:solidFill>
              <a:schemeClr val="accent5"/>
            </a:solidFill>
          </a:ln>
        </p:spPr>
        <p:txBody>
          <a:bodyPr wrap="none" lIns="0" tIns="0" rIns="0" bIns="0" rtlCol="0" anchor="ctr" anchorCtr="0">
            <a:noAutofit/>
          </a:bodyPr>
          <a:lstStyle>
            <a:defPPr>
              <a:defRPr lang="en-US"/>
            </a:defPPr>
            <a:lvl1pPr algn="ctr">
              <a:defRPr b="1"/>
            </a:lvl1pPr>
          </a:lstStyle>
          <a:p>
            <a:pPr lvl="0"/>
            <a:r>
              <a:rPr lang="en-US" dirty="0"/>
              <a:t>SOLUTION</a:t>
            </a:r>
          </a:p>
        </p:txBody>
      </p:sp>
      <p:sp>
        <p:nvSpPr>
          <p:cNvPr id="13" name="TextBox 12">
            <a:extLst>
              <a:ext uri="{FF2B5EF4-FFF2-40B4-BE49-F238E27FC236}">
                <a16:creationId xmlns:a16="http://schemas.microsoft.com/office/drawing/2014/main" id="{75D4F545-94E1-91C3-FCE9-F885F8505EDD}"/>
              </a:ext>
            </a:extLst>
          </p:cNvPr>
          <p:cNvSpPr txBox="1"/>
          <p:nvPr userDrawn="1"/>
        </p:nvSpPr>
        <p:spPr>
          <a:xfrm>
            <a:off x="9103578" y="1381056"/>
            <a:ext cx="2743200" cy="365760"/>
          </a:xfrm>
          <a:prstGeom prst="rect">
            <a:avLst/>
          </a:prstGeom>
          <a:solidFill>
            <a:srgbClr val="111724"/>
          </a:solidFill>
          <a:ln w="12700">
            <a:solidFill>
              <a:schemeClr val="accent4"/>
            </a:solidFill>
          </a:ln>
        </p:spPr>
        <p:txBody>
          <a:bodyPr wrap="none" lIns="0" tIns="0" rIns="0" bIns="0" rtlCol="0" anchor="ctr" anchorCtr="0">
            <a:noAutofit/>
          </a:bodyPr>
          <a:lstStyle>
            <a:defPPr>
              <a:defRPr lang="en-US"/>
            </a:defPPr>
            <a:lvl1pPr lvl="0" algn="ctr">
              <a:defRPr b="1"/>
            </a:lvl1pPr>
          </a:lstStyle>
          <a:p>
            <a:pPr lvl="0"/>
            <a:r>
              <a:rPr lang="en-US" dirty="0"/>
              <a:t>OUTCOME</a:t>
            </a:r>
          </a:p>
        </p:txBody>
      </p:sp>
      <p:sp>
        <p:nvSpPr>
          <p:cNvPr id="14" name="Graphic 9">
            <a:extLst>
              <a:ext uri="{FF2B5EF4-FFF2-40B4-BE49-F238E27FC236}">
                <a16:creationId xmlns:a16="http://schemas.microsoft.com/office/drawing/2014/main" id="{04E241FE-A659-EEC6-7968-6273A31E4001}"/>
              </a:ext>
            </a:extLst>
          </p:cNvPr>
          <p:cNvSpPr/>
          <p:nvPr userDrawn="1"/>
        </p:nvSpPr>
        <p:spPr>
          <a:xfrm>
            <a:off x="3582363" y="3301020"/>
            <a:ext cx="836596" cy="979860"/>
          </a:xfrm>
          <a:custGeom>
            <a:avLst/>
            <a:gdLst>
              <a:gd name="connsiteX0" fmla="*/ 436418 w 1064600"/>
              <a:gd name="connsiteY0" fmla="*/ 0 h 1246909"/>
              <a:gd name="connsiteX1" fmla="*/ 815228 w 1064600"/>
              <a:gd name="connsiteY1" fmla="*/ 623455 h 1246909"/>
              <a:gd name="connsiteX2" fmla="*/ 436418 w 1064600"/>
              <a:gd name="connsiteY2" fmla="*/ 1246909 h 1246909"/>
              <a:gd name="connsiteX3" fmla="*/ 685800 w 1064600"/>
              <a:gd name="connsiteY3" fmla="*/ 1246909 h 1246909"/>
              <a:gd name="connsiteX4" fmla="*/ 1064601 w 1064600"/>
              <a:gd name="connsiteY4" fmla="*/ 623455 h 1246909"/>
              <a:gd name="connsiteX5" fmla="*/ 685800 w 1064600"/>
              <a:gd name="connsiteY5" fmla="*/ 0 h 1246909"/>
              <a:gd name="connsiteX6" fmla="*/ 436418 w 1064600"/>
              <a:gd name="connsiteY6" fmla="*/ 0 h 1246909"/>
              <a:gd name="connsiteX7" fmla="*/ 0 w 1064600"/>
              <a:gd name="connsiteY7" fmla="*/ 0 h 1246909"/>
              <a:gd name="connsiteX8" fmla="*/ 378801 w 1064600"/>
              <a:gd name="connsiteY8" fmla="*/ 623455 h 1246909"/>
              <a:gd name="connsiteX9" fmla="*/ 0 w 1064600"/>
              <a:gd name="connsiteY9" fmla="*/ 1246909 h 1246909"/>
              <a:gd name="connsiteX10" fmla="*/ 249382 w 1064600"/>
              <a:gd name="connsiteY10" fmla="*/ 1246909 h 1246909"/>
              <a:gd name="connsiteX11" fmla="*/ 628191 w 1064600"/>
              <a:gd name="connsiteY11" fmla="*/ 623455 h 1246909"/>
              <a:gd name="connsiteX12" fmla="*/ 249382 w 1064600"/>
              <a:gd name="connsiteY12" fmla="*/ 0 h 1246909"/>
              <a:gd name="connsiteX13" fmla="*/ 0 w 1064600"/>
              <a:gd name="connsiteY13" fmla="*/ 0 h 124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4600" h="1246909">
                <a:moveTo>
                  <a:pt x="436418" y="0"/>
                </a:moveTo>
                <a:lnTo>
                  <a:pt x="815228" y="623455"/>
                </a:lnTo>
                <a:lnTo>
                  <a:pt x="436418" y="1246909"/>
                </a:lnTo>
                <a:lnTo>
                  <a:pt x="685800" y="1246909"/>
                </a:lnTo>
                <a:lnTo>
                  <a:pt x="1064601" y="623455"/>
                </a:lnTo>
                <a:lnTo>
                  <a:pt x="685800" y="0"/>
                </a:lnTo>
                <a:lnTo>
                  <a:pt x="436418" y="0"/>
                </a:lnTo>
                <a:moveTo>
                  <a:pt x="0" y="0"/>
                </a:moveTo>
                <a:lnTo>
                  <a:pt x="378801" y="623455"/>
                </a:lnTo>
                <a:lnTo>
                  <a:pt x="0" y="1246909"/>
                </a:lnTo>
                <a:lnTo>
                  <a:pt x="249382" y="1246909"/>
                </a:lnTo>
                <a:lnTo>
                  <a:pt x="628191" y="623455"/>
                </a:lnTo>
                <a:lnTo>
                  <a:pt x="249382" y="0"/>
                </a:lnTo>
                <a:lnTo>
                  <a:pt x="0" y="0"/>
                </a:lnTo>
              </a:path>
            </a:pathLst>
          </a:custGeom>
          <a:gradFill flip="none" rotWithShape="1">
            <a:gsLst>
              <a:gs pos="5000">
                <a:schemeClr val="accent1"/>
              </a:gs>
              <a:gs pos="95000">
                <a:schemeClr val="accent5"/>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a:solidFill>
                <a:schemeClr val="bg1"/>
              </a:solidFill>
            </a:endParaRPr>
          </a:p>
        </p:txBody>
      </p:sp>
      <p:sp>
        <p:nvSpPr>
          <p:cNvPr id="28" name="Graphic 9">
            <a:extLst>
              <a:ext uri="{FF2B5EF4-FFF2-40B4-BE49-F238E27FC236}">
                <a16:creationId xmlns:a16="http://schemas.microsoft.com/office/drawing/2014/main" id="{A71120F2-7ACE-7B7E-1F26-8466B0085DE0}"/>
              </a:ext>
            </a:extLst>
          </p:cNvPr>
          <p:cNvSpPr/>
          <p:nvPr userDrawn="1"/>
        </p:nvSpPr>
        <p:spPr>
          <a:xfrm>
            <a:off x="7773710" y="3301019"/>
            <a:ext cx="836596" cy="979860"/>
          </a:xfrm>
          <a:custGeom>
            <a:avLst/>
            <a:gdLst>
              <a:gd name="connsiteX0" fmla="*/ 436418 w 1064600"/>
              <a:gd name="connsiteY0" fmla="*/ 0 h 1246909"/>
              <a:gd name="connsiteX1" fmla="*/ 815228 w 1064600"/>
              <a:gd name="connsiteY1" fmla="*/ 623455 h 1246909"/>
              <a:gd name="connsiteX2" fmla="*/ 436418 w 1064600"/>
              <a:gd name="connsiteY2" fmla="*/ 1246909 h 1246909"/>
              <a:gd name="connsiteX3" fmla="*/ 685800 w 1064600"/>
              <a:gd name="connsiteY3" fmla="*/ 1246909 h 1246909"/>
              <a:gd name="connsiteX4" fmla="*/ 1064601 w 1064600"/>
              <a:gd name="connsiteY4" fmla="*/ 623455 h 1246909"/>
              <a:gd name="connsiteX5" fmla="*/ 685800 w 1064600"/>
              <a:gd name="connsiteY5" fmla="*/ 0 h 1246909"/>
              <a:gd name="connsiteX6" fmla="*/ 436418 w 1064600"/>
              <a:gd name="connsiteY6" fmla="*/ 0 h 1246909"/>
              <a:gd name="connsiteX7" fmla="*/ 0 w 1064600"/>
              <a:gd name="connsiteY7" fmla="*/ 0 h 1246909"/>
              <a:gd name="connsiteX8" fmla="*/ 378801 w 1064600"/>
              <a:gd name="connsiteY8" fmla="*/ 623455 h 1246909"/>
              <a:gd name="connsiteX9" fmla="*/ 0 w 1064600"/>
              <a:gd name="connsiteY9" fmla="*/ 1246909 h 1246909"/>
              <a:gd name="connsiteX10" fmla="*/ 249382 w 1064600"/>
              <a:gd name="connsiteY10" fmla="*/ 1246909 h 1246909"/>
              <a:gd name="connsiteX11" fmla="*/ 628191 w 1064600"/>
              <a:gd name="connsiteY11" fmla="*/ 623455 h 1246909"/>
              <a:gd name="connsiteX12" fmla="*/ 249382 w 1064600"/>
              <a:gd name="connsiteY12" fmla="*/ 0 h 1246909"/>
              <a:gd name="connsiteX13" fmla="*/ 0 w 1064600"/>
              <a:gd name="connsiteY13" fmla="*/ 0 h 124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4600" h="1246909">
                <a:moveTo>
                  <a:pt x="436418" y="0"/>
                </a:moveTo>
                <a:lnTo>
                  <a:pt x="815228" y="623455"/>
                </a:lnTo>
                <a:lnTo>
                  <a:pt x="436418" y="1246909"/>
                </a:lnTo>
                <a:lnTo>
                  <a:pt x="685800" y="1246909"/>
                </a:lnTo>
                <a:lnTo>
                  <a:pt x="1064601" y="623455"/>
                </a:lnTo>
                <a:lnTo>
                  <a:pt x="685800" y="0"/>
                </a:lnTo>
                <a:lnTo>
                  <a:pt x="436418" y="0"/>
                </a:lnTo>
                <a:moveTo>
                  <a:pt x="0" y="0"/>
                </a:moveTo>
                <a:lnTo>
                  <a:pt x="378801" y="623455"/>
                </a:lnTo>
                <a:lnTo>
                  <a:pt x="0" y="1246909"/>
                </a:lnTo>
                <a:lnTo>
                  <a:pt x="249382" y="1246909"/>
                </a:lnTo>
                <a:lnTo>
                  <a:pt x="628191" y="623455"/>
                </a:lnTo>
                <a:lnTo>
                  <a:pt x="249382" y="0"/>
                </a:lnTo>
                <a:lnTo>
                  <a:pt x="0" y="0"/>
                </a:lnTo>
              </a:path>
            </a:pathLst>
          </a:custGeom>
          <a:gradFill flip="none" rotWithShape="1">
            <a:gsLst>
              <a:gs pos="5000">
                <a:schemeClr val="accent5"/>
              </a:gs>
              <a:gs pos="95000">
                <a:schemeClr val="accent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endParaRPr lang="en-US">
              <a:solidFill>
                <a:schemeClr val="bg1"/>
              </a:solidFill>
            </a:endParaRPr>
          </a:p>
        </p:txBody>
      </p:sp>
      <p:sp>
        <p:nvSpPr>
          <p:cNvPr id="2" name="Title 1">
            <a:extLst>
              <a:ext uri="{FF2B5EF4-FFF2-40B4-BE49-F238E27FC236}">
                <a16:creationId xmlns:a16="http://schemas.microsoft.com/office/drawing/2014/main" id="{ECA9B439-0994-2AA1-9C20-FC46BDD0452B}"/>
              </a:ext>
            </a:extLst>
          </p:cNvPr>
          <p:cNvSpPr>
            <a:spLocks noGrp="1"/>
          </p:cNvSpPr>
          <p:nvPr>
            <p:ph type="title" hasCustomPrompt="1"/>
          </p:nvPr>
        </p:nvSpPr>
        <p:spPr>
          <a:xfrm>
            <a:off x="425038" y="355015"/>
            <a:ext cx="8548626" cy="638175"/>
          </a:xfrm>
        </p:spPr>
        <p:txBody>
          <a:bodyPr/>
          <a:lstStyle>
            <a:lvl1pPr>
              <a:defRPr/>
            </a:lvl1pPr>
          </a:lstStyle>
          <a:p>
            <a:r>
              <a:rPr lang="en-US" dirty="0"/>
              <a:t>Customer name and the outcome</a:t>
            </a:r>
          </a:p>
        </p:txBody>
      </p:sp>
      <p:sp>
        <p:nvSpPr>
          <p:cNvPr id="4" name="Rectangle 3">
            <a:extLst>
              <a:ext uri="{FF2B5EF4-FFF2-40B4-BE49-F238E27FC236}">
                <a16:creationId xmlns:a16="http://schemas.microsoft.com/office/drawing/2014/main" id="{C8D3707A-2AA3-0814-B67E-ED0F1302D987}"/>
              </a:ext>
            </a:extLst>
          </p:cNvPr>
          <p:cNvSpPr/>
          <p:nvPr userDrawn="1"/>
        </p:nvSpPr>
        <p:spPr>
          <a:xfrm>
            <a:off x="9104352" y="0"/>
            <a:ext cx="2757449" cy="1207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5" name="Rectangle 14">
            <a:extLst>
              <a:ext uri="{FF2B5EF4-FFF2-40B4-BE49-F238E27FC236}">
                <a16:creationId xmlns:a16="http://schemas.microsoft.com/office/drawing/2014/main" id="{7E0B9DC2-931C-5583-1B9D-7CFAB73460E0}"/>
              </a:ext>
            </a:extLst>
          </p:cNvPr>
          <p:cNvSpPr/>
          <p:nvPr userDrawn="1"/>
        </p:nvSpPr>
        <p:spPr>
          <a:xfrm>
            <a:off x="0" y="0"/>
            <a:ext cx="80304" cy="6858000"/>
          </a:xfrm>
          <a:prstGeom prst="rect">
            <a:avLst/>
          </a:prstGeom>
          <a:gradFill flip="none" rotWithShape="1">
            <a:gsLst>
              <a:gs pos="0">
                <a:schemeClr val="accent6"/>
              </a:gs>
              <a:gs pos="40000">
                <a:schemeClr val="accent1"/>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Content Placeholder 16">
            <a:extLst>
              <a:ext uri="{FF2B5EF4-FFF2-40B4-BE49-F238E27FC236}">
                <a16:creationId xmlns:a16="http://schemas.microsoft.com/office/drawing/2014/main" id="{C5A58ACD-F581-5D62-8987-34313D18DC96}"/>
              </a:ext>
            </a:extLst>
          </p:cNvPr>
          <p:cNvSpPr>
            <a:spLocks noGrp="1"/>
          </p:cNvSpPr>
          <p:nvPr>
            <p:ph sz="quarter" idx="11" hasCustomPrompt="1"/>
          </p:nvPr>
        </p:nvSpPr>
        <p:spPr>
          <a:xfrm>
            <a:off x="9417800" y="361188"/>
            <a:ext cx="2130552" cy="484632"/>
          </a:xfrm>
        </p:spPr>
        <p:txBody>
          <a:bodyPr anchor="ctr" anchorCtr="0">
            <a:noAutofit/>
          </a:bodyPr>
          <a:lstStyle>
            <a:lvl1pPr marL="0" indent="0" algn="ctr">
              <a:buNone/>
              <a:defRPr>
                <a:solidFill>
                  <a:srgbClr val="000000"/>
                </a:solidFill>
              </a:defRPr>
            </a:lvl1pPr>
            <a:lvl2pPr marL="228600" indent="0">
              <a:buNone/>
              <a:defRPr>
                <a:solidFill>
                  <a:srgbClr val="000000"/>
                </a:solidFill>
              </a:defRPr>
            </a:lvl2pPr>
            <a:lvl3pPr marL="231775" indent="0">
              <a:buNone/>
              <a:defRPr>
                <a:solidFill>
                  <a:srgbClr val="000000"/>
                </a:solidFill>
              </a:defRPr>
            </a:lvl3pPr>
            <a:lvl4pPr marL="685800" indent="0">
              <a:buNone/>
              <a:defRPr>
                <a:solidFill>
                  <a:srgbClr val="000000"/>
                </a:solidFill>
              </a:defRPr>
            </a:lvl4pPr>
            <a:lvl5pPr marL="685800" indent="0">
              <a:buNone/>
              <a:defRPr>
                <a:solidFill>
                  <a:srgbClr val="000000"/>
                </a:solidFill>
              </a:defRPr>
            </a:lvl5pPr>
          </a:lstStyle>
          <a:p>
            <a:pPr lvl="0"/>
            <a:r>
              <a:rPr lang="en-US" dirty="0"/>
              <a:t>Logo</a:t>
            </a:r>
          </a:p>
        </p:txBody>
      </p:sp>
      <p:sp>
        <p:nvSpPr>
          <p:cNvPr id="20" name="Text Placeholder 19">
            <a:extLst>
              <a:ext uri="{FF2B5EF4-FFF2-40B4-BE49-F238E27FC236}">
                <a16:creationId xmlns:a16="http://schemas.microsoft.com/office/drawing/2014/main" id="{06D4F13E-7176-A044-5EBE-C7E19EC6987C}"/>
              </a:ext>
            </a:extLst>
          </p:cNvPr>
          <p:cNvSpPr>
            <a:spLocks noGrp="1"/>
          </p:cNvSpPr>
          <p:nvPr>
            <p:ph type="body" sz="quarter" idx="12" hasCustomPrompt="1"/>
          </p:nvPr>
        </p:nvSpPr>
        <p:spPr>
          <a:xfrm>
            <a:off x="594559" y="1891165"/>
            <a:ext cx="2391508" cy="4195310"/>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45 words.</a:t>
            </a:r>
          </a:p>
        </p:txBody>
      </p:sp>
      <p:sp>
        <p:nvSpPr>
          <p:cNvPr id="21" name="Text Placeholder 19">
            <a:extLst>
              <a:ext uri="{FF2B5EF4-FFF2-40B4-BE49-F238E27FC236}">
                <a16:creationId xmlns:a16="http://schemas.microsoft.com/office/drawing/2014/main" id="{ABEBA84D-749B-BC8D-73E7-AC081425D226}"/>
              </a:ext>
            </a:extLst>
          </p:cNvPr>
          <p:cNvSpPr>
            <a:spLocks noGrp="1"/>
          </p:cNvSpPr>
          <p:nvPr>
            <p:ph type="body" sz="quarter" idx="13" hasCustomPrompt="1"/>
          </p:nvPr>
        </p:nvSpPr>
        <p:spPr>
          <a:xfrm>
            <a:off x="4922548" y="1891165"/>
            <a:ext cx="2391508" cy="4195310"/>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45 words.</a:t>
            </a:r>
          </a:p>
        </p:txBody>
      </p:sp>
      <p:sp>
        <p:nvSpPr>
          <p:cNvPr id="22" name="Text Placeholder 19">
            <a:extLst>
              <a:ext uri="{FF2B5EF4-FFF2-40B4-BE49-F238E27FC236}">
                <a16:creationId xmlns:a16="http://schemas.microsoft.com/office/drawing/2014/main" id="{001BCFC6-193D-E96E-276F-E76CFCAB5EEE}"/>
              </a:ext>
            </a:extLst>
          </p:cNvPr>
          <p:cNvSpPr>
            <a:spLocks noGrp="1"/>
          </p:cNvSpPr>
          <p:nvPr>
            <p:ph type="body" sz="quarter" idx="14" hasCustomPrompt="1"/>
          </p:nvPr>
        </p:nvSpPr>
        <p:spPr>
          <a:xfrm>
            <a:off x="9287322" y="1891165"/>
            <a:ext cx="2391508" cy="4195310"/>
          </a:xfrm>
        </p:spPr>
        <p:txBody>
          <a:bodyPr/>
          <a:lstStyle>
            <a:lvl1pPr marL="285750" indent="-285750">
              <a:buFont typeface="Wingdings" panose="05000000000000000000" pitchFamily="2" charset="2"/>
              <a:buChar char="ü"/>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a:t>
            </a:r>
          </a:p>
        </p:txBody>
      </p:sp>
    </p:spTree>
    <p:extLst>
      <p:ext uri="{BB962C8B-B14F-4D97-AF65-F5344CB8AC3E}">
        <p14:creationId xmlns:p14="http://schemas.microsoft.com/office/powerpoint/2010/main" val="3782647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ustomer: Text and Imag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926FC231-EC8B-760F-D59B-3A9539DA027F}"/>
              </a:ext>
            </a:extLst>
          </p:cNvPr>
          <p:cNvSpPr>
            <a:spLocks noGrp="1"/>
          </p:cNvSpPr>
          <p:nvPr>
            <p:ph type="pic" sz="quarter" idx="11" hasCustomPrompt="1"/>
          </p:nvPr>
        </p:nvSpPr>
        <p:spPr>
          <a:xfrm>
            <a:off x="5928360" y="0"/>
            <a:ext cx="6263640" cy="6858000"/>
          </a:xfrm>
        </p:spPr>
        <p:txBody>
          <a:bodyPr>
            <a:noAutofit/>
          </a:bodyPr>
          <a:lstStyle>
            <a:lvl1pPr marL="0" indent="0">
              <a:buNone/>
              <a:defRPr/>
            </a:lvl1pPr>
          </a:lstStyle>
          <a:p>
            <a:r>
              <a:rPr lang="en-US" dirty="0"/>
              <a:t>Insert photo here</a:t>
            </a:r>
          </a:p>
        </p:txBody>
      </p:sp>
      <p:sp>
        <p:nvSpPr>
          <p:cNvPr id="22" name="Text Placeholder 21">
            <a:extLst>
              <a:ext uri="{FF2B5EF4-FFF2-40B4-BE49-F238E27FC236}">
                <a16:creationId xmlns:a16="http://schemas.microsoft.com/office/drawing/2014/main" id="{6002B2C1-7DC5-1942-B4E5-C1B1E23A3AC7}"/>
              </a:ext>
            </a:extLst>
          </p:cNvPr>
          <p:cNvSpPr>
            <a:spLocks noGrp="1"/>
          </p:cNvSpPr>
          <p:nvPr>
            <p:ph type="body" sz="quarter" idx="17"/>
          </p:nvPr>
        </p:nvSpPr>
        <p:spPr>
          <a:xfrm>
            <a:off x="5928360" y="4572000"/>
            <a:ext cx="6263640" cy="2286000"/>
          </a:xfrm>
          <a:gradFill>
            <a:gsLst>
              <a:gs pos="1000">
                <a:srgbClr val="000000">
                  <a:alpha val="0"/>
                </a:srgbClr>
              </a:gs>
              <a:gs pos="100000">
                <a:srgbClr val="000000"/>
              </a:gs>
            </a:gsLst>
            <a:lin ang="5400000" scaled="1"/>
          </a:gradFill>
        </p:spPr>
        <p:txBody>
          <a:bodyPr vert="horz" wrap="square" lIns="0" tIns="45720" rIns="0" bIns="45720" rtlCol="0" anchor="b" anchorCtr="0">
            <a:noAutofit/>
          </a:bodyPr>
          <a:lstStyle>
            <a:lvl1pPr>
              <a:defRPr lang="en-US" sz="2000" dirty="0" smtClean="0">
                <a:noFill/>
              </a:defRPr>
            </a:lvl1pPr>
          </a:lstStyle>
          <a:p>
            <a:pPr marL="0" lvl="0" indent="0" algn="ctr">
              <a:buFont typeface="Arial" panose="020B0604020202020204" pitchFamily="34" charset="0"/>
              <a:buNone/>
            </a:pPr>
            <a:r>
              <a:rPr lang="en-US"/>
              <a:t>Click to edit Master text styles</a:t>
            </a:r>
          </a:p>
        </p:txBody>
      </p:sp>
      <p:sp>
        <p:nvSpPr>
          <p:cNvPr id="2" name="Title 1">
            <a:extLst>
              <a:ext uri="{FF2B5EF4-FFF2-40B4-BE49-F238E27FC236}">
                <a16:creationId xmlns:a16="http://schemas.microsoft.com/office/drawing/2014/main" id="{C510B42D-E468-6CD1-7FC5-C90C3E3024E2}"/>
              </a:ext>
            </a:extLst>
          </p:cNvPr>
          <p:cNvSpPr>
            <a:spLocks noGrp="1"/>
          </p:cNvSpPr>
          <p:nvPr>
            <p:ph type="title" hasCustomPrompt="1"/>
          </p:nvPr>
        </p:nvSpPr>
        <p:spPr>
          <a:xfrm>
            <a:off x="419100" y="351901"/>
            <a:ext cx="5335523" cy="1019699"/>
          </a:xfrm>
        </p:spPr>
        <p:txBody>
          <a:bodyPr/>
          <a:lstStyle>
            <a:lvl1pPr>
              <a:defRPr/>
            </a:lvl1pPr>
          </a:lstStyle>
          <a:p>
            <a:r>
              <a:rPr lang="en-US" dirty="0"/>
              <a:t>Customer name and the outcome</a:t>
            </a:r>
          </a:p>
        </p:txBody>
      </p:sp>
      <p:sp>
        <p:nvSpPr>
          <p:cNvPr id="4" name="Freeform: Shape 3">
            <a:extLst>
              <a:ext uri="{FF2B5EF4-FFF2-40B4-BE49-F238E27FC236}">
                <a16:creationId xmlns:a16="http://schemas.microsoft.com/office/drawing/2014/main" id="{5A5F9319-C564-ADD0-498C-B6DE2924E50B}"/>
              </a:ext>
            </a:extLst>
          </p:cNvPr>
          <p:cNvSpPr/>
          <p:nvPr userDrawn="1"/>
        </p:nvSpPr>
        <p:spPr>
          <a:xfrm>
            <a:off x="423372" y="1598784"/>
            <a:ext cx="5331251" cy="1368815"/>
          </a:xfrm>
          <a:custGeom>
            <a:avLst/>
            <a:gdLst>
              <a:gd name="connsiteX0" fmla="*/ 2435638 w 3885152"/>
              <a:gd name="connsiteY0" fmla="*/ 0 h 993362"/>
              <a:gd name="connsiteX1" fmla="*/ 3885152 w 3885152"/>
              <a:gd name="connsiteY1" fmla="*/ 0 h 993362"/>
              <a:gd name="connsiteX2" fmla="*/ 3885152 w 3885152"/>
              <a:gd name="connsiteY2" fmla="*/ 993362 h 993362"/>
              <a:gd name="connsiteX3" fmla="*/ 0 w 3885152"/>
              <a:gd name="connsiteY3" fmla="*/ 993362 h 993362"/>
              <a:gd name="connsiteX4" fmla="*/ 0 w 3885152"/>
              <a:gd name="connsiteY4" fmla="*/ 0 h 993362"/>
              <a:gd name="connsiteX5" fmla="*/ 0 w 3885152"/>
              <a:gd name="connsiteY5" fmla="*/ 0 h 993362"/>
              <a:gd name="connsiteX6" fmla="*/ 1449419 w 3885152"/>
              <a:gd name="connsiteY6" fmla="*/ 0 h 99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5152" h="993362">
                <a:moveTo>
                  <a:pt x="2435638" y="0"/>
                </a:moveTo>
                <a:lnTo>
                  <a:pt x="3885152" y="0"/>
                </a:lnTo>
                <a:lnTo>
                  <a:pt x="3885152" y="993362"/>
                </a:lnTo>
                <a:lnTo>
                  <a:pt x="0" y="993362"/>
                </a:lnTo>
                <a:lnTo>
                  <a:pt x="0" y="0"/>
                </a:lnTo>
                <a:lnTo>
                  <a:pt x="0" y="0"/>
                </a:lnTo>
                <a:lnTo>
                  <a:pt x="1449419" y="0"/>
                </a:lnTo>
              </a:path>
            </a:pathLst>
          </a:custGeom>
          <a:noFill/>
          <a:ln w="12700" cap="flat">
            <a:solidFill>
              <a:schemeClr val="accent5"/>
            </a:solidFill>
            <a:prstDash val="solid"/>
            <a:miter/>
          </a:ln>
        </p:spPr>
        <p:txBody>
          <a:bodyPr wrap="square" rtlCol="0" anchor="ctr">
            <a:noAutofit/>
          </a:bodyPr>
          <a:lstStyle/>
          <a:p>
            <a:pPr lvl="0"/>
            <a:endParaRPr lang="en-US"/>
          </a:p>
        </p:txBody>
      </p:sp>
      <p:sp>
        <p:nvSpPr>
          <p:cNvPr id="5" name="TextBox 4">
            <a:extLst>
              <a:ext uri="{FF2B5EF4-FFF2-40B4-BE49-F238E27FC236}">
                <a16:creationId xmlns:a16="http://schemas.microsoft.com/office/drawing/2014/main" id="{FE8EAC77-8049-8D39-9A09-5E2F51066703}"/>
              </a:ext>
            </a:extLst>
          </p:cNvPr>
          <p:cNvSpPr txBox="1"/>
          <p:nvPr userDrawn="1"/>
        </p:nvSpPr>
        <p:spPr>
          <a:xfrm>
            <a:off x="2410766" y="1474484"/>
            <a:ext cx="1356462" cy="246221"/>
          </a:xfrm>
          <a:prstGeom prst="rect">
            <a:avLst/>
          </a:prstGeom>
          <a:noFill/>
        </p:spPr>
        <p:txBody>
          <a:bodyPr wrap="none" lIns="91440" tIns="0" rIns="91440" bIns="0" rtlCol="0">
            <a:spAutoFit/>
          </a:bodyPr>
          <a:lstStyle/>
          <a:p>
            <a:pPr algn="ctr"/>
            <a:r>
              <a:rPr lang="en-US" sz="1600" b="1" dirty="0">
                <a:solidFill>
                  <a:schemeClr val="accent5"/>
                </a:solidFill>
              </a:rPr>
              <a:t>CHALLENGE</a:t>
            </a:r>
          </a:p>
        </p:txBody>
      </p:sp>
      <p:sp>
        <p:nvSpPr>
          <p:cNvPr id="6" name="TextBox 5">
            <a:extLst>
              <a:ext uri="{FF2B5EF4-FFF2-40B4-BE49-F238E27FC236}">
                <a16:creationId xmlns:a16="http://schemas.microsoft.com/office/drawing/2014/main" id="{2D75D493-D2CB-6CB0-D5C5-918E5577D230}"/>
              </a:ext>
            </a:extLst>
          </p:cNvPr>
          <p:cNvSpPr txBox="1"/>
          <p:nvPr userDrawn="1"/>
        </p:nvSpPr>
        <p:spPr>
          <a:xfrm>
            <a:off x="2473284" y="3068608"/>
            <a:ext cx="1231427" cy="246221"/>
          </a:xfrm>
          <a:prstGeom prst="rect">
            <a:avLst/>
          </a:prstGeom>
          <a:noFill/>
        </p:spPr>
        <p:txBody>
          <a:bodyPr wrap="none" lIns="91440" tIns="0" rIns="91440" bIns="0" rtlCol="0">
            <a:spAutoFit/>
          </a:bodyPr>
          <a:lstStyle/>
          <a:p>
            <a:pPr algn="ctr"/>
            <a:r>
              <a:rPr lang="en-US" sz="1600" b="1" dirty="0">
                <a:solidFill>
                  <a:schemeClr val="accent2"/>
                </a:solidFill>
              </a:rPr>
              <a:t>SOLUTION</a:t>
            </a:r>
          </a:p>
        </p:txBody>
      </p:sp>
      <p:sp>
        <p:nvSpPr>
          <p:cNvPr id="7" name="TextBox 6">
            <a:extLst>
              <a:ext uri="{FF2B5EF4-FFF2-40B4-BE49-F238E27FC236}">
                <a16:creationId xmlns:a16="http://schemas.microsoft.com/office/drawing/2014/main" id="{A9EF7406-F04F-C13E-8323-603AB89313C3}"/>
              </a:ext>
            </a:extLst>
          </p:cNvPr>
          <p:cNvSpPr txBox="1"/>
          <p:nvPr userDrawn="1"/>
        </p:nvSpPr>
        <p:spPr>
          <a:xfrm>
            <a:off x="2486108" y="4990891"/>
            <a:ext cx="1205779" cy="246221"/>
          </a:xfrm>
          <a:prstGeom prst="rect">
            <a:avLst/>
          </a:prstGeom>
          <a:noFill/>
        </p:spPr>
        <p:txBody>
          <a:bodyPr wrap="none" lIns="91440" tIns="0" rIns="91440" bIns="0" rtlCol="0">
            <a:spAutoFit/>
          </a:bodyPr>
          <a:lstStyle/>
          <a:p>
            <a:pPr algn="ctr"/>
            <a:r>
              <a:rPr lang="en-US" sz="1600" b="1" dirty="0">
                <a:solidFill>
                  <a:schemeClr val="accent6"/>
                </a:solidFill>
              </a:rPr>
              <a:t>OUTCOME</a:t>
            </a:r>
          </a:p>
        </p:txBody>
      </p:sp>
      <p:sp>
        <p:nvSpPr>
          <p:cNvPr id="9" name="Freeform: Shape 8">
            <a:extLst>
              <a:ext uri="{FF2B5EF4-FFF2-40B4-BE49-F238E27FC236}">
                <a16:creationId xmlns:a16="http://schemas.microsoft.com/office/drawing/2014/main" id="{0F3E9FF7-5EAD-761A-D633-E30B0B0DF259}"/>
              </a:ext>
            </a:extLst>
          </p:cNvPr>
          <p:cNvSpPr/>
          <p:nvPr userDrawn="1"/>
        </p:nvSpPr>
        <p:spPr>
          <a:xfrm>
            <a:off x="423372" y="3190060"/>
            <a:ext cx="5331251" cy="1543865"/>
          </a:xfrm>
          <a:custGeom>
            <a:avLst/>
            <a:gdLst>
              <a:gd name="connsiteX0" fmla="*/ 2392394 w 3885152"/>
              <a:gd name="connsiteY0" fmla="*/ 0 h 998981"/>
              <a:gd name="connsiteX1" fmla="*/ 3885152 w 3885152"/>
              <a:gd name="connsiteY1" fmla="*/ 0 h 998981"/>
              <a:gd name="connsiteX2" fmla="*/ 3885152 w 3885152"/>
              <a:gd name="connsiteY2" fmla="*/ 998982 h 998981"/>
              <a:gd name="connsiteX3" fmla="*/ 0 w 3885152"/>
              <a:gd name="connsiteY3" fmla="*/ 998982 h 998981"/>
              <a:gd name="connsiteX4" fmla="*/ 0 w 3885152"/>
              <a:gd name="connsiteY4" fmla="*/ 0 h 998981"/>
              <a:gd name="connsiteX5" fmla="*/ 0 w 3885152"/>
              <a:gd name="connsiteY5" fmla="*/ 0 h 998981"/>
              <a:gd name="connsiteX6" fmla="*/ 1492758 w 3885152"/>
              <a:gd name="connsiteY6" fmla="*/ 0 h 998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5152" h="998981">
                <a:moveTo>
                  <a:pt x="2392394" y="0"/>
                </a:moveTo>
                <a:lnTo>
                  <a:pt x="3885152" y="0"/>
                </a:lnTo>
                <a:lnTo>
                  <a:pt x="3885152" y="998982"/>
                </a:lnTo>
                <a:lnTo>
                  <a:pt x="0" y="998982"/>
                </a:lnTo>
                <a:lnTo>
                  <a:pt x="0" y="0"/>
                </a:lnTo>
                <a:lnTo>
                  <a:pt x="0" y="0"/>
                </a:lnTo>
                <a:lnTo>
                  <a:pt x="1492758" y="0"/>
                </a:lnTo>
              </a:path>
            </a:pathLst>
          </a:custGeom>
          <a:noFill/>
          <a:ln w="12700" cap="flat">
            <a:solidFill>
              <a:schemeClr val="accent2"/>
            </a:solidFill>
            <a:prstDash val="solid"/>
            <a:miter/>
          </a:ln>
        </p:spPr>
        <p:txBody>
          <a:bodyPr wrap="square" rtlCol="0" anchor="ctr">
            <a:noAutofit/>
          </a:bodyPr>
          <a:lstStyle/>
          <a:p>
            <a:pPr lvl="0"/>
            <a:endParaRPr lang="en-US"/>
          </a:p>
        </p:txBody>
      </p:sp>
      <p:sp>
        <p:nvSpPr>
          <p:cNvPr id="10" name="Freeform: Shape 9">
            <a:extLst>
              <a:ext uri="{FF2B5EF4-FFF2-40B4-BE49-F238E27FC236}">
                <a16:creationId xmlns:a16="http://schemas.microsoft.com/office/drawing/2014/main" id="{65F98819-0E06-2418-4068-FA5C2AFB21A8}"/>
              </a:ext>
            </a:extLst>
          </p:cNvPr>
          <p:cNvSpPr/>
          <p:nvPr userDrawn="1"/>
        </p:nvSpPr>
        <p:spPr>
          <a:xfrm>
            <a:off x="423372" y="5114711"/>
            <a:ext cx="5331251" cy="1095589"/>
          </a:xfrm>
          <a:custGeom>
            <a:avLst/>
            <a:gdLst>
              <a:gd name="connsiteX0" fmla="*/ 2382393 w 3885152"/>
              <a:gd name="connsiteY0" fmla="*/ 0 h 799242"/>
              <a:gd name="connsiteX1" fmla="*/ 3885152 w 3885152"/>
              <a:gd name="connsiteY1" fmla="*/ 0 h 799242"/>
              <a:gd name="connsiteX2" fmla="*/ 3885152 w 3885152"/>
              <a:gd name="connsiteY2" fmla="*/ 799243 h 799242"/>
              <a:gd name="connsiteX3" fmla="*/ 0 w 3885152"/>
              <a:gd name="connsiteY3" fmla="*/ 799243 h 799242"/>
              <a:gd name="connsiteX4" fmla="*/ 0 w 3885152"/>
              <a:gd name="connsiteY4" fmla="*/ 0 h 799242"/>
              <a:gd name="connsiteX5" fmla="*/ 0 w 3885152"/>
              <a:gd name="connsiteY5" fmla="*/ 0 h 799242"/>
              <a:gd name="connsiteX6" fmla="*/ 1502759 w 3885152"/>
              <a:gd name="connsiteY6" fmla="*/ 0 h 79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5152" h="799242">
                <a:moveTo>
                  <a:pt x="2382393" y="0"/>
                </a:moveTo>
                <a:lnTo>
                  <a:pt x="3885152" y="0"/>
                </a:lnTo>
                <a:lnTo>
                  <a:pt x="3885152" y="799243"/>
                </a:lnTo>
                <a:lnTo>
                  <a:pt x="0" y="799243"/>
                </a:lnTo>
                <a:lnTo>
                  <a:pt x="0" y="0"/>
                </a:lnTo>
                <a:lnTo>
                  <a:pt x="0" y="0"/>
                </a:lnTo>
                <a:lnTo>
                  <a:pt x="1502759" y="0"/>
                </a:lnTo>
              </a:path>
            </a:pathLst>
          </a:custGeom>
          <a:noFill/>
          <a:ln w="12700" cap="flat">
            <a:solidFill>
              <a:schemeClr val="accent6"/>
            </a:solidFill>
            <a:prstDash val="solid"/>
            <a:miter/>
          </a:ln>
        </p:spPr>
        <p:txBody>
          <a:bodyPr wrap="square" rtlCol="0" anchor="ctr">
            <a:noAutofit/>
          </a:bodyPr>
          <a:lstStyle/>
          <a:p>
            <a:pPr lvl="0"/>
            <a:endParaRPr lang="en-US">
              <a:solidFill>
                <a:schemeClr val="accent6"/>
              </a:solidFill>
            </a:endParaRPr>
          </a:p>
        </p:txBody>
      </p:sp>
      <p:sp>
        <p:nvSpPr>
          <p:cNvPr id="15" name="Text Placeholder 14">
            <a:extLst>
              <a:ext uri="{FF2B5EF4-FFF2-40B4-BE49-F238E27FC236}">
                <a16:creationId xmlns:a16="http://schemas.microsoft.com/office/drawing/2014/main" id="{8DE263C5-7B46-7B03-36EF-1DED52875A99}"/>
              </a:ext>
            </a:extLst>
          </p:cNvPr>
          <p:cNvSpPr>
            <a:spLocks noGrp="1"/>
          </p:cNvSpPr>
          <p:nvPr>
            <p:ph type="body" sz="quarter" idx="12" hasCustomPrompt="1"/>
          </p:nvPr>
        </p:nvSpPr>
        <p:spPr>
          <a:xfrm>
            <a:off x="537821" y="1759519"/>
            <a:ext cx="5102352" cy="1086628"/>
          </a:xfrm>
        </p:spPr>
        <p:txBody>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30 words.</a:t>
            </a:r>
          </a:p>
        </p:txBody>
      </p:sp>
      <p:sp>
        <p:nvSpPr>
          <p:cNvPr id="16" name="Text Placeholder 14">
            <a:extLst>
              <a:ext uri="{FF2B5EF4-FFF2-40B4-BE49-F238E27FC236}">
                <a16:creationId xmlns:a16="http://schemas.microsoft.com/office/drawing/2014/main" id="{AE61B4E9-B00D-B1BE-FED9-EBC5AF68A9C0}"/>
              </a:ext>
            </a:extLst>
          </p:cNvPr>
          <p:cNvSpPr>
            <a:spLocks noGrp="1"/>
          </p:cNvSpPr>
          <p:nvPr>
            <p:ph type="body" sz="quarter" idx="13" hasCustomPrompt="1"/>
          </p:nvPr>
        </p:nvSpPr>
        <p:spPr>
          <a:xfrm>
            <a:off x="537821" y="3348351"/>
            <a:ext cx="5102352" cy="1309374"/>
          </a:xfrm>
        </p:spPr>
        <p:txBody>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30 words.</a:t>
            </a:r>
          </a:p>
        </p:txBody>
      </p:sp>
      <p:sp>
        <p:nvSpPr>
          <p:cNvPr id="17" name="Text Placeholder 14">
            <a:extLst>
              <a:ext uri="{FF2B5EF4-FFF2-40B4-BE49-F238E27FC236}">
                <a16:creationId xmlns:a16="http://schemas.microsoft.com/office/drawing/2014/main" id="{2D05BB84-7C00-DC9E-728E-3A3A9FCA54DC}"/>
              </a:ext>
            </a:extLst>
          </p:cNvPr>
          <p:cNvSpPr>
            <a:spLocks noGrp="1"/>
          </p:cNvSpPr>
          <p:nvPr>
            <p:ph type="body" sz="quarter" idx="14" hasCustomPrompt="1"/>
          </p:nvPr>
        </p:nvSpPr>
        <p:spPr>
          <a:xfrm>
            <a:off x="537821" y="5286149"/>
            <a:ext cx="5102352" cy="857476"/>
          </a:xfrm>
        </p:spPr>
        <p:txBody>
          <a:bodyPr/>
          <a:lstStyle>
            <a:lvl1pPr marL="285750" indent="-285750">
              <a:buClrTx/>
              <a:buSzPct val="100000"/>
              <a:buFont typeface="Wingdings" panose="05000000000000000000" pitchFamily="2" charset="2"/>
              <a:buChar char="ü"/>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a:t>
            </a:r>
          </a:p>
        </p:txBody>
      </p:sp>
      <p:sp>
        <p:nvSpPr>
          <p:cNvPr id="20" name="Content Placeholder 19">
            <a:extLst>
              <a:ext uri="{FF2B5EF4-FFF2-40B4-BE49-F238E27FC236}">
                <a16:creationId xmlns:a16="http://schemas.microsoft.com/office/drawing/2014/main" id="{937CBF17-11DA-83A3-A079-E18C8E1B366F}"/>
              </a:ext>
            </a:extLst>
          </p:cNvPr>
          <p:cNvSpPr>
            <a:spLocks noGrp="1"/>
          </p:cNvSpPr>
          <p:nvPr>
            <p:ph sz="quarter" idx="16" hasCustomPrompt="1"/>
          </p:nvPr>
        </p:nvSpPr>
        <p:spPr>
          <a:xfrm>
            <a:off x="9243060" y="5204460"/>
            <a:ext cx="2606040" cy="1005840"/>
          </a:xfrm>
        </p:spPr>
        <p:txBody>
          <a:bodyPr anchor="ctr" anchorCtr="0">
            <a:noAutofit/>
          </a:bodyPr>
          <a:lstStyle>
            <a:lvl1pPr marL="0" indent="0" algn="ctr">
              <a:buNone/>
              <a:defRPr/>
            </a:lvl1pPr>
            <a:lvl2pPr marL="228600" indent="0">
              <a:buNone/>
              <a:defRPr/>
            </a:lvl2pPr>
            <a:lvl3pPr marL="231775" indent="0">
              <a:buNone/>
              <a:defRPr/>
            </a:lvl3pPr>
            <a:lvl4pPr marL="685800" indent="0">
              <a:buNone/>
              <a:defRPr/>
            </a:lvl4pPr>
            <a:lvl5pPr marL="685800" indent="0">
              <a:buNone/>
              <a:defRPr/>
            </a:lvl5pPr>
          </a:lstStyle>
          <a:p>
            <a:pPr lvl="0"/>
            <a:r>
              <a:rPr lang="en-US" dirty="0"/>
              <a:t>Logo</a:t>
            </a:r>
          </a:p>
        </p:txBody>
      </p:sp>
    </p:spTree>
    <p:extLst>
      <p:ext uri="{BB962C8B-B14F-4D97-AF65-F5344CB8AC3E}">
        <p14:creationId xmlns:p14="http://schemas.microsoft.com/office/powerpoint/2010/main" val="411321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Quote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ABFD6-0A7E-4C17-A0CF-15563DCD4BE8}"/>
              </a:ext>
            </a:extLst>
          </p:cNvPr>
          <p:cNvSpPr>
            <a:spLocks noGrp="1"/>
          </p:cNvSpPr>
          <p:nvPr>
            <p:ph type="title" hasCustomPrompt="1"/>
          </p:nvPr>
        </p:nvSpPr>
        <p:spPr>
          <a:xfrm>
            <a:off x="1143000" y="1381125"/>
            <a:ext cx="8189914" cy="3009900"/>
          </a:xfrm>
        </p:spPr>
        <p:txBody>
          <a:bodyPr/>
          <a:lstStyle>
            <a:lvl1pPr>
              <a:defRPr sz="3200"/>
            </a:lvl1pPr>
          </a:lstStyle>
          <a:p>
            <a:r>
              <a:rPr lang="en-US" dirty="0"/>
              <a:t>Enter quote here. Do not add additional quote marks in the text. Your quote can be 24pt font or larger depending on space. Use the appropriate customer quote slide based on the length of your quote.</a:t>
            </a:r>
          </a:p>
        </p:txBody>
      </p:sp>
      <p:sp>
        <p:nvSpPr>
          <p:cNvPr id="3" name="Freeform: Shape 2">
            <a:extLst>
              <a:ext uri="{FF2B5EF4-FFF2-40B4-BE49-F238E27FC236}">
                <a16:creationId xmlns:a16="http://schemas.microsoft.com/office/drawing/2014/main" id="{73CB5C35-A9BE-DFC3-9BA2-74BF56863A41}"/>
              </a:ext>
            </a:extLst>
          </p:cNvPr>
          <p:cNvSpPr>
            <a:spLocks noChangeAspect="1"/>
          </p:cNvSpPr>
          <p:nvPr userDrawn="1"/>
        </p:nvSpPr>
        <p:spPr>
          <a:xfrm>
            <a:off x="306051" y="91509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6" name="Content Placeholder 5">
            <a:extLst>
              <a:ext uri="{FF2B5EF4-FFF2-40B4-BE49-F238E27FC236}">
                <a16:creationId xmlns:a16="http://schemas.microsoft.com/office/drawing/2014/main" id="{368B9BC3-CF84-40DF-283C-973FA2613462}"/>
              </a:ext>
            </a:extLst>
          </p:cNvPr>
          <p:cNvSpPr>
            <a:spLocks noGrp="1"/>
          </p:cNvSpPr>
          <p:nvPr>
            <p:ph sz="quarter" idx="16" hasCustomPrompt="1"/>
          </p:nvPr>
        </p:nvSpPr>
        <p:spPr>
          <a:xfrm>
            <a:off x="1143000" y="5640388"/>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7" name="Text Placeholder 8">
            <a:extLst>
              <a:ext uri="{FF2B5EF4-FFF2-40B4-BE49-F238E27FC236}">
                <a16:creationId xmlns:a16="http://schemas.microsoft.com/office/drawing/2014/main" id="{DDE61F8F-1252-4EB3-A3D0-A79C8EDB1A28}"/>
              </a:ext>
            </a:extLst>
          </p:cNvPr>
          <p:cNvSpPr>
            <a:spLocks noGrp="1"/>
          </p:cNvSpPr>
          <p:nvPr>
            <p:ph type="body" sz="quarter" idx="14" hasCustomPrompt="1"/>
          </p:nvPr>
        </p:nvSpPr>
        <p:spPr>
          <a:xfrm>
            <a:off x="1143000" y="4622800"/>
            <a:ext cx="8191500" cy="369332"/>
          </a:xfrm>
        </p:spPr>
        <p:txBody>
          <a:bodyPr/>
          <a:lstStyle>
            <a:lvl1pPr marL="0" indent="0">
              <a:buNone/>
              <a:defRPr sz="2000" b="1"/>
            </a:lvl1pPr>
          </a:lstStyle>
          <a:p>
            <a:pPr lvl="0"/>
            <a:r>
              <a:rPr lang="en-US" dirty="0"/>
              <a:t>Quoted Person’s Name</a:t>
            </a:r>
          </a:p>
        </p:txBody>
      </p:sp>
      <p:sp>
        <p:nvSpPr>
          <p:cNvPr id="8" name="Text Placeholder 10">
            <a:extLst>
              <a:ext uri="{FF2B5EF4-FFF2-40B4-BE49-F238E27FC236}">
                <a16:creationId xmlns:a16="http://schemas.microsoft.com/office/drawing/2014/main" id="{F210C4B5-0155-4111-B75B-57922160E1A8}"/>
              </a:ext>
            </a:extLst>
          </p:cNvPr>
          <p:cNvSpPr>
            <a:spLocks noGrp="1"/>
          </p:cNvSpPr>
          <p:nvPr>
            <p:ph type="body" sz="quarter" idx="15" hasCustomPrompt="1"/>
          </p:nvPr>
        </p:nvSpPr>
        <p:spPr>
          <a:xfrm>
            <a:off x="1143000" y="5045137"/>
            <a:ext cx="8176986" cy="341632"/>
          </a:xfrm>
        </p:spPr>
        <p:txBody>
          <a:bodyPr/>
          <a:lstStyle>
            <a:lvl1pPr marL="0" indent="0">
              <a:buNone/>
              <a:defRPr sz="1800"/>
            </a:lvl1pPr>
          </a:lstStyle>
          <a:p>
            <a:pPr lvl="0"/>
            <a:r>
              <a:rPr lang="en-US" dirty="0"/>
              <a:t>Quoted Person’s Job Title, Company Name</a:t>
            </a:r>
          </a:p>
        </p:txBody>
      </p:sp>
    </p:spTree>
    <p:extLst>
      <p:ext uri="{BB962C8B-B14F-4D97-AF65-F5344CB8AC3E}">
        <p14:creationId xmlns:p14="http://schemas.microsoft.com/office/powerpoint/2010/main" val="471710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20">
          <p15:clr>
            <a:srgbClr val="FBAE40"/>
          </p15:clr>
        </p15:guide>
        <p15:guide id="2" pos="5880">
          <p15:clr>
            <a:srgbClr val="FBAE40"/>
          </p15:clr>
        </p15:guide>
        <p15:guide id="3" orient="horz" pos="2904">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3" name="Rectangle: Rounded Corners 14">
            <a:extLst>
              <a:ext uri="{FF2B5EF4-FFF2-40B4-BE49-F238E27FC236}">
                <a16:creationId xmlns:a16="http://schemas.microsoft.com/office/drawing/2014/main" id="{CF52449C-A276-663A-D802-436C9D3F6FC8}"/>
              </a:ext>
            </a:extLst>
          </p:cNvPr>
          <p:cNvSpPr/>
          <p:nvPr userDrawn="1"/>
        </p:nvSpPr>
        <p:spPr>
          <a:xfrm>
            <a:off x="646656" y="856097"/>
            <a:ext cx="10898688" cy="4823076"/>
          </a:xfrm>
          <a:prstGeom prst="roundRect">
            <a:avLst>
              <a:gd name="adj" fmla="val 587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err="1"/>
          </a:p>
        </p:txBody>
      </p:sp>
      <p:sp>
        <p:nvSpPr>
          <p:cNvPr id="7" name="Freeform: Shape 2">
            <a:extLst>
              <a:ext uri="{FF2B5EF4-FFF2-40B4-BE49-F238E27FC236}">
                <a16:creationId xmlns:a16="http://schemas.microsoft.com/office/drawing/2014/main" id="{FCB01597-885F-FD69-6C6A-888EB789A2F2}"/>
              </a:ext>
            </a:extLst>
          </p:cNvPr>
          <p:cNvSpPr>
            <a:spLocks noChangeAspect="1"/>
          </p:cNvSpPr>
          <p:nvPr userDrawn="1"/>
        </p:nvSpPr>
        <p:spPr>
          <a:xfrm>
            <a:off x="442528" y="157667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8" name="Title 1">
            <a:extLst>
              <a:ext uri="{FF2B5EF4-FFF2-40B4-BE49-F238E27FC236}">
                <a16:creationId xmlns:a16="http://schemas.microsoft.com/office/drawing/2014/main" id="{5C85019C-F15E-4897-1C3D-82539E02857F}"/>
              </a:ext>
            </a:extLst>
          </p:cNvPr>
          <p:cNvSpPr>
            <a:spLocks noGrp="1"/>
          </p:cNvSpPr>
          <p:nvPr>
            <p:ph type="title" hasCustomPrompt="1"/>
          </p:nvPr>
        </p:nvSpPr>
        <p:spPr>
          <a:xfrm>
            <a:off x="1476374" y="1862077"/>
            <a:ext cx="9245909" cy="2195573"/>
          </a:xfrm>
          <a:prstGeom prst="rect">
            <a:avLst/>
          </a:prstGeom>
        </p:spPr>
        <p:txBody>
          <a:bodyPr/>
          <a:lstStyle>
            <a:lvl1pPr>
              <a:defRPr sz="3000" b="0" i="0">
                <a:latin typeface="Amazon Ember Display Medium" panose="020F0603020204020204" pitchFamily="34" charset="0"/>
                <a:ea typeface="Amazon Ember Display Medium" panose="020F0603020204020204" pitchFamily="34" charset="0"/>
                <a:cs typeface="Amazon Ember Display Medium" panose="020F0603020204020204" pitchFamily="34" charset="0"/>
              </a:defRPr>
            </a:lvl1pPr>
          </a:lstStyle>
          <a:p>
            <a:r>
              <a:rPr lang="en-US" dirty="0"/>
              <a:t>Enter quote here. Do not add additional quote marks in the text. Your quote can be 24pt font or larger depending on space. Use the appropriate customer quote slide based on the length of your quote.</a:t>
            </a:r>
          </a:p>
        </p:txBody>
      </p:sp>
      <p:sp>
        <p:nvSpPr>
          <p:cNvPr id="2" name="Content Placeholder 5">
            <a:extLst>
              <a:ext uri="{FF2B5EF4-FFF2-40B4-BE49-F238E27FC236}">
                <a16:creationId xmlns:a16="http://schemas.microsoft.com/office/drawing/2014/main" id="{9F1D3726-94DE-6232-DD14-3F78371773DC}"/>
              </a:ext>
            </a:extLst>
          </p:cNvPr>
          <p:cNvSpPr>
            <a:spLocks noGrp="1"/>
          </p:cNvSpPr>
          <p:nvPr>
            <p:ph sz="quarter" idx="16" hasCustomPrompt="1"/>
          </p:nvPr>
        </p:nvSpPr>
        <p:spPr>
          <a:xfrm>
            <a:off x="9055408" y="4926432"/>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9" name="Text Placeholder 8">
            <a:extLst>
              <a:ext uri="{FF2B5EF4-FFF2-40B4-BE49-F238E27FC236}">
                <a16:creationId xmlns:a16="http://schemas.microsoft.com/office/drawing/2014/main" id="{394E83D0-45AB-44C8-ACC1-43E4169DC2FD}"/>
              </a:ext>
            </a:extLst>
          </p:cNvPr>
          <p:cNvSpPr>
            <a:spLocks noGrp="1"/>
          </p:cNvSpPr>
          <p:nvPr>
            <p:ph type="body" sz="quarter" idx="14" hasCustomPrompt="1"/>
          </p:nvPr>
        </p:nvSpPr>
        <p:spPr>
          <a:xfrm>
            <a:off x="1474839" y="4136110"/>
            <a:ext cx="9247444" cy="369332"/>
          </a:xfrm>
        </p:spPr>
        <p:txBody>
          <a:bodyPr/>
          <a:lstStyle>
            <a:lvl1pPr marL="0" indent="0" algn="r">
              <a:buNone/>
              <a:defRPr sz="2000" b="1"/>
            </a:lvl1pPr>
          </a:lstStyle>
          <a:p>
            <a:pPr lvl="0"/>
            <a:r>
              <a:rPr lang="en-US" dirty="0"/>
              <a:t>Quoted Person’s Name</a:t>
            </a:r>
          </a:p>
        </p:txBody>
      </p:sp>
      <p:sp>
        <p:nvSpPr>
          <p:cNvPr id="10" name="Text Placeholder 10">
            <a:extLst>
              <a:ext uri="{FF2B5EF4-FFF2-40B4-BE49-F238E27FC236}">
                <a16:creationId xmlns:a16="http://schemas.microsoft.com/office/drawing/2014/main" id="{5277F33A-B0E5-4762-9F2E-12D5C2E4B69F}"/>
              </a:ext>
            </a:extLst>
          </p:cNvPr>
          <p:cNvSpPr>
            <a:spLocks noGrp="1"/>
          </p:cNvSpPr>
          <p:nvPr>
            <p:ph type="body" sz="quarter" idx="15" hasCustomPrompt="1"/>
          </p:nvPr>
        </p:nvSpPr>
        <p:spPr>
          <a:xfrm>
            <a:off x="1474839" y="4507647"/>
            <a:ext cx="9247444" cy="341632"/>
          </a:xfrm>
        </p:spPr>
        <p:txBody>
          <a:bodyPr/>
          <a:lstStyle>
            <a:lvl1pPr marL="0" indent="0" algn="r">
              <a:buNone/>
              <a:defRPr sz="1800"/>
            </a:lvl1pPr>
          </a:lstStyle>
          <a:p>
            <a:pPr lvl="0"/>
            <a:r>
              <a:rPr lang="en-US" dirty="0"/>
              <a:t>Quoted Person’s Job Title, Company Name</a:t>
            </a:r>
          </a:p>
        </p:txBody>
      </p:sp>
    </p:spTree>
    <p:extLst>
      <p:ext uri="{BB962C8B-B14F-4D97-AF65-F5344CB8AC3E}">
        <p14:creationId xmlns:p14="http://schemas.microsoft.com/office/powerpoint/2010/main" val="4704938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Quote with photo">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A6AD14EE-B412-D4BA-99A4-1C0E5FD3E4EA}"/>
              </a:ext>
            </a:extLst>
          </p:cNvPr>
          <p:cNvSpPr>
            <a:spLocks noChangeAspect="1"/>
          </p:cNvSpPr>
          <p:nvPr userDrawn="1"/>
        </p:nvSpPr>
        <p:spPr>
          <a:xfrm>
            <a:off x="306051" y="91509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7" name="Picture Placeholder 5">
            <a:extLst>
              <a:ext uri="{FF2B5EF4-FFF2-40B4-BE49-F238E27FC236}">
                <a16:creationId xmlns:a16="http://schemas.microsoft.com/office/drawing/2014/main" id="{B392CC1F-2D5E-FAD6-DCF4-A5CE6433EDDB}"/>
              </a:ext>
            </a:extLst>
          </p:cNvPr>
          <p:cNvSpPr>
            <a:spLocks noGrp="1"/>
          </p:cNvSpPr>
          <p:nvPr>
            <p:ph type="pic" sz="quarter" idx="16" hasCustomPrompt="1"/>
          </p:nvPr>
        </p:nvSpPr>
        <p:spPr>
          <a:xfrm>
            <a:off x="4053840" y="0"/>
            <a:ext cx="8138160" cy="6858000"/>
          </a:xfrm>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 name="Title 1">
            <a:extLst>
              <a:ext uri="{FF2B5EF4-FFF2-40B4-BE49-F238E27FC236}">
                <a16:creationId xmlns:a16="http://schemas.microsoft.com/office/drawing/2014/main" id="{1F3ABFD6-0A7E-4C17-A0CF-15563DCD4BE8}"/>
              </a:ext>
            </a:extLst>
          </p:cNvPr>
          <p:cNvSpPr>
            <a:spLocks noGrp="1"/>
          </p:cNvSpPr>
          <p:nvPr>
            <p:ph type="title" hasCustomPrompt="1"/>
          </p:nvPr>
        </p:nvSpPr>
        <p:spPr>
          <a:xfrm>
            <a:off x="1143000" y="1390651"/>
            <a:ext cx="4953000" cy="3048000"/>
          </a:xfrm>
        </p:spPr>
        <p:txBody>
          <a:bodyPr/>
          <a:lstStyle>
            <a:lvl1pPr>
              <a:defRPr sz="2400"/>
            </a:lvl1pPr>
          </a:lstStyle>
          <a:p>
            <a:r>
              <a:rPr lang="en-US" dirty="0"/>
              <a:t>Enter quote here. Do not add additional quote marks in the text. Your quote can be 24pt font or larger depending on space. </a:t>
            </a:r>
            <a:br>
              <a:rPr lang="en-US" dirty="0"/>
            </a:br>
            <a:r>
              <a:rPr lang="en-US" dirty="0"/>
              <a:t>Use the appropriate customer quote slide based on the length </a:t>
            </a:r>
            <a:br>
              <a:rPr lang="en-US" dirty="0"/>
            </a:br>
            <a:r>
              <a:rPr lang="en-US" dirty="0"/>
              <a:t>of your quote.</a:t>
            </a:r>
          </a:p>
        </p:txBody>
      </p:sp>
      <p:sp>
        <p:nvSpPr>
          <p:cNvPr id="3" name="Content Placeholder 5">
            <a:extLst>
              <a:ext uri="{FF2B5EF4-FFF2-40B4-BE49-F238E27FC236}">
                <a16:creationId xmlns:a16="http://schemas.microsoft.com/office/drawing/2014/main" id="{7DF23425-5FB3-E449-A1DC-4CF469E5015B}"/>
              </a:ext>
            </a:extLst>
          </p:cNvPr>
          <p:cNvSpPr>
            <a:spLocks noGrp="1"/>
          </p:cNvSpPr>
          <p:nvPr>
            <p:ph sz="quarter" idx="20" hasCustomPrompt="1"/>
          </p:nvPr>
        </p:nvSpPr>
        <p:spPr>
          <a:xfrm>
            <a:off x="1143000" y="5640388"/>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8" name="Text Placeholder 8">
            <a:extLst>
              <a:ext uri="{FF2B5EF4-FFF2-40B4-BE49-F238E27FC236}">
                <a16:creationId xmlns:a16="http://schemas.microsoft.com/office/drawing/2014/main" id="{7178D1C8-A818-402C-A27F-862DEF581DBE}"/>
              </a:ext>
            </a:extLst>
          </p:cNvPr>
          <p:cNvSpPr>
            <a:spLocks noGrp="1"/>
          </p:cNvSpPr>
          <p:nvPr>
            <p:ph type="body" sz="quarter" idx="14" hasCustomPrompt="1"/>
          </p:nvPr>
        </p:nvSpPr>
        <p:spPr>
          <a:xfrm>
            <a:off x="1143000" y="4622800"/>
            <a:ext cx="4953959" cy="369332"/>
          </a:xfrm>
        </p:spPr>
        <p:txBody>
          <a:bodyPr/>
          <a:lstStyle>
            <a:lvl1pPr marL="0" indent="0">
              <a:buNone/>
              <a:defRPr sz="2000" b="1"/>
            </a:lvl1pPr>
          </a:lstStyle>
          <a:p>
            <a:pPr lvl="0"/>
            <a:r>
              <a:rPr lang="en-US" dirty="0"/>
              <a:t>Quoted Person’s Name</a:t>
            </a:r>
          </a:p>
        </p:txBody>
      </p:sp>
      <p:sp>
        <p:nvSpPr>
          <p:cNvPr id="10" name="Text Placeholder 10">
            <a:extLst>
              <a:ext uri="{FF2B5EF4-FFF2-40B4-BE49-F238E27FC236}">
                <a16:creationId xmlns:a16="http://schemas.microsoft.com/office/drawing/2014/main" id="{546EF60F-3B19-4294-A136-96015AAB82AE}"/>
              </a:ext>
            </a:extLst>
          </p:cNvPr>
          <p:cNvSpPr>
            <a:spLocks noGrp="1"/>
          </p:cNvSpPr>
          <p:nvPr>
            <p:ph type="body" sz="quarter" idx="15" hasCustomPrompt="1"/>
          </p:nvPr>
        </p:nvSpPr>
        <p:spPr>
          <a:xfrm>
            <a:off x="1143000" y="5045137"/>
            <a:ext cx="4945182" cy="341632"/>
          </a:xfrm>
        </p:spPr>
        <p:txBody>
          <a:bodyPr/>
          <a:lstStyle>
            <a:lvl1pPr marL="0" indent="0">
              <a:buNone/>
              <a:defRPr sz="1800"/>
            </a:lvl1pPr>
          </a:lstStyle>
          <a:p>
            <a:pPr lvl="0"/>
            <a:r>
              <a:rPr lang="en-US" dirty="0"/>
              <a:t>Quoted Person’s Job Title, Company Name</a:t>
            </a:r>
          </a:p>
        </p:txBody>
      </p:sp>
    </p:spTree>
    <p:extLst>
      <p:ext uri="{BB962C8B-B14F-4D97-AF65-F5344CB8AC3E}">
        <p14:creationId xmlns:p14="http://schemas.microsoft.com/office/powerpoint/2010/main" val="1876977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20">
          <p15:clr>
            <a:srgbClr val="FBAE40"/>
          </p15:clr>
        </p15:guide>
        <p15:guide id="2" pos="5880">
          <p15:clr>
            <a:srgbClr val="FBAE40"/>
          </p15:clr>
        </p15:guide>
        <p15:guide id="3" orient="horz" pos="2904">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Quote with portra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ABFD6-0A7E-4C17-A0CF-15563DCD4BE8}"/>
              </a:ext>
            </a:extLst>
          </p:cNvPr>
          <p:cNvSpPr>
            <a:spLocks noGrp="1"/>
          </p:cNvSpPr>
          <p:nvPr>
            <p:ph type="title" hasCustomPrompt="1"/>
          </p:nvPr>
        </p:nvSpPr>
        <p:spPr>
          <a:xfrm>
            <a:off x="1143000" y="1371600"/>
            <a:ext cx="4953000" cy="3086100"/>
          </a:xfrm>
          <a:prstGeom prst="rect">
            <a:avLst/>
          </a:prstGeom>
        </p:spPr>
        <p:txBody>
          <a:bodyPr/>
          <a:lstStyle>
            <a:lvl1pPr>
              <a:defRPr sz="2400"/>
            </a:lvl1pPr>
          </a:lstStyle>
          <a:p>
            <a:r>
              <a:rPr lang="en-US" dirty="0"/>
              <a:t>Enter quote here. Do not add additional quote marks in the text. Your quote can be 24pt font or larger depending on space. </a:t>
            </a:r>
            <a:br>
              <a:rPr lang="en-US" dirty="0"/>
            </a:br>
            <a:r>
              <a:rPr lang="en-US" dirty="0"/>
              <a:t>Use the appropriate customer quote slide based on the length </a:t>
            </a:r>
            <a:br>
              <a:rPr lang="en-US" dirty="0"/>
            </a:br>
            <a:r>
              <a:rPr lang="en-US" dirty="0"/>
              <a:t>of your quote.</a:t>
            </a:r>
          </a:p>
        </p:txBody>
      </p:sp>
      <p:sp>
        <p:nvSpPr>
          <p:cNvPr id="16" name="Freeform: Shape 15">
            <a:extLst>
              <a:ext uri="{FF2B5EF4-FFF2-40B4-BE49-F238E27FC236}">
                <a16:creationId xmlns:a16="http://schemas.microsoft.com/office/drawing/2014/main" id="{A6AD14EE-B412-D4BA-99A4-1C0E5FD3E4EA}"/>
              </a:ext>
            </a:extLst>
          </p:cNvPr>
          <p:cNvSpPr>
            <a:spLocks noChangeAspect="1"/>
          </p:cNvSpPr>
          <p:nvPr userDrawn="1"/>
        </p:nvSpPr>
        <p:spPr>
          <a:xfrm>
            <a:off x="306051" y="91509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 name="Rectangle 2">
            <a:extLst>
              <a:ext uri="{FF2B5EF4-FFF2-40B4-BE49-F238E27FC236}">
                <a16:creationId xmlns:a16="http://schemas.microsoft.com/office/drawing/2014/main" id="{DF310A63-64FE-E9AE-7EFE-0450BA72CEBC}"/>
              </a:ext>
            </a:extLst>
          </p:cNvPr>
          <p:cNvSpPr/>
          <p:nvPr userDrawn="1"/>
        </p:nvSpPr>
        <p:spPr>
          <a:xfrm>
            <a:off x="0" y="0"/>
            <a:ext cx="80304" cy="6858000"/>
          </a:xfrm>
          <a:prstGeom prst="rect">
            <a:avLst/>
          </a:prstGeom>
          <a:gradFill flip="none" rotWithShape="1">
            <a:gsLst>
              <a:gs pos="0">
                <a:schemeClr val="accent6"/>
              </a:gs>
              <a:gs pos="40000">
                <a:schemeClr val="accent1"/>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Picture Placeholder 5">
            <a:extLst>
              <a:ext uri="{FF2B5EF4-FFF2-40B4-BE49-F238E27FC236}">
                <a16:creationId xmlns:a16="http://schemas.microsoft.com/office/drawing/2014/main" id="{61F8984E-9F5B-A656-83FE-21F4A764609D}"/>
              </a:ext>
            </a:extLst>
          </p:cNvPr>
          <p:cNvSpPr>
            <a:spLocks noGrp="1"/>
          </p:cNvSpPr>
          <p:nvPr>
            <p:ph type="pic" sz="quarter" idx="16" hasCustomPrompt="1"/>
          </p:nvPr>
        </p:nvSpPr>
        <p:spPr>
          <a:xfrm>
            <a:off x="7391400" y="1485899"/>
            <a:ext cx="3886200" cy="3980836"/>
          </a:xfrm>
          <a:prstGeom prst="roundRect">
            <a:avLst>
              <a:gd name="adj" fmla="val 2693"/>
            </a:avLst>
          </a:prstGeom>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4" name="Content Placeholder 5">
            <a:extLst>
              <a:ext uri="{FF2B5EF4-FFF2-40B4-BE49-F238E27FC236}">
                <a16:creationId xmlns:a16="http://schemas.microsoft.com/office/drawing/2014/main" id="{8D317426-785A-B35B-F20F-5F8CFC2ACFCC}"/>
              </a:ext>
            </a:extLst>
          </p:cNvPr>
          <p:cNvSpPr>
            <a:spLocks noGrp="1"/>
          </p:cNvSpPr>
          <p:nvPr>
            <p:ph sz="quarter" idx="17" hasCustomPrompt="1"/>
          </p:nvPr>
        </p:nvSpPr>
        <p:spPr>
          <a:xfrm>
            <a:off x="1143000" y="5640388"/>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10" name="Text Placeholder 8">
            <a:extLst>
              <a:ext uri="{FF2B5EF4-FFF2-40B4-BE49-F238E27FC236}">
                <a16:creationId xmlns:a16="http://schemas.microsoft.com/office/drawing/2014/main" id="{85C4E74D-91E3-4952-A34C-DA709A7825DB}"/>
              </a:ext>
            </a:extLst>
          </p:cNvPr>
          <p:cNvSpPr>
            <a:spLocks noGrp="1"/>
          </p:cNvSpPr>
          <p:nvPr>
            <p:ph type="body" sz="quarter" idx="14" hasCustomPrompt="1"/>
          </p:nvPr>
        </p:nvSpPr>
        <p:spPr>
          <a:xfrm>
            <a:off x="1143000" y="4622800"/>
            <a:ext cx="4953959" cy="369332"/>
          </a:xfrm>
        </p:spPr>
        <p:txBody>
          <a:bodyPr/>
          <a:lstStyle>
            <a:lvl1pPr marL="0" indent="0">
              <a:buNone/>
              <a:defRPr sz="2000" b="1"/>
            </a:lvl1pPr>
          </a:lstStyle>
          <a:p>
            <a:pPr lvl="0"/>
            <a:r>
              <a:rPr lang="en-US" dirty="0"/>
              <a:t>Quoted Person’s Name</a:t>
            </a:r>
          </a:p>
        </p:txBody>
      </p:sp>
      <p:sp>
        <p:nvSpPr>
          <p:cNvPr id="12" name="Text Placeholder 10">
            <a:extLst>
              <a:ext uri="{FF2B5EF4-FFF2-40B4-BE49-F238E27FC236}">
                <a16:creationId xmlns:a16="http://schemas.microsoft.com/office/drawing/2014/main" id="{CB6591F2-93EA-4086-B446-0BF211EAC6BE}"/>
              </a:ext>
            </a:extLst>
          </p:cNvPr>
          <p:cNvSpPr>
            <a:spLocks noGrp="1"/>
          </p:cNvSpPr>
          <p:nvPr>
            <p:ph type="body" sz="quarter" idx="15" hasCustomPrompt="1"/>
          </p:nvPr>
        </p:nvSpPr>
        <p:spPr>
          <a:xfrm>
            <a:off x="1143000" y="5045137"/>
            <a:ext cx="4945182" cy="341632"/>
          </a:xfrm>
        </p:spPr>
        <p:txBody>
          <a:bodyPr/>
          <a:lstStyle>
            <a:lvl1pPr marL="0" indent="0">
              <a:buNone/>
              <a:defRPr sz="1800"/>
            </a:lvl1pPr>
          </a:lstStyle>
          <a:p>
            <a:pPr lvl="0"/>
            <a:r>
              <a:rPr lang="en-US" dirty="0"/>
              <a:t>Quoted Person’s Job Title, Company Name</a:t>
            </a:r>
          </a:p>
        </p:txBody>
      </p:sp>
    </p:spTree>
    <p:extLst>
      <p:ext uri="{BB962C8B-B14F-4D97-AF65-F5344CB8AC3E}">
        <p14:creationId xmlns:p14="http://schemas.microsoft.com/office/powerpoint/2010/main" val="11577476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20">
          <p15:clr>
            <a:srgbClr val="FBAE40"/>
          </p15:clr>
        </p15:guide>
        <p15:guide id="2" pos="5880">
          <p15:clr>
            <a:srgbClr val="FBAE40"/>
          </p15:clr>
        </p15:guide>
        <p15:guide id="3" orient="horz" pos="2904">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Logo wall">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57D666F-6FBF-ABB3-CF15-16F3AF8F00C9}"/>
              </a:ext>
            </a:extLst>
          </p:cNvPr>
          <p:cNvSpPr>
            <a:spLocks noGrp="1"/>
          </p:cNvSpPr>
          <p:nvPr>
            <p:ph type="title" hasCustomPrompt="1"/>
          </p:nvPr>
        </p:nvSpPr>
        <p:spPr>
          <a:xfrm>
            <a:off x="420624" y="355127"/>
            <a:ext cx="11428476" cy="638175"/>
          </a:xfrm>
        </p:spPr>
        <p:txBody>
          <a:bodyPr/>
          <a:lstStyle>
            <a:lvl1pPr>
              <a:defRPr/>
            </a:lvl1pPr>
          </a:lstStyle>
          <a:p>
            <a:r>
              <a:rPr lang="en-US" dirty="0"/>
              <a:t>Customer logo wall layout</a:t>
            </a:r>
          </a:p>
        </p:txBody>
      </p:sp>
      <p:sp>
        <p:nvSpPr>
          <p:cNvPr id="12" name="Content Placeholder 7">
            <a:extLst>
              <a:ext uri="{FF2B5EF4-FFF2-40B4-BE49-F238E27FC236}">
                <a16:creationId xmlns:a16="http://schemas.microsoft.com/office/drawing/2014/main" id="{015C08B8-13A9-49D9-8429-1D74691FB3D0}"/>
              </a:ext>
            </a:extLst>
          </p:cNvPr>
          <p:cNvSpPr>
            <a:spLocks noGrp="1"/>
          </p:cNvSpPr>
          <p:nvPr>
            <p:ph sz="quarter" idx="13" hasCustomPrompt="1"/>
          </p:nvPr>
        </p:nvSpPr>
        <p:spPr>
          <a:xfrm>
            <a:off x="790841"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3" name="Content Placeholder 7">
            <a:extLst>
              <a:ext uri="{FF2B5EF4-FFF2-40B4-BE49-F238E27FC236}">
                <a16:creationId xmlns:a16="http://schemas.microsoft.com/office/drawing/2014/main" id="{25C60DB3-039D-48D0-BBBE-D6707EDF3195}"/>
              </a:ext>
            </a:extLst>
          </p:cNvPr>
          <p:cNvSpPr>
            <a:spLocks noGrp="1"/>
          </p:cNvSpPr>
          <p:nvPr>
            <p:ph sz="quarter" idx="14" hasCustomPrompt="1"/>
          </p:nvPr>
        </p:nvSpPr>
        <p:spPr>
          <a:xfrm>
            <a:off x="9572359"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4" name="Content Placeholder 7">
            <a:extLst>
              <a:ext uri="{FF2B5EF4-FFF2-40B4-BE49-F238E27FC236}">
                <a16:creationId xmlns:a16="http://schemas.microsoft.com/office/drawing/2014/main" id="{4E251B22-71D8-417A-860B-A9F241BE55F0}"/>
              </a:ext>
            </a:extLst>
          </p:cNvPr>
          <p:cNvSpPr>
            <a:spLocks noGrp="1"/>
          </p:cNvSpPr>
          <p:nvPr>
            <p:ph sz="quarter" idx="15" hasCustomPrompt="1"/>
          </p:nvPr>
        </p:nvSpPr>
        <p:spPr>
          <a:xfrm>
            <a:off x="3718014"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5" name="Content Placeholder 7">
            <a:extLst>
              <a:ext uri="{FF2B5EF4-FFF2-40B4-BE49-F238E27FC236}">
                <a16:creationId xmlns:a16="http://schemas.microsoft.com/office/drawing/2014/main" id="{CB8BF785-0CE5-4F20-9877-7E7D82ADD65C}"/>
              </a:ext>
            </a:extLst>
          </p:cNvPr>
          <p:cNvSpPr>
            <a:spLocks noGrp="1"/>
          </p:cNvSpPr>
          <p:nvPr>
            <p:ph sz="quarter" idx="16" hasCustomPrompt="1"/>
          </p:nvPr>
        </p:nvSpPr>
        <p:spPr>
          <a:xfrm>
            <a:off x="6645187"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6" name="Content Placeholder 7">
            <a:extLst>
              <a:ext uri="{FF2B5EF4-FFF2-40B4-BE49-F238E27FC236}">
                <a16:creationId xmlns:a16="http://schemas.microsoft.com/office/drawing/2014/main" id="{00F2C7D5-0C93-479A-82A7-1A69785D1E4E}"/>
              </a:ext>
            </a:extLst>
          </p:cNvPr>
          <p:cNvSpPr>
            <a:spLocks noGrp="1"/>
          </p:cNvSpPr>
          <p:nvPr>
            <p:ph sz="quarter" idx="17" hasCustomPrompt="1"/>
          </p:nvPr>
        </p:nvSpPr>
        <p:spPr>
          <a:xfrm>
            <a:off x="790841"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7" name="Content Placeholder 7">
            <a:extLst>
              <a:ext uri="{FF2B5EF4-FFF2-40B4-BE49-F238E27FC236}">
                <a16:creationId xmlns:a16="http://schemas.microsoft.com/office/drawing/2014/main" id="{938BF167-4E21-47DD-9F62-F1AAD0F2E99A}"/>
              </a:ext>
            </a:extLst>
          </p:cNvPr>
          <p:cNvSpPr>
            <a:spLocks noGrp="1"/>
          </p:cNvSpPr>
          <p:nvPr>
            <p:ph sz="quarter" idx="18" hasCustomPrompt="1"/>
          </p:nvPr>
        </p:nvSpPr>
        <p:spPr>
          <a:xfrm>
            <a:off x="9572359"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8" name="Content Placeholder 7">
            <a:extLst>
              <a:ext uri="{FF2B5EF4-FFF2-40B4-BE49-F238E27FC236}">
                <a16:creationId xmlns:a16="http://schemas.microsoft.com/office/drawing/2014/main" id="{52E1CDD4-7A51-49E3-A015-3118CFC4F3E1}"/>
              </a:ext>
            </a:extLst>
          </p:cNvPr>
          <p:cNvSpPr>
            <a:spLocks noGrp="1"/>
          </p:cNvSpPr>
          <p:nvPr>
            <p:ph sz="quarter" idx="19" hasCustomPrompt="1"/>
          </p:nvPr>
        </p:nvSpPr>
        <p:spPr>
          <a:xfrm>
            <a:off x="3718014"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9" name="Content Placeholder 7">
            <a:extLst>
              <a:ext uri="{FF2B5EF4-FFF2-40B4-BE49-F238E27FC236}">
                <a16:creationId xmlns:a16="http://schemas.microsoft.com/office/drawing/2014/main" id="{6D15639F-1211-4224-BE37-0290D3BB0C2E}"/>
              </a:ext>
            </a:extLst>
          </p:cNvPr>
          <p:cNvSpPr>
            <a:spLocks noGrp="1"/>
          </p:cNvSpPr>
          <p:nvPr>
            <p:ph sz="quarter" idx="20" hasCustomPrompt="1"/>
          </p:nvPr>
        </p:nvSpPr>
        <p:spPr>
          <a:xfrm>
            <a:off x="6645187"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Tree>
    <p:extLst>
      <p:ext uri="{BB962C8B-B14F-4D97-AF65-F5344CB8AC3E}">
        <p14:creationId xmlns:p14="http://schemas.microsoft.com/office/powerpoint/2010/main" val="391466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o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B174-8DFF-7AB5-F486-297765C374F7}"/>
              </a:ext>
            </a:extLst>
          </p:cNvPr>
          <p:cNvSpPr>
            <a:spLocks noGrp="1"/>
          </p:cNvSpPr>
          <p:nvPr>
            <p:ph type="title" hasCustomPrompt="1"/>
          </p:nvPr>
        </p:nvSpPr>
        <p:spPr/>
        <p:txBody>
          <a:bodyPr/>
          <a:lstStyle>
            <a:lvl1pPr>
              <a:defRPr/>
            </a:lvl1pPr>
          </a:lstStyle>
          <a:p>
            <a:r>
              <a:rPr lang="en-US" dirty="0"/>
              <a:t>Code layout</a:t>
            </a:r>
          </a:p>
        </p:txBody>
      </p:sp>
      <p:sp>
        <p:nvSpPr>
          <p:cNvPr id="5" name="Content Placeholder 4">
            <a:extLst>
              <a:ext uri="{FF2B5EF4-FFF2-40B4-BE49-F238E27FC236}">
                <a16:creationId xmlns:a16="http://schemas.microsoft.com/office/drawing/2014/main" id="{63EAEE91-C59D-07DA-60E8-8CC9D95E21D1}"/>
              </a:ext>
            </a:extLst>
          </p:cNvPr>
          <p:cNvSpPr>
            <a:spLocks noGrp="1"/>
          </p:cNvSpPr>
          <p:nvPr>
            <p:ph sz="quarter" idx="11" hasCustomPrompt="1"/>
          </p:nvPr>
        </p:nvSpPr>
        <p:spPr>
          <a:xfrm>
            <a:off x="426596" y="1371600"/>
            <a:ext cx="11422504" cy="1508105"/>
          </a:xfrm>
        </p:spPr>
        <p:txBody>
          <a:bodyPr/>
          <a:lstStyle>
            <a:lvl1pPr marL="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2pPr>
            <a:lvl3pPr marL="4572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3pPr>
            <a:lvl4pPr marL="6858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4pPr>
            <a:lvl5pPr marL="9144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5pPr>
          </a:lstStyle>
          <a:p>
            <a:pPr lvl="0"/>
            <a:r>
              <a:rPr lang="en-US" dirty="0"/>
              <a:t>Type or paste plain-text code here; or click icon to add image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4070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de -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B174-8DFF-7AB5-F486-297765C374F7}"/>
              </a:ext>
            </a:extLst>
          </p:cNvPr>
          <p:cNvSpPr>
            <a:spLocks noGrp="1"/>
          </p:cNvSpPr>
          <p:nvPr>
            <p:ph type="title" hasCustomPrompt="1"/>
          </p:nvPr>
        </p:nvSpPr>
        <p:spPr/>
        <p:txBody>
          <a:bodyPr/>
          <a:lstStyle>
            <a:lvl1pPr>
              <a:defRPr/>
            </a:lvl1pPr>
          </a:lstStyle>
          <a:p>
            <a:r>
              <a:rPr lang="en-US" dirty="0"/>
              <a:t>Two-column code layout</a:t>
            </a:r>
          </a:p>
        </p:txBody>
      </p:sp>
      <p:sp>
        <p:nvSpPr>
          <p:cNvPr id="5" name="Content Placeholder 4">
            <a:extLst>
              <a:ext uri="{FF2B5EF4-FFF2-40B4-BE49-F238E27FC236}">
                <a16:creationId xmlns:a16="http://schemas.microsoft.com/office/drawing/2014/main" id="{63EAEE91-C59D-07DA-60E8-8CC9D95E21D1}"/>
              </a:ext>
            </a:extLst>
          </p:cNvPr>
          <p:cNvSpPr>
            <a:spLocks noGrp="1"/>
          </p:cNvSpPr>
          <p:nvPr>
            <p:ph sz="quarter" idx="11" hasCustomPrompt="1"/>
          </p:nvPr>
        </p:nvSpPr>
        <p:spPr>
          <a:xfrm>
            <a:off x="426596" y="1371600"/>
            <a:ext cx="5540816" cy="1508105"/>
          </a:xfrm>
        </p:spPr>
        <p:txBody>
          <a:bodyPr/>
          <a:lstStyle>
            <a:lvl1pPr marL="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2pPr>
            <a:lvl3pPr marL="4572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3pPr>
            <a:lvl4pPr marL="6858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4pPr>
            <a:lvl5pPr marL="9144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4">
            <a:extLst>
              <a:ext uri="{FF2B5EF4-FFF2-40B4-BE49-F238E27FC236}">
                <a16:creationId xmlns:a16="http://schemas.microsoft.com/office/drawing/2014/main" id="{20C3EBB8-17E1-75C6-AEB6-BDAD88882522}"/>
              </a:ext>
            </a:extLst>
          </p:cNvPr>
          <p:cNvSpPr>
            <a:spLocks noGrp="1"/>
          </p:cNvSpPr>
          <p:nvPr>
            <p:ph sz="quarter" idx="12" hasCustomPrompt="1"/>
          </p:nvPr>
        </p:nvSpPr>
        <p:spPr>
          <a:xfrm>
            <a:off x="6308284" y="1371600"/>
            <a:ext cx="5540816" cy="1508105"/>
          </a:xfrm>
        </p:spPr>
        <p:txBody>
          <a:bodyPr/>
          <a:lstStyle>
            <a:lvl1pPr marL="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2pPr>
            <a:lvl3pPr marL="4572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3pPr>
            <a:lvl4pPr marL="6858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4pPr>
            <a:lvl5pPr marL="9144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3986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Get start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5310-C23D-47DD-AC47-BB87E7EEC1B4}"/>
              </a:ext>
            </a:extLst>
          </p:cNvPr>
          <p:cNvSpPr>
            <a:spLocks noGrp="1"/>
          </p:cNvSpPr>
          <p:nvPr>
            <p:ph type="title" hasCustomPrompt="1"/>
          </p:nvPr>
        </p:nvSpPr>
        <p:spPr/>
        <p:txBody>
          <a:bodyPr/>
          <a:lstStyle>
            <a:lvl1pPr>
              <a:defRPr/>
            </a:lvl1pPr>
          </a:lstStyle>
          <a:p>
            <a:r>
              <a:rPr lang="en-US" dirty="0"/>
              <a:t>Get started</a:t>
            </a:r>
          </a:p>
        </p:txBody>
      </p:sp>
      <p:sp>
        <p:nvSpPr>
          <p:cNvPr id="3" name="Rectangle: Rounded Corners 2">
            <a:extLst>
              <a:ext uri="{FF2B5EF4-FFF2-40B4-BE49-F238E27FC236}">
                <a16:creationId xmlns:a16="http://schemas.microsoft.com/office/drawing/2014/main" id="{9C2051E2-89E7-42F4-8F96-C8FF138B25DE}"/>
              </a:ext>
            </a:extLst>
          </p:cNvPr>
          <p:cNvSpPr>
            <a:spLocks noChangeAspect="1"/>
          </p:cNvSpPr>
          <p:nvPr userDrawn="1"/>
        </p:nvSpPr>
        <p:spPr>
          <a:xfrm>
            <a:off x="829573" y="1799085"/>
            <a:ext cx="3259760" cy="3408182"/>
          </a:xfrm>
          <a:prstGeom prst="roundRect">
            <a:avLst>
              <a:gd name="adj" fmla="val 10990"/>
            </a:avLst>
          </a:prstGeom>
          <a:noFill/>
          <a:ln w="38100">
            <a:gradFill>
              <a:gsLst>
                <a:gs pos="0">
                  <a:schemeClr val="accent2"/>
                </a:gs>
                <a:gs pos="100000">
                  <a:schemeClr val="accent4"/>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4" name="Rectangle: Rounded Corners 3">
            <a:extLst>
              <a:ext uri="{FF2B5EF4-FFF2-40B4-BE49-F238E27FC236}">
                <a16:creationId xmlns:a16="http://schemas.microsoft.com/office/drawing/2014/main" id="{40E4AA71-DCED-4395-B8CD-10EE258FEC2E}"/>
              </a:ext>
            </a:extLst>
          </p:cNvPr>
          <p:cNvSpPr>
            <a:spLocks noChangeAspect="1"/>
          </p:cNvSpPr>
          <p:nvPr userDrawn="1"/>
        </p:nvSpPr>
        <p:spPr>
          <a:xfrm>
            <a:off x="4451796" y="1799085"/>
            <a:ext cx="3259760" cy="3408182"/>
          </a:xfrm>
          <a:prstGeom prst="roundRect">
            <a:avLst>
              <a:gd name="adj" fmla="val 9320"/>
            </a:avLst>
          </a:prstGeom>
          <a:noFill/>
          <a:ln w="38100">
            <a:gradFill>
              <a:gsLst>
                <a:gs pos="0">
                  <a:schemeClr val="accent2"/>
                </a:gs>
                <a:gs pos="100000">
                  <a:schemeClr val="accent4"/>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5" name="Rectangle: Rounded Corners 4">
            <a:extLst>
              <a:ext uri="{FF2B5EF4-FFF2-40B4-BE49-F238E27FC236}">
                <a16:creationId xmlns:a16="http://schemas.microsoft.com/office/drawing/2014/main" id="{25E96DDC-F13C-4B81-B960-E123F55A355F}"/>
              </a:ext>
            </a:extLst>
          </p:cNvPr>
          <p:cNvSpPr>
            <a:spLocks noChangeAspect="1"/>
          </p:cNvSpPr>
          <p:nvPr userDrawn="1"/>
        </p:nvSpPr>
        <p:spPr>
          <a:xfrm>
            <a:off x="8069454" y="1799085"/>
            <a:ext cx="3259760" cy="3408182"/>
          </a:xfrm>
          <a:prstGeom prst="roundRect">
            <a:avLst>
              <a:gd name="adj" fmla="val 8652"/>
            </a:avLst>
          </a:prstGeom>
          <a:noFill/>
          <a:ln w="38100">
            <a:gradFill>
              <a:gsLst>
                <a:gs pos="0">
                  <a:schemeClr val="accent2"/>
                </a:gs>
                <a:gs pos="100000">
                  <a:schemeClr val="accent4"/>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12" name="Picture Placeholder 19">
            <a:extLst>
              <a:ext uri="{FF2B5EF4-FFF2-40B4-BE49-F238E27FC236}">
                <a16:creationId xmlns:a16="http://schemas.microsoft.com/office/drawing/2014/main" id="{7633A5EB-8593-49CA-A350-D21B45CDA0BA}"/>
              </a:ext>
            </a:extLst>
          </p:cNvPr>
          <p:cNvSpPr>
            <a:spLocks noGrp="1"/>
          </p:cNvSpPr>
          <p:nvPr>
            <p:ph type="pic" sz="quarter" idx="17" hasCustomPrompt="1"/>
          </p:nvPr>
        </p:nvSpPr>
        <p:spPr>
          <a:xfrm>
            <a:off x="1381225" y="2290764"/>
            <a:ext cx="2194560" cy="1695450"/>
          </a:xfrm>
          <a:prstGeom prst="roundRect">
            <a:avLst>
              <a:gd name="adj" fmla="val 4167"/>
            </a:avLst>
          </a:prstGeom>
        </p:spPr>
        <p:txBody>
          <a:bodyPr anchor="ctr"/>
          <a:lstStyle>
            <a:lvl1pPr marL="0" indent="0" algn="ctr">
              <a:buNone/>
              <a:defRPr sz="1400"/>
            </a:lvl1pPr>
          </a:lstStyle>
          <a:p>
            <a:r>
              <a:rPr lang="en-US" dirty="0"/>
              <a:t>Click icon to add QR code</a:t>
            </a:r>
            <a:br>
              <a:rPr lang="en-US" dirty="0"/>
            </a:br>
            <a:br>
              <a:rPr lang="en-US" dirty="0"/>
            </a:br>
            <a:endParaRPr lang="en-US" dirty="0"/>
          </a:p>
        </p:txBody>
      </p:sp>
      <p:sp>
        <p:nvSpPr>
          <p:cNvPr id="13" name="Picture Placeholder 19">
            <a:extLst>
              <a:ext uri="{FF2B5EF4-FFF2-40B4-BE49-F238E27FC236}">
                <a16:creationId xmlns:a16="http://schemas.microsoft.com/office/drawing/2014/main" id="{E4A628D0-0922-43A5-B256-1C8CECF02ACB}"/>
              </a:ext>
            </a:extLst>
          </p:cNvPr>
          <p:cNvSpPr>
            <a:spLocks noGrp="1"/>
          </p:cNvSpPr>
          <p:nvPr>
            <p:ph type="pic" sz="quarter" idx="18" hasCustomPrompt="1"/>
          </p:nvPr>
        </p:nvSpPr>
        <p:spPr>
          <a:xfrm>
            <a:off x="4974870" y="2289952"/>
            <a:ext cx="2194560" cy="1695450"/>
          </a:xfrm>
          <a:prstGeom prst="roundRect">
            <a:avLst>
              <a:gd name="adj" fmla="val 4167"/>
            </a:avLst>
          </a:prstGeom>
        </p:spPr>
        <p:txBody>
          <a:bodyPr anchor="ctr"/>
          <a:lstStyle>
            <a:lvl1pPr marL="0" indent="0" algn="ctr">
              <a:buNone/>
              <a:defRPr sz="1400"/>
            </a:lvl1pPr>
          </a:lstStyle>
          <a:p>
            <a:r>
              <a:rPr lang="en-US" dirty="0"/>
              <a:t>Click icon to add QR code</a:t>
            </a:r>
            <a:br>
              <a:rPr lang="en-US" dirty="0"/>
            </a:br>
            <a:br>
              <a:rPr lang="en-US" dirty="0"/>
            </a:br>
            <a:endParaRPr lang="en-US" dirty="0"/>
          </a:p>
        </p:txBody>
      </p:sp>
      <p:sp>
        <p:nvSpPr>
          <p:cNvPr id="14" name="Picture Placeholder 19">
            <a:extLst>
              <a:ext uri="{FF2B5EF4-FFF2-40B4-BE49-F238E27FC236}">
                <a16:creationId xmlns:a16="http://schemas.microsoft.com/office/drawing/2014/main" id="{54EFD328-D536-4D61-930F-8B5E2C30986C}"/>
              </a:ext>
            </a:extLst>
          </p:cNvPr>
          <p:cNvSpPr>
            <a:spLocks noGrp="1"/>
          </p:cNvSpPr>
          <p:nvPr>
            <p:ph type="pic" sz="quarter" idx="19" hasCustomPrompt="1"/>
          </p:nvPr>
        </p:nvSpPr>
        <p:spPr>
          <a:xfrm>
            <a:off x="8634501" y="2289952"/>
            <a:ext cx="2194560" cy="1695450"/>
          </a:xfrm>
          <a:prstGeom prst="roundRect">
            <a:avLst>
              <a:gd name="adj" fmla="val 4167"/>
            </a:avLst>
          </a:prstGeom>
        </p:spPr>
        <p:txBody>
          <a:bodyPr anchor="ctr"/>
          <a:lstStyle>
            <a:lvl1pPr marL="0" indent="0" algn="ctr">
              <a:buNone/>
              <a:defRPr sz="1400"/>
            </a:lvl1pPr>
          </a:lstStyle>
          <a:p>
            <a:r>
              <a:rPr lang="en-US" dirty="0"/>
              <a:t>Click icon to add QR code</a:t>
            </a:r>
            <a:br>
              <a:rPr lang="en-US" dirty="0"/>
            </a:br>
            <a:br>
              <a:rPr lang="en-US" dirty="0"/>
            </a:br>
            <a:endParaRPr lang="en-US" dirty="0"/>
          </a:p>
        </p:txBody>
      </p:sp>
      <p:sp>
        <p:nvSpPr>
          <p:cNvPr id="15" name="Text Placeholder 2">
            <a:extLst>
              <a:ext uri="{FF2B5EF4-FFF2-40B4-BE49-F238E27FC236}">
                <a16:creationId xmlns:a16="http://schemas.microsoft.com/office/drawing/2014/main" id="{1181195A-A633-494B-A8A0-14F740257B72}"/>
              </a:ext>
            </a:extLst>
          </p:cNvPr>
          <p:cNvSpPr>
            <a:spLocks noGrp="1"/>
          </p:cNvSpPr>
          <p:nvPr>
            <p:ph type="body" idx="1" hasCustomPrompt="1"/>
          </p:nvPr>
        </p:nvSpPr>
        <p:spPr>
          <a:xfrm>
            <a:off x="862786" y="4293227"/>
            <a:ext cx="3147240"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here</a:t>
            </a:r>
          </a:p>
        </p:txBody>
      </p:sp>
      <p:sp>
        <p:nvSpPr>
          <p:cNvPr id="16" name="Text Placeholder 2">
            <a:extLst>
              <a:ext uri="{FF2B5EF4-FFF2-40B4-BE49-F238E27FC236}">
                <a16:creationId xmlns:a16="http://schemas.microsoft.com/office/drawing/2014/main" id="{58C3F1C9-3E6D-4C7C-92F7-EE32FE7302B9}"/>
              </a:ext>
            </a:extLst>
          </p:cNvPr>
          <p:cNvSpPr>
            <a:spLocks noGrp="1"/>
          </p:cNvSpPr>
          <p:nvPr>
            <p:ph type="body" idx="20" hasCustomPrompt="1"/>
          </p:nvPr>
        </p:nvSpPr>
        <p:spPr>
          <a:xfrm>
            <a:off x="4522380" y="4293227"/>
            <a:ext cx="3147240"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here</a:t>
            </a:r>
          </a:p>
        </p:txBody>
      </p:sp>
      <p:sp>
        <p:nvSpPr>
          <p:cNvPr id="17" name="Text Placeholder 2">
            <a:extLst>
              <a:ext uri="{FF2B5EF4-FFF2-40B4-BE49-F238E27FC236}">
                <a16:creationId xmlns:a16="http://schemas.microsoft.com/office/drawing/2014/main" id="{63322AD3-40F1-44AD-89B2-8316E2D6882D}"/>
              </a:ext>
            </a:extLst>
          </p:cNvPr>
          <p:cNvSpPr>
            <a:spLocks noGrp="1"/>
          </p:cNvSpPr>
          <p:nvPr>
            <p:ph type="body" idx="21" hasCustomPrompt="1"/>
          </p:nvPr>
        </p:nvSpPr>
        <p:spPr>
          <a:xfrm>
            <a:off x="8125714" y="4297375"/>
            <a:ext cx="3147240"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here</a:t>
            </a:r>
          </a:p>
        </p:txBody>
      </p:sp>
    </p:spTree>
    <p:extLst>
      <p:ext uri="{BB962C8B-B14F-4D97-AF65-F5344CB8AC3E}">
        <p14:creationId xmlns:p14="http://schemas.microsoft.com/office/powerpoint/2010/main" val="252964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688">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hank You_gradient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71881157-0DF8-49E6-B684-3E8FD245EE8E}"/>
              </a:ext>
            </a:extLst>
          </p:cNvPr>
          <p:cNvSpPr>
            <a:spLocks noGrp="1"/>
          </p:cNvSpPr>
          <p:nvPr>
            <p:ph type="body" sz="quarter" idx="10" hasCustomPrompt="1"/>
          </p:nvPr>
        </p:nvSpPr>
        <p:spPr>
          <a:xfrm>
            <a:off x="431800" y="3453368"/>
            <a:ext cx="3703320" cy="369332"/>
          </a:xfrm>
          <a:prstGeom prst="rect">
            <a:avLst/>
          </a:prstGeom>
        </p:spPr>
        <p:txBody>
          <a:bodyPr anchor="b"/>
          <a:lstStyle>
            <a:lvl1pPr marL="0" indent="0">
              <a:buNone/>
              <a:defRPr sz="2000" b="1"/>
            </a:lvl1pPr>
          </a:lstStyle>
          <a:p>
            <a:pPr lvl="0"/>
            <a:r>
              <a:rPr lang="en-US" dirty="0"/>
              <a:t>Speaker name (pronouns)</a:t>
            </a:r>
          </a:p>
        </p:txBody>
      </p:sp>
      <p:sp>
        <p:nvSpPr>
          <p:cNvPr id="13" name="Text Placeholder 12">
            <a:extLst>
              <a:ext uri="{FF2B5EF4-FFF2-40B4-BE49-F238E27FC236}">
                <a16:creationId xmlns:a16="http://schemas.microsoft.com/office/drawing/2014/main" id="{EA2927B3-63A9-43F6-91E9-B153F0DF34DC}"/>
              </a:ext>
            </a:extLst>
          </p:cNvPr>
          <p:cNvSpPr>
            <a:spLocks noGrp="1"/>
          </p:cNvSpPr>
          <p:nvPr>
            <p:ph type="body" sz="quarter" idx="11" hasCustomPrompt="1"/>
          </p:nvPr>
        </p:nvSpPr>
        <p:spPr>
          <a:xfrm>
            <a:off x="431800" y="3835400"/>
            <a:ext cx="3703320" cy="1128486"/>
          </a:xfrm>
          <a:prstGeom prst="rect">
            <a:avLst/>
          </a:prstGeom>
        </p:spPr>
        <p:txBody>
          <a:bodyPr>
            <a:noAutofit/>
          </a:bodyPr>
          <a:lstStyle>
            <a:lvl1pPr marL="0" indent="0">
              <a:lnSpc>
                <a:spcPct val="100000"/>
              </a:lnSpc>
              <a:spcAft>
                <a:spcPts val="600"/>
              </a:spcAft>
              <a:buNone/>
              <a:defRPr sz="1800"/>
            </a:lvl1pPr>
          </a:lstStyle>
          <a:p>
            <a:pPr lvl="0"/>
            <a:r>
              <a:rPr lang="en-US" dirty="0"/>
              <a:t>Speaker contact info </a:t>
            </a:r>
            <a:br>
              <a:rPr lang="en-US" dirty="0"/>
            </a:br>
            <a:r>
              <a:rPr lang="en-US" dirty="0"/>
              <a:t>(such as email or socials)</a:t>
            </a:r>
          </a:p>
        </p:txBody>
      </p:sp>
      <p:sp>
        <p:nvSpPr>
          <p:cNvPr id="43" name="Title 42">
            <a:extLst>
              <a:ext uri="{FF2B5EF4-FFF2-40B4-BE49-F238E27FC236}">
                <a16:creationId xmlns:a16="http://schemas.microsoft.com/office/drawing/2014/main" id="{0D9B8DBA-78C6-4788-90BB-271D175CD3A8}"/>
              </a:ext>
            </a:extLst>
          </p:cNvPr>
          <p:cNvSpPr>
            <a:spLocks noGrp="1"/>
          </p:cNvSpPr>
          <p:nvPr>
            <p:ph type="title" hasCustomPrompt="1"/>
          </p:nvPr>
        </p:nvSpPr>
        <p:spPr>
          <a:xfrm>
            <a:off x="0" y="-660868"/>
            <a:ext cx="12192000" cy="638175"/>
          </a:xfrm>
          <a:prstGeom prst="rect">
            <a:avLst/>
          </a:prstGeom>
        </p:spPr>
        <p:txBody>
          <a:bodyPr/>
          <a:lstStyle>
            <a:lvl1pPr>
              <a:defRPr>
                <a:solidFill>
                  <a:schemeClr val="bg1">
                    <a:lumMod val="65000"/>
                    <a:lumOff val="35000"/>
                  </a:schemeClr>
                </a:solidFill>
              </a:defRPr>
            </a:lvl1pPr>
          </a:lstStyle>
          <a:p>
            <a:r>
              <a:rPr lang="en-US"/>
              <a:t>Thank you layout</a:t>
            </a:r>
          </a:p>
        </p:txBody>
      </p:sp>
      <p:sp>
        <p:nvSpPr>
          <p:cNvPr id="3" name="TextBox 2">
            <a:extLst>
              <a:ext uri="{FF2B5EF4-FFF2-40B4-BE49-F238E27FC236}">
                <a16:creationId xmlns:a16="http://schemas.microsoft.com/office/drawing/2014/main" id="{B40EF7F8-9F2B-B523-D4B9-FDEDC073F8E5}"/>
              </a:ext>
            </a:extLst>
          </p:cNvPr>
          <p:cNvSpPr txBox="1"/>
          <p:nvPr userDrawn="1"/>
        </p:nvSpPr>
        <p:spPr bwMode="white">
          <a:xfrm>
            <a:off x="419100" y="1900795"/>
            <a:ext cx="5676900" cy="956453"/>
          </a:xfrm>
          <a:prstGeom prst="rect">
            <a:avLst/>
          </a:prstGeom>
          <a:noFill/>
        </p:spPr>
        <p:txBody>
          <a:bodyPr lIns="0" tIns="0" rIns="0" bIns="0"/>
          <a:lstStyle>
            <a:lvl1pPr defTabSz="1097278">
              <a:lnSpc>
                <a:spcPct val="90000"/>
              </a:lnSpc>
              <a:spcBef>
                <a:spcPct val="0"/>
              </a:spcBef>
              <a:buNone/>
              <a:defRPr lang="en-US" sz="6600" b="0" cap="none" spc="-118" baseline="0" dirty="0" smtClean="0">
                <a:ln w="3175">
                  <a:noFill/>
                </a:ln>
                <a:solidFill>
                  <a:schemeClr val="bg1"/>
                </a:solidFill>
                <a:effectLst/>
                <a:latin typeface="Amazon Ember Display Heavy" panose="020F0803020204020204" pitchFamily="34" charset="0"/>
                <a:ea typeface="Amazon Ember Display Heavy" panose="020F0803020204020204" pitchFamily="34" charset="0"/>
                <a:cs typeface="Amazon Ember Display Heavy" panose="020F0803020204020204" pitchFamily="34" charset="0"/>
              </a:defRPr>
            </a:lvl1pPr>
          </a:lstStyle>
          <a:p>
            <a:pPr eaLnBrk="1" fontAlgn="auto" hangingPunct="1">
              <a:spcAft>
                <a:spcPts val="0"/>
              </a:spcAft>
              <a:defRPr/>
            </a:pPr>
            <a:r>
              <a:rPr sz="6600" b="1" i="0" spc="-150" dirty="0">
                <a:solidFill>
                  <a:schemeClr val="tx1"/>
                </a:solidFill>
                <a:latin typeface="+mj-lt"/>
                <a:ea typeface="Amazon Ember Display" panose="020F0603020204020204" pitchFamily="34" charset="0"/>
                <a:cs typeface="Amazon Ember Display" panose="020F0603020204020204" pitchFamily="34" charset="0"/>
              </a:rPr>
              <a:t>Thank you!</a:t>
            </a:r>
          </a:p>
        </p:txBody>
      </p:sp>
      <p:sp>
        <p:nvSpPr>
          <p:cNvPr id="2" name="TextBox 1">
            <a:extLst>
              <a:ext uri="{FF2B5EF4-FFF2-40B4-BE49-F238E27FC236}">
                <a16:creationId xmlns:a16="http://schemas.microsoft.com/office/drawing/2014/main" id="{CB12D1FC-D6F1-F8D9-1A7D-840D19BF30F3}"/>
              </a:ext>
            </a:extLst>
          </p:cNvPr>
          <p:cNvSpPr txBox="1"/>
          <p:nvPr userDrawn="1"/>
        </p:nvSpPr>
        <p:spPr>
          <a:xfrm>
            <a:off x="433635" y="6488495"/>
            <a:ext cx="2849173" cy="276999"/>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solidFill>
                <a:effectLst/>
                <a:uLnTx/>
                <a:uFillTx/>
                <a:latin typeface="Amazon Ember Display"/>
                <a:ea typeface="+mn-ea"/>
                <a:cs typeface="+mn-cs"/>
              </a:rPr>
              <a:t>Amazon Web Services, AWS, the Powered by AWS logo, and all AWS service names used in this slide deck are trademarks of Amazon.com, Inc. or its affiliates.</a:t>
            </a:r>
          </a:p>
        </p:txBody>
      </p:sp>
      <p:sp>
        <p:nvSpPr>
          <p:cNvPr id="4" name="TextBox 3">
            <a:extLst>
              <a:ext uri="{FF2B5EF4-FFF2-40B4-BE49-F238E27FC236}">
                <a16:creationId xmlns:a16="http://schemas.microsoft.com/office/drawing/2014/main" id="{64DC951A-2FFD-5A4C-096D-F9F9392110DC}"/>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2"/>
                </a:solidFill>
                <a:effectLst/>
                <a:uLnTx/>
                <a:uFillTx/>
                <a:latin typeface="Amazon Ember Display"/>
                <a:ea typeface="+mn-ea"/>
                <a:cs typeface="+mn-cs"/>
              </a:rPr>
              <a:t>© 2024, Amazon Web Services, Inc. or its affiliates. All rights reserved</a:t>
            </a:r>
          </a:p>
        </p:txBody>
      </p:sp>
    </p:spTree>
    <p:extLst>
      <p:ext uri="{BB962C8B-B14F-4D97-AF65-F5344CB8AC3E}">
        <p14:creationId xmlns:p14="http://schemas.microsoft.com/office/powerpoint/2010/main" val="1231671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4">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hank You_gradient 2">
    <p:spTree>
      <p:nvGrpSpPr>
        <p:cNvPr id="1" name=""/>
        <p:cNvGrpSpPr/>
        <p:nvPr/>
      </p:nvGrpSpPr>
      <p:grpSpPr>
        <a:xfrm>
          <a:off x="0" y="0"/>
          <a:ext cx="0" cy="0"/>
          <a:chOff x="0" y="0"/>
          <a:chExt cx="0" cy="0"/>
        </a:xfrm>
      </p:grpSpPr>
      <p:pic>
        <p:nvPicPr>
          <p:cNvPr id="5" name="Picture 4" descr="A blurry image of a colorful background&#10;&#10;Description automatically generated">
            <a:extLst>
              <a:ext uri="{FF2B5EF4-FFF2-40B4-BE49-F238E27FC236}">
                <a16:creationId xmlns:a16="http://schemas.microsoft.com/office/drawing/2014/main" id="{14865877-DA5C-0C56-6CB8-05F3E15C95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1" y="-1"/>
            <a:ext cx="12192000" cy="6858001"/>
          </a:xfrm>
          <a:prstGeom prst="rect">
            <a:avLst/>
          </a:prstGeom>
        </p:spPr>
      </p:pic>
      <p:sp>
        <p:nvSpPr>
          <p:cNvPr id="43" name="Title 42">
            <a:extLst>
              <a:ext uri="{FF2B5EF4-FFF2-40B4-BE49-F238E27FC236}">
                <a16:creationId xmlns:a16="http://schemas.microsoft.com/office/drawing/2014/main" id="{0D9B8DBA-78C6-4788-90BB-271D175CD3A8}"/>
              </a:ext>
            </a:extLst>
          </p:cNvPr>
          <p:cNvSpPr>
            <a:spLocks noGrp="1"/>
          </p:cNvSpPr>
          <p:nvPr>
            <p:ph type="title" hasCustomPrompt="1"/>
          </p:nvPr>
        </p:nvSpPr>
        <p:spPr>
          <a:xfrm>
            <a:off x="0" y="-660868"/>
            <a:ext cx="12192000" cy="638175"/>
          </a:xfrm>
          <a:prstGeom prst="rect">
            <a:avLst/>
          </a:prstGeom>
        </p:spPr>
        <p:txBody>
          <a:bodyPr/>
          <a:lstStyle>
            <a:lvl1pPr>
              <a:defRPr>
                <a:solidFill>
                  <a:schemeClr val="bg1">
                    <a:lumMod val="65000"/>
                    <a:lumOff val="35000"/>
                  </a:schemeClr>
                </a:solidFill>
              </a:defRPr>
            </a:lvl1pPr>
          </a:lstStyle>
          <a:p>
            <a:r>
              <a:rPr lang="en-US"/>
              <a:t>Thank you layout</a:t>
            </a:r>
          </a:p>
        </p:txBody>
      </p:sp>
      <p:sp>
        <p:nvSpPr>
          <p:cNvPr id="3" name="TextBox 2">
            <a:extLst>
              <a:ext uri="{FF2B5EF4-FFF2-40B4-BE49-F238E27FC236}">
                <a16:creationId xmlns:a16="http://schemas.microsoft.com/office/drawing/2014/main" id="{B40EF7F8-9F2B-B523-D4B9-FDEDC073F8E5}"/>
              </a:ext>
            </a:extLst>
          </p:cNvPr>
          <p:cNvSpPr txBox="1"/>
          <p:nvPr userDrawn="1"/>
        </p:nvSpPr>
        <p:spPr bwMode="white">
          <a:xfrm>
            <a:off x="419100" y="1900795"/>
            <a:ext cx="5676900" cy="956453"/>
          </a:xfrm>
          <a:prstGeom prst="rect">
            <a:avLst/>
          </a:prstGeom>
          <a:noFill/>
        </p:spPr>
        <p:txBody>
          <a:bodyPr lIns="0" tIns="0" rIns="0" bIns="0"/>
          <a:lstStyle>
            <a:lvl1pPr defTabSz="1097278">
              <a:lnSpc>
                <a:spcPct val="90000"/>
              </a:lnSpc>
              <a:spcBef>
                <a:spcPct val="0"/>
              </a:spcBef>
              <a:buNone/>
              <a:defRPr lang="en-US" sz="6600" b="0" cap="none" spc="-118" baseline="0" dirty="0" smtClean="0">
                <a:ln w="3175">
                  <a:noFill/>
                </a:ln>
                <a:solidFill>
                  <a:schemeClr val="bg1"/>
                </a:solidFill>
                <a:effectLst/>
                <a:latin typeface="Amazon Ember Display Heavy" panose="020F0803020204020204" pitchFamily="34" charset="0"/>
                <a:ea typeface="Amazon Ember Display Heavy" panose="020F0803020204020204" pitchFamily="34" charset="0"/>
                <a:cs typeface="Amazon Ember Display Heavy" panose="020F0803020204020204" pitchFamily="34" charset="0"/>
              </a:defRPr>
            </a:lvl1pPr>
          </a:lstStyle>
          <a:p>
            <a:pPr eaLnBrk="1" fontAlgn="auto" hangingPunct="1">
              <a:spcAft>
                <a:spcPts val="0"/>
              </a:spcAft>
              <a:defRPr/>
            </a:pPr>
            <a:r>
              <a:rPr sz="6600" b="1" i="0" spc="-150" dirty="0">
                <a:solidFill>
                  <a:schemeClr val="tx1"/>
                </a:solidFill>
                <a:latin typeface="+mj-lt"/>
                <a:ea typeface="Amazon Ember Display" panose="020F0603020204020204" pitchFamily="34" charset="0"/>
                <a:cs typeface="Amazon Ember Display" panose="020F0603020204020204" pitchFamily="34" charset="0"/>
              </a:rPr>
              <a:t>Thank you!</a:t>
            </a:r>
          </a:p>
        </p:txBody>
      </p:sp>
      <p:sp>
        <p:nvSpPr>
          <p:cNvPr id="2" name="TextBox 1">
            <a:extLst>
              <a:ext uri="{FF2B5EF4-FFF2-40B4-BE49-F238E27FC236}">
                <a16:creationId xmlns:a16="http://schemas.microsoft.com/office/drawing/2014/main" id="{CB12D1FC-D6F1-F8D9-1A7D-840D19BF30F3}"/>
              </a:ext>
            </a:extLst>
          </p:cNvPr>
          <p:cNvSpPr txBox="1"/>
          <p:nvPr userDrawn="1"/>
        </p:nvSpPr>
        <p:spPr>
          <a:xfrm>
            <a:off x="433635" y="6488495"/>
            <a:ext cx="2849173" cy="276999"/>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solidFill>
                <a:effectLst/>
                <a:uLnTx/>
                <a:uFillTx/>
                <a:latin typeface="Amazon Ember Display"/>
                <a:ea typeface="+mn-ea"/>
                <a:cs typeface="+mn-cs"/>
              </a:rPr>
              <a:t>Amazon Web Services, AWS, the Powered by AWS logo, and all AWS service names used in this slide deck are trademarks of Amazon.com, Inc. or its affiliates.</a:t>
            </a:r>
          </a:p>
        </p:txBody>
      </p:sp>
      <p:sp>
        <p:nvSpPr>
          <p:cNvPr id="4" name="TextBox 3">
            <a:extLst>
              <a:ext uri="{FF2B5EF4-FFF2-40B4-BE49-F238E27FC236}">
                <a16:creationId xmlns:a16="http://schemas.microsoft.com/office/drawing/2014/main" id="{64DC951A-2FFD-5A4C-096D-F9F9392110DC}"/>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2"/>
                </a:solidFill>
                <a:effectLst/>
                <a:uLnTx/>
                <a:uFillTx/>
                <a:latin typeface="Amazon Ember Display"/>
                <a:ea typeface="+mn-ea"/>
                <a:cs typeface="+mn-cs"/>
              </a:rPr>
              <a:t>© 2024, Amazon Web Services, Inc. or its affiliates. All rights reserved</a:t>
            </a:r>
          </a:p>
        </p:txBody>
      </p:sp>
      <p:sp>
        <p:nvSpPr>
          <p:cNvPr id="8" name="Text Placeholder 10">
            <a:extLst>
              <a:ext uri="{FF2B5EF4-FFF2-40B4-BE49-F238E27FC236}">
                <a16:creationId xmlns:a16="http://schemas.microsoft.com/office/drawing/2014/main" id="{5D8F2C03-908A-4494-8E3C-8FABEA3AF7DE}"/>
              </a:ext>
            </a:extLst>
          </p:cNvPr>
          <p:cNvSpPr>
            <a:spLocks noGrp="1"/>
          </p:cNvSpPr>
          <p:nvPr>
            <p:ph type="body" sz="quarter" idx="10" hasCustomPrompt="1"/>
          </p:nvPr>
        </p:nvSpPr>
        <p:spPr>
          <a:xfrm>
            <a:off x="431800" y="3453368"/>
            <a:ext cx="3703320" cy="369332"/>
          </a:xfrm>
          <a:prstGeom prst="rect">
            <a:avLst/>
          </a:prstGeom>
        </p:spPr>
        <p:txBody>
          <a:bodyPr anchor="b"/>
          <a:lstStyle>
            <a:lvl1pPr marL="0" indent="0">
              <a:buNone/>
              <a:defRPr sz="2000" b="1"/>
            </a:lvl1pPr>
          </a:lstStyle>
          <a:p>
            <a:pPr lvl="0"/>
            <a:r>
              <a:rPr lang="en-US" dirty="0"/>
              <a:t>Speaker name (pronouns)</a:t>
            </a:r>
          </a:p>
        </p:txBody>
      </p:sp>
      <p:sp>
        <p:nvSpPr>
          <p:cNvPr id="9" name="Text Placeholder 12">
            <a:extLst>
              <a:ext uri="{FF2B5EF4-FFF2-40B4-BE49-F238E27FC236}">
                <a16:creationId xmlns:a16="http://schemas.microsoft.com/office/drawing/2014/main" id="{C89F2AAE-73B0-4553-997B-38BDFD6F6ECF}"/>
              </a:ext>
            </a:extLst>
          </p:cNvPr>
          <p:cNvSpPr>
            <a:spLocks noGrp="1"/>
          </p:cNvSpPr>
          <p:nvPr>
            <p:ph type="body" sz="quarter" idx="11" hasCustomPrompt="1"/>
          </p:nvPr>
        </p:nvSpPr>
        <p:spPr>
          <a:xfrm>
            <a:off x="431800" y="3835400"/>
            <a:ext cx="3703320" cy="1128486"/>
          </a:xfrm>
          <a:prstGeom prst="rect">
            <a:avLst/>
          </a:prstGeom>
        </p:spPr>
        <p:txBody>
          <a:bodyPr>
            <a:noAutofit/>
          </a:bodyPr>
          <a:lstStyle>
            <a:lvl1pPr marL="0" indent="0">
              <a:lnSpc>
                <a:spcPct val="100000"/>
              </a:lnSpc>
              <a:spcAft>
                <a:spcPts val="600"/>
              </a:spcAft>
              <a:buNone/>
              <a:defRPr sz="1800"/>
            </a:lvl1pPr>
          </a:lstStyle>
          <a:p>
            <a:pPr lvl="0"/>
            <a:r>
              <a:rPr lang="en-US" dirty="0"/>
              <a:t>Speaker contact info </a:t>
            </a:r>
            <a:br>
              <a:rPr lang="en-US" dirty="0"/>
            </a:br>
            <a:r>
              <a:rPr lang="en-US" dirty="0"/>
              <a:t>(such as email or socials)</a:t>
            </a:r>
          </a:p>
        </p:txBody>
      </p:sp>
    </p:spTree>
    <p:extLst>
      <p:ext uri="{BB962C8B-B14F-4D97-AF65-F5344CB8AC3E}">
        <p14:creationId xmlns:p14="http://schemas.microsoft.com/office/powerpoint/2010/main" val="723052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4">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hank You_gradient 3">
    <p:spTree>
      <p:nvGrpSpPr>
        <p:cNvPr id="1" name=""/>
        <p:cNvGrpSpPr/>
        <p:nvPr/>
      </p:nvGrpSpPr>
      <p:grpSpPr>
        <a:xfrm>
          <a:off x="0" y="0"/>
          <a:ext cx="0" cy="0"/>
          <a:chOff x="0" y="0"/>
          <a:chExt cx="0" cy="0"/>
        </a:xfrm>
      </p:grpSpPr>
      <p:sp>
        <p:nvSpPr>
          <p:cNvPr id="43" name="Title 42">
            <a:extLst>
              <a:ext uri="{FF2B5EF4-FFF2-40B4-BE49-F238E27FC236}">
                <a16:creationId xmlns:a16="http://schemas.microsoft.com/office/drawing/2014/main" id="{0D9B8DBA-78C6-4788-90BB-271D175CD3A8}"/>
              </a:ext>
            </a:extLst>
          </p:cNvPr>
          <p:cNvSpPr>
            <a:spLocks noGrp="1"/>
          </p:cNvSpPr>
          <p:nvPr>
            <p:ph type="title" hasCustomPrompt="1"/>
          </p:nvPr>
        </p:nvSpPr>
        <p:spPr>
          <a:xfrm>
            <a:off x="0" y="-660868"/>
            <a:ext cx="12192000" cy="638175"/>
          </a:xfrm>
          <a:prstGeom prst="rect">
            <a:avLst/>
          </a:prstGeom>
        </p:spPr>
        <p:txBody>
          <a:bodyPr/>
          <a:lstStyle>
            <a:lvl1pPr>
              <a:defRPr>
                <a:solidFill>
                  <a:schemeClr val="bg1">
                    <a:lumMod val="65000"/>
                    <a:lumOff val="35000"/>
                  </a:schemeClr>
                </a:solidFill>
              </a:defRPr>
            </a:lvl1pPr>
          </a:lstStyle>
          <a:p>
            <a:r>
              <a:rPr lang="en-US"/>
              <a:t>Thank you layout</a:t>
            </a:r>
          </a:p>
        </p:txBody>
      </p:sp>
      <p:sp>
        <p:nvSpPr>
          <p:cNvPr id="3" name="TextBox 2">
            <a:extLst>
              <a:ext uri="{FF2B5EF4-FFF2-40B4-BE49-F238E27FC236}">
                <a16:creationId xmlns:a16="http://schemas.microsoft.com/office/drawing/2014/main" id="{B40EF7F8-9F2B-B523-D4B9-FDEDC073F8E5}"/>
              </a:ext>
            </a:extLst>
          </p:cNvPr>
          <p:cNvSpPr txBox="1"/>
          <p:nvPr userDrawn="1"/>
        </p:nvSpPr>
        <p:spPr bwMode="white">
          <a:xfrm>
            <a:off x="419100" y="1900795"/>
            <a:ext cx="5676900" cy="956453"/>
          </a:xfrm>
          <a:prstGeom prst="rect">
            <a:avLst/>
          </a:prstGeom>
          <a:noFill/>
        </p:spPr>
        <p:txBody>
          <a:bodyPr lIns="0" tIns="0" rIns="0" bIns="0"/>
          <a:lstStyle>
            <a:lvl1pPr defTabSz="1097278">
              <a:lnSpc>
                <a:spcPct val="90000"/>
              </a:lnSpc>
              <a:spcBef>
                <a:spcPct val="0"/>
              </a:spcBef>
              <a:buNone/>
              <a:defRPr lang="en-US" sz="6600" b="0" cap="none" spc="-118" baseline="0" dirty="0" smtClean="0">
                <a:ln w="3175">
                  <a:noFill/>
                </a:ln>
                <a:solidFill>
                  <a:schemeClr val="bg1"/>
                </a:solidFill>
                <a:effectLst/>
                <a:latin typeface="Amazon Ember Display Heavy" panose="020F0803020204020204" pitchFamily="34" charset="0"/>
                <a:ea typeface="Amazon Ember Display Heavy" panose="020F0803020204020204" pitchFamily="34" charset="0"/>
                <a:cs typeface="Amazon Ember Display Heavy" panose="020F0803020204020204" pitchFamily="34" charset="0"/>
              </a:defRPr>
            </a:lvl1pPr>
          </a:lstStyle>
          <a:p>
            <a:pPr eaLnBrk="1" fontAlgn="auto" hangingPunct="1">
              <a:spcAft>
                <a:spcPts val="0"/>
              </a:spcAft>
              <a:defRPr/>
            </a:pPr>
            <a:r>
              <a:rPr sz="6600" b="1" i="0" spc="-150" dirty="0">
                <a:solidFill>
                  <a:schemeClr val="tx1"/>
                </a:solidFill>
                <a:latin typeface="+mj-lt"/>
                <a:ea typeface="Amazon Ember Display" panose="020F0603020204020204" pitchFamily="34" charset="0"/>
                <a:cs typeface="Amazon Ember Display" panose="020F0603020204020204" pitchFamily="34" charset="0"/>
              </a:rPr>
              <a:t>Thank you!</a:t>
            </a:r>
          </a:p>
        </p:txBody>
      </p:sp>
      <p:sp>
        <p:nvSpPr>
          <p:cNvPr id="2" name="TextBox 1">
            <a:extLst>
              <a:ext uri="{FF2B5EF4-FFF2-40B4-BE49-F238E27FC236}">
                <a16:creationId xmlns:a16="http://schemas.microsoft.com/office/drawing/2014/main" id="{CB12D1FC-D6F1-F8D9-1A7D-840D19BF30F3}"/>
              </a:ext>
            </a:extLst>
          </p:cNvPr>
          <p:cNvSpPr txBox="1"/>
          <p:nvPr userDrawn="1"/>
        </p:nvSpPr>
        <p:spPr>
          <a:xfrm>
            <a:off x="433635" y="6488495"/>
            <a:ext cx="2849173" cy="276999"/>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solidFill>
                <a:effectLst/>
                <a:uLnTx/>
                <a:uFillTx/>
                <a:latin typeface="Amazon Ember Display"/>
                <a:ea typeface="+mn-ea"/>
                <a:cs typeface="+mn-cs"/>
              </a:rPr>
              <a:t>Amazon Web Services, AWS, the Powered by AWS logo, and all AWS service names used in this slide deck are trademarks of Amazon.com, Inc. or its affiliates.</a:t>
            </a:r>
          </a:p>
        </p:txBody>
      </p:sp>
      <p:sp>
        <p:nvSpPr>
          <p:cNvPr id="4" name="TextBox 3">
            <a:extLst>
              <a:ext uri="{FF2B5EF4-FFF2-40B4-BE49-F238E27FC236}">
                <a16:creationId xmlns:a16="http://schemas.microsoft.com/office/drawing/2014/main" id="{64DC951A-2FFD-5A4C-096D-F9F9392110DC}"/>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2"/>
                </a:solidFill>
                <a:effectLst/>
                <a:uLnTx/>
                <a:uFillTx/>
                <a:latin typeface="Amazon Ember Display"/>
                <a:ea typeface="+mn-ea"/>
                <a:cs typeface="+mn-cs"/>
              </a:rPr>
              <a:t>© 2024, Amazon Web Services, Inc. or its affiliates. All rights reserved</a:t>
            </a:r>
          </a:p>
        </p:txBody>
      </p:sp>
      <p:sp>
        <p:nvSpPr>
          <p:cNvPr id="8" name="Text Placeholder 10">
            <a:extLst>
              <a:ext uri="{FF2B5EF4-FFF2-40B4-BE49-F238E27FC236}">
                <a16:creationId xmlns:a16="http://schemas.microsoft.com/office/drawing/2014/main" id="{085A13E1-A54D-45D1-BF75-AB17A9E234FA}"/>
              </a:ext>
            </a:extLst>
          </p:cNvPr>
          <p:cNvSpPr>
            <a:spLocks noGrp="1"/>
          </p:cNvSpPr>
          <p:nvPr>
            <p:ph type="body" sz="quarter" idx="10" hasCustomPrompt="1"/>
          </p:nvPr>
        </p:nvSpPr>
        <p:spPr>
          <a:xfrm>
            <a:off x="431800" y="3453368"/>
            <a:ext cx="3703320" cy="369332"/>
          </a:xfrm>
          <a:prstGeom prst="rect">
            <a:avLst/>
          </a:prstGeom>
        </p:spPr>
        <p:txBody>
          <a:bodyPr anchor="b"/>
          <a:lstStyle>
            <a:lvl1pPr marL="0" indent="0">
              <a:buNone/>
              <a:defRPr sz="2000" b="1"/>
            </a:lvl1pPr>
          </a:lstStyle>
          <a:p>
            <a:pPr lvl="0"/>
            <a:r>
              <a:rPr lang="en-US" dirty="0"/>
              <a:t>Speaker name (pronouns)</a:t>
            </a:r>
          </a:p>
        </p:txBody>
      </p:sp>
      <p:sp>
        <p:nvSpPr>
          <p:cNvPr id="9" name="Text Placeholder 12">
            <a:extLst>
              <a:ext uri="{FF2B5EF4-FFF2-40B4-BE49-F238E27FC236}">
                <a16:creationId xmlns:a16="http://schemas.microsoft.com/office/drawing/2014/main" id="{4F92D30E-C60C-44F7-A554-C9D1F7EACEBE}"/>
              </a:ext>
            </a:extLst>
          </p:cNvPr>
          <p:cNvSpPr>
            <a:spLocks noGrp="1"/>
          </p:cNvSpPr>
          <p:nvPr>
            <p:ph type="body" sz="quarter" idx="11" hasCustomPrompt="1"/>
          </p:nvPr>
        </p:nvSpPr>
        <p:spPr>
          <a:xfrm>
            <a:off x="431800" y="3835400"/>
            <a:ext cx="3703320" cy="1128486"/>
          </a:xfrm>
          <a:prstGeom prst="rect">
            <a:avLst/>
          </a:prstGeom>
        </p:spPr>
        <p:txBody>
          <a:bodyPr>
            <a:noAutofit/>
          </a:bodyPr>
          <a:lstStyle>
            <a:lvl1pPr marL="0" indent="0">
              <a:lnSpc>
                <a:spcPct val="100000"/>
              </a:lnSpc>
              <a:spcAft>
                <a:spcPts val="600"/>
              </a:spcAft>
              <a:buNone/>
              <a:defRPr sz="1800"/>
            </a:lvl1pPr>
          </a:lstStyle>
          <a:p>
            <a:pPr lvl="0"/>
            <a:r>
              <a:rPr lang="en-US" dirty="0"/>
              <a:t>Speaker contact info </a:t>
            </a:r>
            <a:br>
              <a:rPr lang="en-US" dirty="0"/>
            </a:br>
            <a:r>
              <a:rPr lang="en-US" dirty="0"/>
              <a:t>(such as email or socials)</a:t>
            </a:r>
          </a:p>
        </p:txBody>
      </p:sp>
    </p:spTree>
    <p:extLst>
      <p:ext uri="{BB962C8B-B14F-4D97-AF65-F5344CB8AC3E}">
        <p14:creationId xmlns:p14="http://schemas.microsoft.com/office/powerpoint/2010/main" val="95646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4">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End of Template">
    <p:spTree>
      <p:nvGrpSpPr>
        <p:cNvPr id="1" name=""/>
        <p:cNvGrpSpPr/>
        <p:nvPr/>
      </p:nvGrpSpPr>
      <p:grpSpPr>
        <a:xfrm>
          <a:off x="0" y="0"/>
          <a:ext cx="0" cy="0"/>
          <a:chOff x="0" y="0"/>
          <a:chExt cx="0" cy="0"/>
        </a:xfrm>
      </p:grpSpPr>
      <p:pic>
        <p:nvPicPr>
          <p:cNvPr id="7" name="Graphic 6" descr="Stop sign">
            <a:extLst>
              <a:ext uri="{FF2B5EF4-FFF2-40B4-BE49-F238E27FC236}">
                <a16:creationId xmlns:a16="http://schemas.microsoft.com/office/drawing/2014/main" id="{D8BDC3FF-1738-461C-B98B-AC108F0BBD7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250" y="1533524"/>
            <a:ext cx="2628900" cy="2628900"/>
          </a:xfrm>
          <a:prstGeom prst="rect">
            <a:avLst/>
          </a:prstGeom>
        </p:spPr>
      </p:pic>
      <p:sp>
        <p:nvSpPr>
          <p:cNvPr id="2" name="TextBox 1">
            <a:extLst>
              <a:ext uri="{FF2B5EF4-FFF2-40B4-BE49-F238E27FC236}">
                <a16:creationId xmlns:a16="http://schemas.microsoft.com/office/drawing/2014/main" id="{A8E4803B-1950-E31A-1640-76EE0564F821}"/>
              </a:ext>
            </a:extLst>
          </p:cNvPr>
          <p:cNvSpPr txBox="1"/>
          <p:nvPr userDrawn="1"/>
        </p:nvSpPr>
        <p:spPr>
          <a:xfrm>
            <a:off x="3486150" y="1798617"/>
            <a:ext cx="7785100" cy="4067011"/>
          </a:xfrm>
          <a:prstGeom prst="rect">
            <a:avLst/>
          </a:prstGeom>
          <a:noFill/>
        </p:spPr>
        <p:txBody>
          <a:bodyPr wrap="square" rtlCol="0">
            <a:spAutoFit/>
          </a:bodyPr>
          <a:lstStyle/>
          <a:p>
            <a:pPr algn="l">
              <a:lnSpc>
                <a:spcPct val="80000"/>
              </a:lnSpc>
            </a:pPr>
            <a:r>
              <a:rPr lang="en-US" sz="6600" b="1" i="0" dirty="0">
                <a:latin typeface="Amazon Ember Display" panose="020F0603020204020204" pitchFamily="34" charset="0"/>
                <a:ea typeface="Amazon Ember Display" panose="020F0603020204020204" pitchFamily="34" charset="0"/>
                <a:cs typeface="Amazon Ember Display" panose="020F0603020204020204" pitchFamily="34" charset="0"/>
              </a:rPr>
              <a:t>Do not use layouts after this slide.</a:t>
            </a:r>
            <a:endParaRPr lang="en-US" sz="6600" b="1" i="0" dirty="0">
              <a:latin typeface="Amazon Ember Display Heavy" panose="020F0603020204020204" pitchFamily="34" charset="0"/>
              <a:ea typeface="Amazon Ember Display Heavy" panose="020F0603020204020204" pitchFamily="34" charset="0"/>
              <a:cs typeface="Amazon Ember Display Heavy" panose="020F0603020204020204" pitchFamily="34" charset="0"/>
            </a:endParaRPr>
          </a:p>
          <a:p>
            <a:pPr algn="l">
              <a:lnSpc>
                <a:spcPct val="80000"/>
              </a:lnSpc>
              <a:spcBef>
                <a:spcPts val="600"/>
              </a:spcBef>
            </a:pPr>
            <a:r>
              <a:rPr lang="en-US" sz="2400" b="1" i="0" dirty="0">
                <a:latin typeface="+mn-lt"/>
                <a:ea typeface="Amazon Ember Display Medium" panose="020F0603020204020204" pitchFamily="34" charset="0"/>
                <a:cs typeface="Amazon Ember Display Medium" panose="020F0603020204020204" pitchFamily="34" charset="0"/>
              </a:rPr>
              <a:t>They might be included because a previous template’s styles were ported in and are not part of this official template. Please apply appropriate templates to the slides in presentation mode that are using other templates, and then remove the slides that follow after this slide in the master view. </a:t>
            </a:r>
            <a:r>
              <a:rPr lang="en-US" sz="2000" b="0" i="0" dirty="0">
                <a:latin typeface="+mn-lt"/>
                <a:ea typeface="Amazon Ember Display Medium" panose="020F0603020204020204" pitchFamily="34" charset="0"/>
                <a:cs typeface="Amazon Ember Display Medium" panose="020F0603020204020204" pitchFamily="34" charset="0"/>
              </a:rPr>
              <a:t>(Hint: Hover over slide in master view TOC to see which presentation slide includes the layout.)</a:t>
            </a:r>
          </a:p>
        </p:txBody>
      </p:sp>
    </p:spTree>
    <p:extLst>
      <p:ext uri="{BB962C8B-B14F-4D97-AF65-F5344CB8AC3E}">
        <p14:creationId xmlns:p14="http://schemas.microsoft.com/office/powerpoint/2010/main" val="20206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Walk-I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552940-F1B7-4731-9FBC-2B048CA82333}"/>
              </a:ext>
            </a:extLst>
          </p:cNvPr>
          <p:cNvSpPr>
            <a:spLocks noGrp="1"/>
          </p:cNvSpPr>
          <p:nvPr>
            <p:ph type="body" sz="quarter" idx="12" hasCustomPrompt="1"/>
          </p:nvPr>
        </p:nvSpPr>
        <p:spPr>
          <a:xfrm>
            <a:off x="609600" y="1485900"/>
            <a:ext cx="3694113" cy="258532"/>
          </a:xfrm>
        </p:spPr>
        <p:txBody>
          <a:bodyPr/>
          <a:lstStyle>
            <a:lvl1pPr marL="0" indent="0">
              <a:buNone/>
              <a:defRPr sz="1200" b="1" spc="300" baseline="0">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LOCATION | MONTH DD, 2024</a:t>
            </a:r>
          </a:p>
        </p:txBody>
      </p:sp>
      <p:sp>
        <p:nvSpPr>
          <p:cNvPr id="2" name="Title 1">
            <a:extLst>
              <a:ext uri="{FF2B5EF4-FFF2-40B4-BE49-F238E27FC236}">
                <a16:creationId xmlns:a16="http://schemas.microsoft.com/office/drawing/2014/main" id="{705B96BE-BEFA-47C5-B5F6-07D5B53EFBEF}"/>
              </a:ext>
            </a:extLst>
          </p:cNvPr>
          <p:cNvSpPr>
            <a:spLocks noGrp="1"/>
          </p:cNvSpPr>
          <p:nvPr>
            <p:ph type="title" hasCustomPrompt="1"/>
          </p:nvPr>
        </p:nvSpPr>
        <p:spPr>
          <a:xfrm>
            <a:off x="0" y="-660400"/>
            <a:ext cx="12192000" cy="638175"/>
          </a:xfrm>
        </p:spPr>
        <p:txBody>
          <a:bodyPr/>
          <a:lstStyle>
            <a:lvl1pPr>
              <a:defRPr sz="3600">
                <a:solidFill>
                  <a:schemeClr val="bg1">
                    <a:lumMod val="65000"/>
                    <a:lumOff val="35000"/>
                  </a:schemeClr>
                </a:solidFill>
              </a:defRPr>
            </a:lvl1pPr>
          </a:lstStyle>
          <a:p>
            <a:r>
              <a:rPr lang="en-US" dirty="0"/>
              <a:t>Walk-in layout</a:t>
            </a:r>
          </a:p>
        </p:txBody>
      </p:sp>
      <p:pic>
        <p:nvPicPr>
          <p:cNvPr id="7" name="Graphic 6">
            <a:extLst>
              <a:ext uri="{FF2B5EF4-FFF2-40B4-BE49-F238E27FC236}">
                <a16:creationId xmlns:a16="http://schemas.microsoft.com/office/drawing/2014/main" id="{F6F9C513-78E1-40D8-8E9B-A7162B22CFB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2465" y="2017329"/>
            <a:ext cx="4115322" cy="768647"/>
          </a:xfrm>
          <a:prstGeom prst="rect">
            <a:avLst/>
          </a:prstGeom>
        </p:spPr>
      </p:pic>
    </p:spTree>
    <p:extLst>
      <p:ext uri="{BB962C8B-B14F-4D97-AF65-F5344CB8AC3E}">
        <p14:creationId xmlns:p14="http://schemas.microsoft.com/office/powerpoint/2010/main" val="1739937381"/>
      </p:ext>
    </p:extLst>
  </p:cSld>
  <p:clrMapOvr>
    <a:masterClrMapping/>
  </p:clrMapOvr>
  <p:transition>
    <p:fade/>
  </p:transition>
  <p:extLst>
    <p:ext uri="{DCECCB84-F9BA-43D5-87BE-67443E8EF086}">
      <p15:sldGuideLst xmlns:p15="http://schemas.microsoft.com/office/powerpoint/2012/main">
        <p15:guide id="1" orient="horz" pos="2376">
          <p15:clr>
            <a:srgbClr val="FBAE40"/>
          </p15:clr>
        </p15:guide>
        <p15:guide id="2" pos="384">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24D4546-D701-4B35-9802-54E73AEB80B6}"/>
              </a:ext>
            </a:extLst>
          </p:cNvPr>
          <p:cNvSpPr>
            <a:spLocks noGrp="1"/>
          </p:cNvSpPr>
          <p:nvPr>
            <p:ph type="subTitle" idx="1" hasCustomPrompt="1"/>
          </p:nvPr>
        </p:nvSpPr>
        <p:spPr>
          <a:xfrm>
            <a:off x="322916" y="1990726"/>
            <a:ext cx="8274329" cy="258532"/>
          </a:xfrm>
        </p:spPr>
        <p:txBody>
          <a:bodyPr/>
          <a:lstStyle>
            <a:lvl1pPr marL="0" indent="0" algn="l">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Legal text placeholder (editor use only)</a:t>
            </a:r>
          </a:p>
        </p:txBody>
      </p:sp>
      <p:sp>
        <p:nvSpPr>
          <p:cNvPr id="8" name="Title 7">
            <a:extLst>
              <a:ext uri="{FF2B5EF4-FFF2-40B4-BE49-F238E27FC236}">
                <a16:creationId xmlns:a16="http://schemas.microsoft.com/office/drawing/2014/main" id="{9E4CB04F-C9B8-4D74-A55A-0AC876E8A9C3}"/>
              </a:ext>
            </a:extLst>
          </p:cNvPr>
          <p:cNvSpPr>
            <a:spLocks noGrp="1"/>
          </p:cNvSpPr>
          <p:nvPr>
            <p:ph type="title" hasCustomPrompt="1"/>
          </p:nvPr>
        </p:nvSpPr>
        <p:spPr>
          <a:xfrm>
            <a:off x="322916" y="2400300"/>
            <a:ext cx="8274329" cy="1865508"/>
          </a:xfrm>
        </p:spPr>
        <p:txBody>
          <a:bodyPr tIns="146304" bIns="146304"/>
          <a:lstStyle>
            <a:lvl1pPr>
              <a:defRPr sz="4400"/>
            </a:lvl1pPr>
          </a:lstStyle>
          <a:p>
            <a:r>
              <a:rPr lang="en-US" dirty="0"/>
              <a:t>Enter session title</a:t>
            </a:r>
          </a:p>
        </p:txBody>
      </p:sp>
      <p:sp>
        <p:nvSpPr>
          <p:cNvPr id="12" name="Text Placeholder 11">
            <a:extLst>
              <a:ext uri="{FF2B5EF4-FFF2-40B4-BE49-F238E27FC236}">
                <a16:creationId xmlns:a16="http://schemas.microsoft.com/office/drawing/2014/main" id="{F1C6DF77-859A-4968-8301-C7FA52E8E0A2}"/>
              </a:ext>
            </a:extLst>
          </p:cNvPr>
          <p:cNvSpPr>
            <a:spLocks noGrp="1"/>
          </p:cNvSpPr>
          <p:nvPr>
            <p:ph type="body" sz="quarter" idx="10" hasCustomPrompt="1"/>
          </p:nvPr>
        </p:nvSpPr>
        <p:spPr>
          <a:xfrm>
            <a:off x="322916" y="4692846"/>
            <a:ext cx="3702329" cy="369332"/>
          </a:xfrm>
        </p:spPr>
        <p:txBody>
          <a:bodyPr/>
          <a:lstStyle>
            <a:lvl1pPr marL="0" indent="0">
              <a:buNone/>
              <a:defRPr sz="2000" b="1" cap="none" spc="0" baseline="0"/>
            </a:lvl1pPr>
          </a:lstStyle>
          <a:p>
            <a:pPr lvl="0"/>
            <a:r>
              <a:rPr lang="en-US" dirty="0"/>
              <a:t>Speaker name</a:t>
            </a:r>
          </a:p>
        </p:txBody>
      </p:sp>
      <p:sp>
        <p:nvSpPr>
          <p:cNvPr id="14" name="Text Placeholder 13">
            <a:extLst>
              <a:ext uri="{FF2B5EF4-FFF2-40B4-BE49-F238E27FC236}">
                <a16:creationId xmlns:a16="http://schemas.microsoft.com/office/drawing/2014/main" id="{1D8DDED4-39D2-4F36-B877-72364957F970}"/>
              </a:ext>
            </a:extLst>
          </p:cNvPr>
          <p:cNvSpPr>
            <a:spLocks noGrp="1"/>
          </p:cNvSpPr>
          <p:nvPr>
            <p:ph type="body" sz="quarter" idx="11" hasCustomPrompt="1"/>
          </p:nvPr>
        </p:nvSpPr>
        <p:spPr>
          <a:xfrm>
            <a:off x="322916" y="1492893"/>
            <a:ext cx="3492500" cy="258532"/>
          </a:xfrm>
        </p:spPr>
        <p:txBody>
          <a:bodyPr/>
          <a:lstStyle>
            <a:lvl1pPr marL="0" indent="0">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session ID</a:t>
            </a:r>
          </a:p>
        </p:txBody>
      </p:sp>
      <p:sp>
        <p:nvSpPr>
          <p:cNvPr id="16" name="Text Placeholder 15">
            <a:extLst>
              <a:ext uri="{FF2B5EF4-FFF2-40B4-BE49-F238E27FC236}">
                <a16:creationId xmlns:a16="http://schemas.microsoft.com/office/drawing/2014/main" id="{069FE2D1-0188-4BD9-97B7-CA795447E4F4}"/>
              </a:ext>
            </a:extLst>
          </p:cNvPr>
          <p:cNvSpPr>
            <a:spLocks noGrp="1"/>
          </p:cNvSpPr>
          <p:nvPr>
            <p:ph type="body" sz="quarter" idx="12" hasCustomPrompt="1"/>
          </p:nvPr>
        </p:nvSpPr>
        <p:spPr>
          <a:xfrm>
            <a:off x="322916" y="5066908"/>
            <a:ext cx="3702329" cy="757130"/>
          </a:xfrm>
        </p:spPr>
        <p:txBody>
          <a:bodyPr/>
          <a:lstStyle>
            <a:lvl1pPr marL="0" indent="0">
              <a:spcAft>
                <a:spcPts val="300"/>
              </a:spcAft>
              <a:buNone/>
              <a:defRPr sz="1600"/>
            </a:lvl1pPr>
            <a:lvl2pPr marL="228600" indent="0">
              <a:buNone/>
              <a:defRPr/>
            </a:lvl2pPr>
            <a:lvl3pPr marL="457200" indent="0">
              <a:buNone/>
              <a:defRPr/>
            </a:lvl3pPr>
            <a:lvl4pPr marL="685800" indent="0">
              <a:buNone/>
              <a:defRPr/>
            </a:lvl4pPr>
            <a:lvl5pPr marL="685800" indent="0">
              <a:buNone/>
              <a:defRPr/>
            </a:lvl5pPr>
          </a:lstStyle>
          <a:p>
            <a:pPr lvl="0"/>
            <a:r>
              <a:rPr lang="en-US" dirty="0"/>
              <a:t>(pronouns)</a:t>
            </a:r>
            <a:br>
              <a:rPr lang="en-US" dirty="0"/>
            </a:br>
            <a:r>
              <a:rPr lang="en-US" dirty="0"/>
              <a:t>Job title</a:t>
            </a:r>
            <a:br>
              <a:rPr lang="en-US" dirty="0"/>
            </a:br>
            <a:r>
              <a:rPr lang="en-US" dirty="0"/>
              <a:t>Company</a:t>
            </a:r>
          </a:p>
        </p:txBody>
      </p:sp>
    </p:spTree>
    <p:extLst>
      <p:ext uri="{BB962C8B-B14F-4D97-AF65-F5344CB8AC3E}">
        <p14:creationId xmlns:p14="http://schemas.microsoft.com/office/powerpoint/2010/main" val="3339161"/>
      </p:ext>
    </p:extLst>
  </p:cSld>
  <p:clrMapOvr>
    <a:masterClrMapping/>
  </p:clrMapOvr>
  <p:transition>
    <p:fade/>
  </p:transition>
  <p:extLst>
    <p:ext uri="{DCECCB84-F9BA-43D5-87BE-67443E8EF086}">
      <p15:sldGuideLst xmlns:p15="http://schemas.microsoft.com/office/powerpoint/2012/main">
        <p15:guide id="1" pos="216">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Slide - Two Speaker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24D4546-D701-4B35-9802-54E73AEB80B6}"/>
              </a:ext>
            </a:extLst>
          </p:cNvPr>
          <p:cNvSpPr>
            <a:spLocks noGrp="1"/>
          </p:cNvSpPr>
          <p:nvPr>
            <p:ph type="subTitle" idx="1" hasCustomPrompt="1"/>
          </p:nvPr>
        </p:nvSpPr>
        <p:spPr>
          <a:xfrm>
            <a:off x="322916" y="1990726"/>
            <a:ext cx="8274329" cy="258532"/>
          </a:xfrm>
        </p:spPr>
        <p:txBody>
          <a:bodyPr/>
          <a:lstStyle>
            <a:lvl1pPr marL="0" indent="0" algn="l">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Legal text placeholder (editor use only)</a:t>
            </a:r>
          </a:p>
        </p:txBody>
      </p:sp>
      <p:sp>
        <p:nvSpPr>
          <p:cNvPr id="8" name="Title 7">
            <a:extLst>
              <a:ext uri="{FF2B5EF4-FFF2-40B4-BE49-F238E27FC236}">
                <a16:creationId xmlns:a16="http://schemas.microsoft.com/office/drawing/2014/main" id="{9E4CB04F-C9B8-4D74-A55A-0AC876E8A9C3}"/>
              </a:ext>
            </a:extLst>
          </p:cNvPr>
          <p:cNvSpPr>
            <a:spLocks noGrp="1"/>
          </p:cNvSpPr>
          <p:nvPr>
            <p:ph type="title" hasCustomPrompt="1"/>
          </p:nvPr>
        </p:nvSpPr>
        <p:spPr>
          <a:xfrm>
            <a:off x="322916" y="2400300"/>
            <a:ext cx="8274329" cy="1865508"/>
          </a:xfrm>
        </p:spPr>
        <p:txBody>
          <a:bodyPr tIns="146304" bIns="146304"/>
          <a:lstStyle>
            <a:lvl1pPr>
              <a:defRPr sz="4400"/>
            </a:lvl1pPr>
          </a:lstStyle>
          <a:p>
            <a:r>
              <a:rPr lang="en-US" dirty="0"/>
              <a:t>Enter session title</a:t>
            </a:r>
          </a:p>
        </p:txBody>
      </p:sp>
      <p:sp>
        <p:nvSpPr>
          <p:cNvPr id="12" name="Text Placeholder 11">
            <a:extLst>
              <a:ext uri="{FF2B5EF4-FFF2-40B4-BE49-F238E27FC236}">
                <a16:creationId xmlns:a16="http://schemas.microsoft.com/office/drawing/2014/main" id="{F1C6DF77-859A-4968-8301-C7FA52E8E0A2}"/>
              </a:ext>
            </a:extLst>
          </p:cNvPr>
          <p:cNvSpPr>
            <a:spLocks noGrp="1"/>
          </p:cNvSpPr>
          <p:nvPr>
            <p:ph type="body" sz="quarter" idx="10" hasCustomPrompt="1"/>
          </p:nvPr>
        </p:nvSpPr>
        <p:spPr>
          <a:xfrm>
            <a:off x="322916" y="4692846"/>
            <a:ext cx="3702329" cy="369332"/>
          </a:xfrm>
        </p:spPr>
        <p:txBody>
          <a:bodyPr/>
          <a:lstStyle>
            <a:lvl1pPr marL="0" indent="0">
              <a:buNone/>
              <a:defRPr sz="2000" b="1" cap="none" spc="0" baseline="0"/>
            </a:lvl1pPr>
          </a:lstStyle>
          <a:p>
            <a:pPr lvl="0"/>
            <a:r>
              <a:rPr lang="en-US" dirty="0"/>
              <a:t>Speaker name</a:t>
            </a:r>
          </a:p>
        </p:txBody>
      </p:sp>
      <p:sp>
        <p:nvSpPr>
          <p:cNvPr id="14" name="Text Placeholder 13">
            <a:extLst>
              <a:ext uri="{FF2B5EF4-FFF2-40B4-BE49-F238E27FC236}">
                <a16:creationId xmlns:a16="http://schemas.microsoft.com/office/drawing/2014/main" id="{1D8DDED4-39D2-4F36-B877-72364957F970}"/>
              </a:ext>
            </a:extLst>
          </p:cNvPr>
          <p:cNvSpPr>
            <a:spLocks noGrp="1"/>
          </p:cNvSpPr>
          <p:nvPr>
            <p:ph type="body" sz="quarter" idx="11" hasCustomPrompt="1"/>
          </p:nvPr>
        </p:nvSpPr>
        <p:spPr>
          <a:xfrm>
            <a:off x="322916" y="1492893"/>
            <a:ext cx="3492500" cy="258532"/>
          </a:xfrm>
        </p:spPr>
        <p:txBody>
          <a:bodyPr/>
          <a:lstStyle>
            <a:lvl1pPr marL="0" indent="0">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Session ID</a:t>
            </a:r>
          </a:p>
        </p:txBody>
      </p:sp>
      <p:sp>
        <p:nvSpPr>
          <p:cNvPr id="16" name="Text Placeholder 15">
            <a:extLst>
              <a:ext uri="{FF2B5EF4-FFF2-40B4-BE49-F238E27FC236}">
                <a16:creationId xmlns:a16="http://schemas.microsoft.com/office/drawing/2014/main" id="{069FE2D1-0188-4BD9-97B7-CA795447E4F4}"/>
              </a:ext>
            </a:extLst>
          </p:cNvPr>
          <p:cNvSpPr>
            <a:spLocks noGrp="1"/>
          </p:cNvSpPr>
          <p:nvPr>
            <p:ph type="body" sz="quarter" idx="12" hasCustomPrompt="1"/>
          </p:nvPr>
        </p:nvSpPr>
        <p:spPr>
          <a:xfrm>
            <a:off x="322916" y="5066907"/>
            <a:ext cx="3702329" cy="757130"/>
          </a:xfrm>
        </p:spPr>
        <p:txBody>
          <a:bodyPr/>
          <a:lstStyle>
            <a:lvl1pPr marL="0" indent="0">
              <a:spcAft>
                <a:spcPts val="300"/>
              </a:spcAft>
              <a:buNone/>
              <a:defRPr sz="1600"/>
            </a:lvl1pPr>
            <a:lvl2pPr marL="228600" indent="0">
              <a:buNone/>
              <a:defRPr/>
            </a:lvl2pPr>
            <a:lvl3pPr marL="457200" indent="0">
              <a:buNone/>
              <a:defRPr/>
            </a:lvl3pPr>
            <a:lvl4pPr marL="685800" indent="0">
              <a:buNone/>
              <a:defRPr/>
            </a:lvl4pPr>
            <a:lvl5pPr marL="685800" indent="0">
              <a:buNone/>
              <a:defRPr/>
            </a:lvl5pPr>
          </a:lstStyle>
          <a:p>
            <a:pPr lvl="0"/>
            <a:r>
              <a:rPr lang="en-US" dirty="0"/>
              <a:t>(pronouns)</a:t>
            </a:r>
            <a:br>
              <a:rPr lang="en-US" dirty="0"/>
            </a:br>
            <a:r>
              <a:rPr lang="en-US" dirty="0"/>
              <a:t>Job title</a:t>
            </a:r>
            <a:br>
              <a:rPr lang="en-US" dirty="0"/>
            </a:br>
            <a:r>
              <a:rPr lang="en-US" dirty="0"/>
              <a:t>Company</a:t>
            </a:r>
          </a:p>
        </p:txBody>
      </p:sp>
      <p:sp>
        <p:nvSpPr>
          <p:cNvPr id="4" name="Text Placeholder 3">
            <a:extLst>
              <a:ext uri="{FF2B5EF4-FFF2-40B4-BE49-F238E27FC236}">
                <a16:creationId xmlns:a16="http://schemas.microsoft.com/office/drawing/2014/main" id="{1069ABB5-4D60-42A3-815E-56E31E1F18A3}"/>
              </a:ext>
            </a:extLst>
          </p:cNvPr>
          <p:cNvSpPr>
            <a:spLocks noGrp="1"/>
          </p:cNvSpPr>
          <p:nvPr>
            <p:ph type="body" sz="quarter" idx="13" hasCustomPrompt="1"/>
          </p:nvPr>
        </p:nvSpPr>
        <p:spPr>
          <a:xfrm>
            <a:off x="4456766" y="4692846"/>
            <a:ext cx="3702329" cy="369332"/>
          </a:xfrm>
        </p:spPr>
        <p:txBody>
          <a:bodyPr/>
          <a:lstStyle>
            <a:lvl1pPr marL="0" indent="0">
              <a:buNone/>
              <a:defRPr sz="2000" b="1"/>
            </a:lvl1pPr>
            <a:lvl2pPr marL="228600" indent="0">
              <a:buNone/>
              <a:defRPr/>
            </a:lvl2pPr>
            <a:lvl3pPr marL="457200" indent="0">
              <a:buNone/>
              <a:defRPr/>
            </a:lvl3pPr>
            <a:lvl4pPr marL="685800" indent="0">
              <a:buNone/>
              <a:defRPr/>
            </a:lvl4pPr>
            <a:lvl5pPr marL="685800" indent="0">
              <a:buNone/>
              <a:defRPr/>
            </a:lvl5pPr>
          </a:lstStyle>
          <a:p>
            <a:pPr lvl="0"/>
            <a:r>
              <a:rPr lang="en-US" dirty="0"/>
              <a:t>Speaker name</a:t>
            </a:r>
          </a:p>
        </p:txBody>
      </p:sp>
      <p:sp>
        <p:nvSpPr>
          <p:cNvPr id="6" name="Text Placeholder 5">
            <a:extLst>
              <a:ext uri="{FF2B5EF4-FFF2-40B4-BE49-F238E27FC236}">
                <a16:creationId xmlns:a16="http://schemas.microsoft.com/office/drawing/2014/main" id="{79AE8770-95C8-4BFC-8D8E-818B753038EA}"/>
              </a:ext>
            </a:extLst>
          </p:cNvPr>
          <p:cNvSpPr>
            <a:spLocks noGrp="1"/>
          </p:cNvSpPr>
          <p:nvPr>
            <p:ph type="body" sz="quarter" idx="14" hasCustomPrompt="1"/>
          </p:nvPr>
        </p:nvSpPr>
        <p:spPr>
          <a:xfrm>
            <a:off x="4456766" y="5066907"/>
            <a:ext cx="3702329" cy="757130"/>
          </a:xfrm>
        </p:spPr>
        <p:txBody>
          <a:bodyPr/>
          <a:lstStyle>
            <a:lvl1pPr marL="0" indent="0">
              <a:spcAft>
                <a:spcPts val="300"/>
              </a:spcAft>
              <a:buNone/>
              <a:defRPr sz="1600"/>
            </a:lvl1pPr>
          </a:lstStyle>
          <a:p>
            <a:pPr lvl="0"/>
            <a:r>
              <a:rPr lang="en-US" dirty="0"/>
              <a:t>(pronouns)</a:t>
            </a:r>
            <a:br>
              <a:rPr lang="en-US" dirty="0"/>
            </a:br>
            <a:r>
              <a:rPr lang="en-US" dirty="0"/>
              <a:t>Job title</a:t>
            </a:r>
            <a:br>
              <a:rPr lang="en-US" dirty="0"/>
            </a:br>
            <a:r>
              <a:rPr lang="en-US" dirty="0"/>
              <a:t>Company</a:t>
            </a:r>
          </a:p>
        </p:txBody>
      </p:sp>
    </p:spTree>
    <p:extLst>
      <p:ext uri="{BB962C8B-B14F-4D97-AF65-F5344CB8AC3E}">
        <p14:creationId xmlns:p14="http://schemas.microsoft.com/office/powerpoint/2010/main" val="1632195098"/>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2952">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Slide - Three Speaker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24D4546-D701-4B35-9802-54E73AEB80B6}"/>
              </a:ext>
            </a:extLst>
          </p:cNvPr>
          <p:cNvSpPr>
            <a:spLocks noGrp="1"/>
          </p:cNvSpPr>
          <p:nvPr>
            <p:ph type="subTitle" idx="1" hasCustomPrompt="1"/>
          </p:nvPr>
        </p:nvSpPr>
        <p:spPr>
          <a:xfrm>
            <a:off x="322916" y="1990726"/>
            <a:ext cx="8274329" cy="258532"/>
          </a:xfrm>
        </p:spPr>
        <p:txBody>
          <a:bodyPr/>
          <a:lstStyle>
            <a:lvl1pPr marL="0" indent="0" algn="l">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Legal text placeholder (editor use only)</a:t>
            </a:r>
          </a:p>
        </p:txBody>
      </p:sp>
      <p:sp>
        <p:nvSpPr>
          <p:cNvPr id="8" name="Title 7">
            <a:extLst>
              <a:ext uri="{FF2B5EF4-FFF2-40B4-BE49-F238E27FC236}">
                <a16:creationId xmlns:a16="http://schemas.microsoft.com/office/drawing/2014/main" id="{9E4CB04F-C9B8-4D74-A55A-0AC876E8A9C3}"/>
              </a:ext>
            </a:extLst>
          </p:cNvPr>
          <p:cNvSpPr>
            <a:spLocks noGrp="1"/>
          </p:cNvSpPr>
          <p:nvPr>
            <p:ph type="title" hasCustomPrompt="1"/>
          </p:nvPr>
        </p:nvSpPr>
        <p:spPr>
          <a:xfrm>
            <a:off x="322916" y="2400300"/>
            <a:ext cx="8274329" cy="1865508"/>
          </a:xfrm>
        </p:spPr>
        <p:txBody>
          <a:bodyPr tIns="146304" bIns="146304"/>
          <a:lstStyle>
            <a:lvl1pPr>
              <a:defRPr sz="4400"/>
            </a:lvl1pPr>
          </a:lstStyle>
          <a:p>
            <a:r>
              <a:rPr lang="en-US" dirty="0"/>
              <a:t>Enter session title</a:t>
            </a:r>
          </a:p>
        </p:txBody>
      </p:sp>
      <p:sp>
        <p:nvSpPr>
          <p:cNvPr id="12" name="Text Placeholder 11">
            <a:extLst>
              <a:ext uri="{FF2B5EF4-FFF2-40B4-BE49-F238E27FC236}">
                <a16:creationId xmlns:a16="http://schemas.microsoft.com/office/drawing/2014/main" id="{F1C6DF77-859A-4968-8301-C7FA52E8E0A2}"/>
              </a:ext>
            </a:extLst>
          </p:cNvPr>
          <p:cNvSpPr>
            <a:spLocks noGrp="1"/>
          </p:cNvSpPr>
          <p:nvPr>
            <p:ph type="body" sz="quarter" idx="10" hasCustomPrompt="1"/>
          </p:nvPr>
        </p:nvSpPr>
        <p:spPr>
          <a:xfrm>
            <a:off x="322917" y="4692846"/>
            <a:ext cx="2661369" cy="369332"/>
          </a:xfrm>
        </p:spPr>
        <p:txBody>
          <a:bodyPr/>
          <a:lstStyle>
            <a:lvl1pPr marL="0" indent="0">
              <a:buNone/>
              <a:defRPr sz="2000" b="1" cap="none" spc="0" baseline="0"/>
            </a:lvl1pPr>
          </a:lstStyle>
          <a:p>
            <a:pPr lvl="0"/>
            <a:r>
              <a:rPr lang="en-US" dirty="0"/>
              <a:t>Speaker name</a:t>
            </a:r>
          </a:p>
        </p:txBody>
      </p:sp>
      <p:sp>
        <p:nvSpPr>
          <p:cNvPr id="14" name="Text Placeholder 13">
            <a:extLst>
              <a:ext uri="{FF2B5EF4-FFF2-40B4-BE49-F238E27FC236}">
                <a16:creationId xmlns:a16="http://schemas.microsoft.com/office/drawing/2014/main" id="{1D8DDED4-39D2-4F36-B877-72364957F970}"/>
              </a:ext>
            </a:extLst>
          </p:cNvPr>
          <p:cNvSpPr>
            <a:spLocks noGrp="1"/>
          </p:cNvSpPr>
          <p:nvPr>
            <p:ph type="body" sz="quarter" idx="11" hasCustomPrompt="1"/>
          </p:nvPr>
        </p:nvSpPr>
        <p:spPr>
          <a:xfrm>
            <a:off x="322916" y="1492893"/>
            <a:ext cx="3492500" cy="258532"/>
          </a:xfrm>
        </p:spPr>
        <p:txBody>
          <a:bodyPr/>
          <a:lstStyle>
            <a:lvl1pPr marL="0" indent="0">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session ID</a:t>
            </a:r>
          </a:p>
        </p:txBody>
      </p:sp>
      <p:sp>
        <p:nvSpPr>
          <p:cNvPr id="16" name="Text Placeholder 15">
            <a:extLst>
              <a:ext uri="{FF2B5EF4-FFF2-40B4-BE49-F238E27FC236}">
                <a16:creationId xmlns:a16="http://schemas.microsoft.com/office/drawing/2014/main" id="{069FE2D1-0188-4BD9-97B7-CA795447E4F4}"/>
              </a:ext>
            </a:extLst>
          </p:cNvPr>
          <p:cNvSpPr>
            <a:spLocks noGrp="1"/>
          </p:cNvSpPr>
          <p:nvPr>
            <p:ph type="body" sz="quarter" idx="12" hasCustomPrompt="1"/>
          </p:nvPr>
        </p:nvSpPr>
        <p:spPr>
          <a:xfrm>
            <a:off x="322917" y="5066907"/>
            <a:ext cx="2661369" cy="757130"/>
          </a:xfrm>
        </p:spPr>
        <p:txBody>
          <a:bodyPr/>
          <a:lstStyle>
            <a:lvl1pPr marL="0" indent="0">
              <a:spcAft>
                <a:spcPts val="300"/>
              </a:spcAft>
              <a:buNone/>
              <a:defRPr sz="1600"/>
            </a:lvl1pPr>
            <a:lvl2pPr marL="228600" indent="0">
              <a:buNone/>
              <a:defRPr/>
            </a:lvl2pPr>
            <a:lvl3pPr marL="457200" indent="0">
              <a:buNone/>
              <a:defRPr/>
            </a:lvl3pPr>
            <a:lvl4pPr marL="685800" indent="0">
              <a:buNone/>
              <a:defRPr/>
            </a:lvl4pPr>
            <a:lvl5pPr marL="685800" indent="0">
              <a:buNone/>
              <a:defRPr/>
            </a:lvl5pPr>
          </a:lstStyle>
          <a:p>
            <a:pPr lvl="0"/>
            <a:r>
              <a:rPr lang="en-US" dirty="0"/>
              <a:t>(pronouns)</a:t>
            </a:r>
            <a:br>
              <a:rPr lang="en-US" dirty="0"/>
            </a:br>
            <a:r>
              <a:rPr lang="en-US" dirty="0"/>
              <a:t>Job title</a:t>
            </a:r>
            <a:br>
              <a:rPr lang="en-US" dirty="0"/>
            </a:br>
            <a:r>
              <a:rPr lang="en-US" dirty="0"/>
              <a:t>Company</a:t>
            </a:r>
          </a:p>
        </p:txBody>
      </p:sp>
      <p:sp>
        <p:nvSpPr>
          <p:cNvPr id="4" name="Text Placeholder 3">
            <a:extLst>
              <a:ext uri="{FF2B5EF4-FFF2-40B4-BE49-F238E27FC236}">
                <a16:creationId xmlns:a16="http://schemas.microsoft.com/office/drawing/2014/main" id="{1069ABB5-4D60-42A3-815E-56E31E1F18A3}"/>
              </a:ext>
            </a:extLst>
          </p:cNvPr>
          <p:cNvSpPr>
            <a:spLocks noGrp="1"/>
          </p:cNvSpPr>
          <p:nvPr>
            <p:ph type="body" sz="quarter" idx="13" hasCustomPrompt="1"/>
          </p:nvPr>
        </p:nvSpPr>
        <p:spPr>
          <a:xfrm>
            <a:off x="3129724" y="4692846"/>
            <a:ext cx="2661369" cy="369332"/>
          </a:xfrm>
        </p:spPr>
        <p:txBody>
          <a:bodyPr/>
          <a:lstStyle>
            <a:lvl1pPr marL="0" indent="0">
              <a:buNone/>
              <a:defRPr sz="2000" b="1"/>
            </a:lvl1pPr>
            <a:lvl2pPr marL="228600" indent="0">
              <a:buNone/>
              <a:defRPr/>
            </a:lvl2pPr>
            <a:lvl3pPr marL="457200" indent="0">
              <a:buNone/>
              <a:defRPr/>
            </a:lvl3pPr>
            <a:lvl4pPr marL="685800" indent="0">
              <a:buNone/>
              <a:defRPr/>
            </a:lvl4pPr>
            <a:lvl5pPr marL="685800" indent="0">
              <a:buNone/>
              <a:defRPr/>
            </a:lvl5pPr>
          </a:lstStyle>
          <a:p>
            <a:pPr lvl="0"/>
            <a:r>
              <a:rPr lang="en-US" dirty="0"/>
              <a:t>Speaker name</a:t>
            </a:r>
          </a:p>
        </p:txBody>
      </p:sp>
      <p:sp>
        <p:nvSpPr>
          <p:cNvPr id="5" name="Text Placeholder 4">
            <a:extLst>
              <a:ext uri="{FF2B5EF4-FFF2-40B4-BE49-F238E27FC236}">
                <a16:creationId xmlns:a16="http://schemas.microsoft.com/office/drawing/2014/main" id="{A98773FF-A575-4D5D-AC30-DAFFB441F795}"/>
              </a:ext>
            </a:extLst>
          </p:cNvPr>
          <p:cNvSpPr>
            <a:spLocks noGrp="1"/>
          </p:cNvSpPr>
          <p:nvPr>
            <p:ph type="body" sz="quarter" idx="15" hasCustomPrompt="1"/>
          </p:nvPr>
        </p:nvSpPr>
        <p:spPr>
          <a:xfrm>
            <a:off x="5936531" y="4692846"/>
            <a:ext cx="2661369" cy="369332"/>
          </a:xfrm>
        </p:spPr>
        <p:txBody>
          <a:bodyPr/>
          <a:lstStyle>
            <a:lvl1pPr marL="0" indent="0">
              <a:buNone/>
              <a:defRPr sz="2000" b="1"/>
            </a:lvl1pPr>
          </a:lstStyle>
          <a:p>
            <a:pPr lvl="0"/>
            <a:r>
              <a:rPr lang="en-US" dirty="0"/>
              <a:t>Speaker name</a:t>
            </a:r>
          </a:p>
        </p:txBody>
      </p:sp>
      <p:sp>
        <p:nvSpPr>
          <p:cNvPr id="17" name="Text Placeholder 15">
            <a:extLst>
              <a:ext uri="{FF2B5EF4-FFF2-40B4-BE49-F238E27FC236}">
                <a16:creationId xmlns:a16="http://schemas.microsoft.com/office/drawing/2014/main" id="{E8B14D59-1495-4288-ACD8-22C48054FD10}"/>
              </a:ext>
            </a:extLst>
          </p:cNvPr>
          <p:cNvSpPr>
            <a:spLocks noGrp="1"/>
          </p:cNvSpPr>
          <p:nvPr>
            <p:ph type="body" sz="quarter" idx="16" hasCustomPrompt="1"/>
          </p:nvPr>
        </p:nvSpPr>
        <p:spPr>
          <a:xfrm>
            <a:off x="3129724" y="5066907"/>
            <a:ext cx="2661369" cy="757130"/>
          </a:xfrm>
        </p:spPr>
        <p:txBody>
          <a:bodyPr/>
          <a:lstStyle>
            <a:lvl1pPr marL="0" indent="0">
              <a:spcAft>
                <a:spcPts val="300"/>
              </a:spcAft>
              <a:buNone/>
              <a:defRPr sz="1600"/>
            </a:lvl1pPr>
            <a:lvl2pPr marL="228600" indent="0">
              <a:buNone/>
              <a:defRPr/>
            </a:lvl2pPr>
            <a:lvl3pPr marL="457200" indent="0">
              <a:buNone/>
              <a:defRPr/>
            </a:lvl3pPr>
            <a:lvl4pPr marL="685800" indent="0">
              <a:buNone/>
              <a:defRPr/>
            </a:lvl4pPr>
            <a:lvl5pPr marL="685800" indent="0">
              <a:buNone/>
              <a:defRPr/>
            </a:lvl5pPr>
          </a:lstStyle>
          <a:p>
            <a:pPr lvl="0"/>
            <a:r>
              <a:rPr lang="en-US" dirty="0"/>
              <a:t>(pronouns)</a:t>
            </a:r>
            <a:br>
              <a:rPr lang="en-US" dirty="0"/>
            </a:br>
            <a:r>
              <a:rPr lang="en-US" dirty="0"/>
              <a:t>Job title</a:t>
            </a:r>
            <a:br>
              <a:rPr lang="en-US" dirty="0"/>
            </a:br>
            <a:r>
              <a:rPr lang="en-US" dirty="0"/>
              <a:t>Company</a:t>
            </a:r>
          </a:p>
        </p:txBody>
      </p:sp>
      <p:sp>
        <p:nvSpPr>
          <p:cNvPr id="18" name="Text Placeholder 15">
            <a:extLst>
              <a:ext uri="{FF2B5EF4-FFF2-40B4-BE49-F238E27FC236}">
                <a16:creationId xmlns:a16="http://schemas.microsoft.com/office/drawing/2014/main" id="{ACBDE7C4-64AF-4CA5-A203-DC58B71673A5}"/>
              </a:ext>
            </a:extLst>
          </p:cNvPr>
          <p:cNvSpPr>
            <a:spLocks noGrp="1"/>
          </p:cNvSpPr>
          <p:nvPr>
            <p:ph type="body" sz="quarter" idx="17" hasCustomPrompt="1"/>
          </p:nvPr>
        </p:nvSpPr>
        <p:spPr>
          <a:xfrm>
            <a:off x="5936531" y="5066907"/>
            <a:ext cx="2661369" cy="757130"/>
          </a:xfrm>
        </p:spPr>
        <p:txBody>
          <a:bodyPr/>
          <a:lstStyle>
            <a:lvl1pPr marL="0" indent="0">
              <a:spcAft>
                <a:spcPts val="300"/>
              </a:spcAft>
              <a:buNone/>
              <a:defRPr sz="1600"/>
            </a:lvl1pPr>
            <a:lvl2pPr marL="228600" indent="0">
              <a:buNone/>
              <a:defRPr/>
            </a:lvl2pPr>
            <a:lvl3pPr marL="457200" indent="0">
              <a:buNone/>
              <a:defRPr/>
            </a:lvl3pPr>
            <a:lvl4pPr marL="685800" indent="0">
              <a:buNone/>
              <a:defRPr/>
            </a:lvl4pPr>
            <a:lvl5pPr marL="685800" indent="0">
              <a:buNone/>
              <a:defRPr/>
            </a:lvl5pPr>
          </a:lstStyle>
          <a:p>
            <a:pPr lvl="0"/>
            <a:r>
              <a:rPr lang="en-US" dirty="0"/>
              <a:t>(pronouns)</a:t>
            </a:r>
            <a:br>
              <a:rPr lang="en-US" dirty="0"/>
            </a:br>
            <a:r>
              <a:rPr lang="en-US" dirty="0"/>
              <a:t>Job title</a:t>
            </a:r>
            <a:br>
              <a:rPr lang="en-US" dirty="0"/>
            </a:br>
            <a:r>
              <a:rPr lang="en-US" dirty="0"/>
              <a:t>Company</a:t>
            </a:r>
          </a:p>
        </p:txBody>
      </p:sp>
    </p:spTree>
    <p:extLst>
      <p:ext uri="{BB962C8B-B14F-4D97-AF65-F5344CB8AC3E}">
        <p14:creationId xmlns:p14="http://schemas.microsoft.com/office/powerpoint/2010/main" val="4077843669"/>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2952">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9E09F29F-FB70-4479-9632-85DE314617E2}"/>
              </a:ext>
            </a:extLst>
          </p:cNvPr>
          <p:cNvSpPr>
            <a:spLocks noGrp="1"/>
          </p:cNvSpPr>
          <p:nvPr>
            <p:ph type="body" sz="quarter" idx="10" hasCustomPrompt="1"/>
          </p:nvPr>
        </p:nvSpPr>
        <p:spPr>
          <a:xfrm>
            <a:off x="304800" y="1485900"/>
            <a:ext cx="11582400" cy="3570208"/>
          </a:xfrm>
        </p:spPr>
        <p:txBody>
          <a:bodyPr vert="horz" lIns="0" tIns="45720" rIns="0" bIns="45720" rtlCol="0">
            <a:spAutoFit/>
          </a:bodyPr>
          <a:lstStyle>
            <a:lvl1pPr marL="0" indent="0">
              <a:spcAft>
                <a:spcPts val="3000"/>
              </a:spcAft>
              <a:buNone/>
              <a:defRPr lang="en-US" smtClean="0"/>
            </a:lvl1pPr>
            <a:lvl2pPr marL="0" indent="0">
              <a:spcAft>
                <a:spcPts val="3000"/>
              </a:spcAft>
              <a:buNone/>
              <a:defRPr lang="en-US" sz="2800" smtClean="0"/>
            </a:lvl2pPr>
            <a:lvl3pPr marL="0" indent="0">
              <a:spcAft>
                <a:spcPts val="3000"/>
              </a:spcAft>
              <a:buNone/>
              <a:defRPr lang="en-US" sz="2800" smtClean="0"/>
            </a:lvl3pPr>
            <a:lvl4pPr marL="0" indent="0">
              <a:spcAft>
                <a:spcPts val="3000"/>
              </a:spcAft>
              <a:buNone/>
              <a:defRPr lang="en-US" sz="2800" smtClean="0"/>
            </a:lvl4pPr>
            <a:lvl5pPr marL="0" indent="0">
              <a:spcAft>
                <a:spcPts val="3000"/>
              </a:spcAft>
              <a:buNone/>
              <a:defRPr lang="en-US" sz="2800"/>
            </a:lvl5pPr>
          </a:lstStyle>
          <a:p>
            <a:pPr marL="228600" lvl="0" indent="-228600">
              <a:spcAft>
                <a:spcPts val="3000"/>
              </a:spcAft>
              <a:buClr>
                <a:schemeClr val="tx1"/>
              </a:buClr>
            </a:pPr>
            <a:r>
              <a:rPr lang="en-US" dirty="0"/>
              <a:t>Enter agenda items</a:t>
            </a:r>
          </a:p>
          <a:p>
            <a:pPr marL="457200" lvl="1" indent="-457200">
              <a:spcAft>
                <a:spcPts val="3000"/>
              </a:spcAft>
              <a:buClr>
                <a:schemeClr val="tx1"/>
              </a:buClr>
            </a:pPr>
            <a:r>
              <a:rPr lang="en-US" dirty="0"/>
              <a:t>Second level</a:t>
            </a:r>
          </a:p>
          <a:p>
            <a:pPr marL="457200" lvl="2" indent="-457200">
              <a:spcAft>
                <a:spcPts val="3000"/>
              </a:spcAft>
              <a:buClr>
                <a:schemeClr val="tx1"/>
              </a:buClr>
            </a:pPr>
            <a:r>
              <a:rPr lang="en-US" dirty="0"/>
              <a:t>Third level</a:t>
            </a:r>
          </a:p>
          <a:p>
            <a:pPr marL="457200" lvl="3" indent="-457200">
              <a:spcAft>
                <a:spcPts val="3000"/>
              </a:spcAft>
              <a:buClr>
                <a:schemeClr val="tx1"/>
              </a:buClr>
            </a:pPr>
            <a:r>
              <a:rPr lang="en-US" dirty="0"/>
              <a:t>Fourth level</a:t>
            </a:r>
          </a:p>
          <a:p>
            <a:pPr marL="457200" lvl="4" indent="-457200">
              <a:spcAft>
                <a:spcPts val="3000"/>
              </a:spcAft>
              <a:buClr>
                <a:schemeClr val="tx1"/>
              </a:buClr>
            </a:pPr>
            <a:r>
              <a:rPr lang="en-US" dirty="0"/>
              <a:t>Fifth level</a:t>
            </a:r>
          </a:p>
        </p:txBody>
      </p:sp>
      <p:sp>
        <p:nvSpPr>
          <p:cNvPr id="5" name="Title 1">
            <a:extLst>
              <a:ext uri="{FF2B5EF4-FFF2-40B4-BE49-F238E27FC236}">
                <a16:creationId xmlns:a16="http://schemas.microsoft.com/office/drawing/2014/main" id="{A175166B-DC8C-4D02-820A-E0D358716306}"/>
              </a:ext>
            </a:extLst>
          </p:cNvPr>
          <p:cNvSpPr>
            <a:spLocks noGrp="1"/>
          </p:cNvSpPr>
          <p:nvPr>
            <p:ph type="title" hasCustomPrompt="1"/>
          </p:nvPr>
        </p:nvSpPr>
        <p:spPr>
          <a:xfrm>
            <a:off x="304800" y="304800"/>
            <a:ext cx="11582400" cy="638175"/>
          </a:xfrm>
        </p:spPr>
        <p:txBody>
          <a:bodyPr/>
          <a:lstStyle>
            <a:lvl1pPr>
              <a:defRPr/>
            </a:lvl1pPr>
          </a:lstStyle>
          <a:p>
            <a:r>
              <a:rPr lang="en-US" dirty="0"/>
              <a:t>Agenda layout</a:t>
            </a:r>
          </a:p>
        </p:txBody>
      </p:sp>
    </p:spTree>
    <p:extLst>
      <p:ext uri="{BB962C8B-B14F-4D97-AF65-F5344CB8AC3E}">
        <p14:creationId xmlns:p14="http://schemas.microsoft.com/office/powerpoint/2010/main" val="423223632"/>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p:txBody>
          <a:bodyPr/>
          <a:lstStyle>
            <a:lvl1pPr>
              <a:defRPr/>
            </a:lvl1pPr>
          </a:lstStyle>
          <a:p>
            <a:r>
              <a:rPr lang="en-US" dirty="0"/>
              <a:t>Title only layout</a:t>
            </a:r>
          </a:p>
        </p:txBody>
      </p:sp>
    </p:spTree>
    <p:extLst>
      <p:ext uri="{BB962C8B-B14F-4D97-AF65-F5344CB8AC3E}">
        <p14:creationId xmlns:p14="http://schemas.microsoft.com/office/powerpoint/2010/main" val="48307003"/>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with Ar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p:txBody>
          <a:bodyPr/>
          <a:lstStyle>
            <a:lvl1pPr>
              <a:defRPr/>
            </a:lvl1pPr>
          </a:lstStyle>
          <a:p>
            <a:r>
              <a:rPr lang="en-US" dirty="0"/>
              <a:t>Title only layout with art</a:t>
            </a:r>
          </a:p>
        </p:txBody>
      </p:sp>
    </p:spTree>
    <p:extLst>
      <p:ext uri="{BB962C8B-B14F-4D97-AF65-F5344CB8AC3E}">
        <p14:creationId xmlns:p14="http://schemas.microsoft.com/office/powerpoint/2010/main" val="4129201584"/>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p:txBody>
          <a:bodyPr/>
          <a:lstStyle>
            <a:lvl1pPr>
              <a:defRPr/>
            </a:lvl1pPr>
          </a:lstStyle>
          <a:p>
            <a:r>
              <a:rPr lang="en-US" dirty="0"/>
              <a:t>Title and subtitle layout</a:t>
            </a:r>
          </a:p>
        </p:txBody>
      </p:sp>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304800" y="1000125"/>
            <a:ext cx="11582400" cy="276999"/>
          </a:xfrm>
        </p:spPr>
        <p:txBody>
          <a:bodyPr/>
          <a:lstStyle>
            <a:lvl1pPr marL="0" indent="0">
              <a:lnSpc>
                <a:spcPct val="100000"/>
              </a:lnSpc>
              <a:spcAft>
                <a:spcPts val="1200"/>
              </a:spcAft>
              <a:buNone/>
              <a:defRPr sz="1200" b="1" cap="all" spc="300" baseline="0">
                <a:solidFill>
                  <a:schemeClr val="accent1"/>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Tree>
    <p:extLst>
      <p:ext uri="{BB962C8B-B14F-4D97-AF65-F5344CB8AC3E}">
        <p14:creationId xmlns:p14="http://schemas.microsoft.com/office/powerpoint/2010/main" val="1080360990"/>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624">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F73FA-018C-42B4-99E2-A1521E83ABDD}"/>
              </a:ext>
            </a:extLst>
          </p:cNvPr>
          <p:cNvSpPr>
            <a:spLocks noGrp="1"/>
          </p:cNvSpPr>
          <p:nvPr>
            <p:ph type="title" hasCustomPrompt="1"/>
          </p:nvPr>
        </p:nvSpPr>
        <p:spPr>
          <a:xfrm>
            <a:off x="0" y="-647700"/>
            <a:ext cx="11925300" cy="638175"/>
          </a:xfrm>
        </p:spPr>
        <p:txBody>
          <a:bodyPr/>
          <a:lstStyle>
            <a:lvl1pPr>
              <a:defRPr sz="3600">
                <a:solidFill>
                  <a:schemeClr val="bg1">
                    <a:lumMod val="65000"/>
                    <a:lumOff val="35000"/>
                  </a:schemeClr>
                </a:solidFill>
              </a:defRPr>
            </a:lvl1pPr>
          </a:lstStyle>
          <a:p>
            <a:r>
              <a:rPr lang="en-US" dirty="0"/>
              <a:t>Blank layout (enter descriptive title here for accessibility)</a:t>
            </a:r>
          </a:p>
        </p:txBody>
      </p:sp>
    </p:spTree>
    <p:extLst>
      <p:ext uri="{BB962C8B-B14F-4D97-AF65-F5344CB8AC3E}">
        <p14:creationId xmlns:p14="http://schemas.microsoft.com/office/powerpoint/2010/main" val="1981031427"/>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9B2D-B36B-40AC-9254-12739BCD5930}"/>
              </a:ext>
            </a:extLst>
          </p:cNvPr>
          <p:cNvSpPr>
            <a:spLocks noGrp="1"/>
          </p:cNvSpPr>
          <p:nvPr>
            <p:ph type="title" hasCustomPrompt="1"/>
          </p:nvPr>
        </p:nvSpPr>
        <p:spPr/>
        <p:txBody>
          <a:bodyPr/>
          <a:lstStyle>
            <a:lvl1pPr>
              <a:defRPr/>
            </a:lvl1pPr>
          </a:lstStyle>
          <a:p>
            <a:r>
              <a:rPr lang="en-US" dirty="0"/>
              <a:t>Title and content layout</a:t>
            </a:r>
          </a:p>
        </p:txBody>
      </p:sp>
      <p:sp>
        <p:nvSpPr>
          <p:cNvPr id="3" name="Content Placeholder 2">
            <a:extLst>
              <a:ext uri="{FF2B5EF4-FFF2-40B4-BE49-F238E27FC236}">
                <a16:creationId xmlns:a16="http://schemas.microsoft.com/office/drawing/2014/main" id="{704FFD8E-0DC3-4B8E-8C49-6A0F23E3D239}"/>
              </a:ext>
            </a:extLst>
          </p:cNvPr>
          <p:cNvSpPr>
            <a:spLocks noGrp="1"/>
          </p:cNvSpPr>
          <p:nvPr>
            <p:ph idx="1" hasCustomPrompt="1"/>
          </p:nvPr>
        </p:nvSpPr>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35014816"/>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 conten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EF8F-3F3F-4176-AAC6-6F214D9A9558}"/>
              </a:ext>
            </a:extLst>
          </p:cNvPr>
          <p:cNvSpPr>
            <a:spLocks noGrp="1"/>
          </p:cNvSpPr>
          <p:nvPr>
            <p:ph type="title" hasCustomPrompt="1"/>
          </p:nvPr>
        </p:nvSpPr>
        <p:spPr>
          <a:xfrm>
            <a:off x="304800" y="304800"/>
            <a:ext cx="5638800" cy="638175"/>
          </a:xfrm>
        </p:spPr>
        <p:txBody>
          <a:bodyPr/>
          <a:lstStyle>
            <a:lvl1pPr>
              <a:defRPr/>
            </a:lvl1pPr>
          </a:lstStyle>
          <a:p>
            <a:r>
              <a:rPr lang="en-US" dirty="0"/>
              <a:t>Title, content, image</a:t>
            </a:r>
          </a:p>
        </p:txBody>
      </p:sp>
      <p:sp>
        <p:nvSpPr>
          <p:cNvPr id="9" name="Picture Placeholder 8">
            <a:extLst>
              <a:ext uri="{FF2B5EF4-FFF2-40B4-BE49-F238E27FC236}">
                <a16:creationId xmlns:a16="http://schemas.microsoft.com/office/drawing/2014/main" id="{14F48D58-FFF9-4D88-86EA-5381B3B4300A}"/>
              </a:ext>
            </a:extLst>
          </p:cNvPr>
          <p:cNvSpPr>
            <a:spLocks noGrp="1"/>
          </p:cNvSpPr>
          <p:nvPr>
            <p:ph type="pic" sz="quarter" idx="14" hasCustomPrompt="1"/>
          </p:nvPr>
        </p:nvSpPr>
        <p:spPr>
          <a:xfrm>
            <a:off x="6248400" y="0"/>
            <a:ext cx="5943600" cy="6858000"/>
          </a:xfrm>
        </p:spPr>
        <p:txBody>
          <a:bodyPr anchor="ctr">
            <a:noAutofit/>
          </a:bodyPr>
          <a:lstStyle>
            <a:lvl1pPr marL="0" indent="0" algn="ctr">
              <a:buNone/>
              <a:defRPr sz="1800"/>
            </a:lvl1pPr>
          </a:lstStyle>
          <a:p>
            <a:r>
              <a:rPr lang="en-US" dirty="0"/>
              <a:t>Click icon to insert image, </a:t>
            </a:r>
            <a:br>
              <a:rPr lang="en-US" dirty="0"/>
            </a:br>
            <a:r>
              <a:rPr lang="en-US" dirty="0"/>
              <a:t>or select placeholder </a:t>
            </a:r>
            <a:br>
              <a:rPr lang="en-US" dirty="0"/>
            </a:br>
            <a:r>
              <a:rPr lang="en-US" dirty="0"/>
              <a:t>and paste image</a:t>
            </a:r>
          </a:p>
          <a:p>
            <a:endParaRPr lang="en-US" dirty="0"/>
          </a:p>
          <a:p>
            <a:endParaRPr lang="en-US" dirty="0"/>
          </a:p>
          <a:p>
            <a:endParaRPr lang="en-US" dirty="0"/>
          </a:p>
        </p:txBody>
      </p:sp>
      <p:sp>
        <p:nvSpPr>
          <p:cNvPr id="11" name="Content Placeholder 10">
            <a:extLst>
              <a:ext uri="{FF2B5EF4-FFF2-40B4-BE49-F238E27FC236}">
                <a16:creationId xmlns:a16="http://schemas.microsoft.com/office/drawing/2014/main" id="{815FDEA2-616E-44F0-9C9D-8C4D782AA50E}"/>
              </a:ext>
            </a:extLst>
          </p:cNvPr>
          <p:cNvSpPr>
            <a:spLocks noGrp="1"/>
          </p:cNvSpPr>
          <p:nvPr>
            <p:ph sz="quarter" idx="15" hasCustomPrompt="1"/>
          </p:nvPr>
        </p:nvSpPr>
        <p:spPr>
          <a:xfrm>
            <a:off x="304800" y="1485900"/>
            <a:ext cx="5638800" cy="4724400"/>
          </a:xfrm>
        </p:spPr>
        <p:txBody>
          <a:bodyPr>
            <a:noAutofit/>
          </a:bodyPr>
          <a:lstStyle>
            <a:lvl1pPr>
              <a:defRPr/>
            </a:lvl1pPr>
          </a:lstStyle>
          <a:p>
            <a:pPr lvl="0"/>
            <a:r>
              <a:rPr lang="en-US" dirty="0"/>
              <a:t>Enter slide content</a:t>
            </a:r>
          </a:p>
          <a:p>
            <a:pPr lvl="1"/>
            <a:r>
              <a:rPr lang="en-US" dirty="0"/>
              <a:t>Second level</a:t>
            </a:r>
          </a:p>
          <a:p>
            <a:pPr lvl="2"/>
            <a:r>
              <a:rPr lang="en-US" dirty="0"/>
              <a:t>Third level</a:t>
            </a:r>
          </a:p>
        </p:txBody>
      </p:sp>
    </p:spTree>
    <p:extLst>
      <p:ext uri="{BB962C8B-B14F-4D97-AF65-F5344CB8AC3E}">
        <p14:creationId xmlns:p14="http://schemas.microsoft.com/office/powerpoint/2010/main" val="4011239465"/>
      </p:ext>
    </p:extLst>
  </p:cSld>
  <p:clrMapOvr>
    <a:masterClrMapping/>
  </p:clrMapOvr>
  <p:transition>
    <p:fade/>
  </p:transition>
  <p:extLst>
    <p:ext uri="{DCECCB84-F9BA-43D5-87BE-67443E8EF086}">
      <p15:sldGuideLst xmlns:p15="http://schemas.microsoft.com/office/powerpoint/2012/main">
        <p15:guide id="1" pos="3744">
          <p15:clr>
            <a:srgbClr val="FBAE40"/>
          </p15:clr>
        </p15:guide>
        <p15:guide id="2" pos="3936">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17D87-D3C3-4EBC-8F18-A1178903C794}"/>
              </a:ext>
            </a:extLst>
          </p:cNvPr>
          <p:cNvSpPr>
            <a:spLocks noGrp="1"/>
          </p:cNvSpPr>
          <p:nvPr>
            <p:ph type="title" hasCustomPrompt="1"/>
          </p:nvPr>
        </p:nvSpPr>
        <p:spPr/>
        <p:txBody>
          <a:bodyPr/>
          <a:lstStyle>
            <a:lvl1pPr>
              <a:defRPr/>
            </a:lvl1pPr>
          </a:lstStyle>
          <a:p>
            <a:r>
              <a:rPr lang="en-US" dirty="0"/>
              <a:t>Title and bulleted content layout</a:t>
            </a:r>
          </a:p>
        </p:txBody>
      </p:sp>
      <p:sp>
        <p:nvSpPr>
          <p:cNvPr id="7" name="Content Placeholder 6">
            <a:extLst>
              <a:ext uri="{FF2B5EF4-FFF2-40B4-BE49-F238E27FC236}">
                <a16:creationId xmlns:a16="http://schemas.microsoft.com/office/drawing/2014/main" id="{EA6700F0-47BA-4878-9AD3-6E38759C53FE}"/>
              </a:ext>
            </a:extLst>
          </p:cNvPr>
          <p:cNvSpPr>
            <a:spLocks noGrp="1"/>
          </p:cNvSpPr>
          <p:nvPr>
            <p:ph sz="quarter" idx="13" hasCustomPrompt="1"/>
          </p:nvPr>
        </p:nvSpPr>
        <p:spPr>
          <a:xfrm>
            <a:off x="304800" y="1485900"/>
            <a:ext cx="11582400" cy="2049792"/>
          </a:xfrm>
        </p:spPr>
        <p:txBody>
          <a:bodyPr/>
          <a:lstStyle>
            <a:lvl1pPr>
              <a:defRPr/>
            </a:lvl1pPr>
          </a:lstStyle>
          <a:p>
            <a:pPr lvl="0"/>
            <a:r>
              <a:rPr lang="en-US" dirty="0"/>
              <a:t>Enter bulleted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26529289"/>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304800" y="304800"/>
            <a:ext cx="11582400" cy="638175"/>
          </a:xfrm>
        </p:spPr>
        <p:txBody>
          <a:bodyPr/>
          <a:lstStyle>
            <a:lvl1pPr>
              <a:defRPr/>
            </a:lvl1pPr>
          </a:lstStyle>
          <a:p>
            <a:r>
              <a:rPr lang="en-US" dirty="0"/>
              <a:t>Title, subtitle, and content layout</a:t>
            </a:r>
          </a:p>
        </p:txBody>
      </p:sp>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304800" y="1000125"/>
            <a:ext cx="11582400" cy="276999"/>
          </a:xfrm>
        </p:spPr>
        <p:txBody>
          <a:bodyPr/>
          <a:lstStyle>
            <a:lvl1pPr marL="0" indent="0">
              <a:lnSpc>
                <a:spcPct val="100000"/>
              </a:lnSpc>
              <a:spcAft>
                <a:spcPts val="1200"/>
              </a:spcAft>
              <a:buNone/>
              <a:defRPr sz="1200" b="1" cap="all" spc="300" baseline="0">
                <a:solidFill>
                  <a:schemeClr val="accent1"/>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5" name="Content Placeholder 4">
            <a:extLst>
              <a:ext uri="{FF2B5EF4-FFF2-40B4-BE49-F238E27FC236}">
                <a16:creationId xmlns:a16="http://schemas.microsoft.com/office/drawing/2014/main" id="{DF57A7C1-7536-4D4B-BE66-71930AD49764}"/>
              </a:ext>
            </a:extLst>
          </p:cNvPr>
          <p:cNvSpPr>
            <a:spLocks noGrp="1"/>
          </p:cNvSpPr>
          <p:nvPr>
            <p:ph sz="quarter" idx="11" hasCustomPrompt="1"/>
          </p:nvPr>
        </p:nvSpPr>
        <p:spPr>
          <a:xfrm>
            <a:off x="304800" y="1714500"/>
            <a:ext cx="11582400" cy="204979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3487416"/>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624">
          <p15:clr>
            <a:srgbClr val="FBAE40"/>
          </p15:clr>
        </p15:guide>
        <p15:guide id="3" orient="horz" pos="1272">
          <p15:clr>
            <a:srgbClr val="9FCC3B"/>
          </p15:clr>
        </p15:guide>
        <p15:guide id="4" orient="horz" pos="10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Sub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304800" y="304800"/>
            <a:ext cx="11582400" cy="638175"/>
          </a:xfrm>
        </p:spPr>
        <p:txBody>
          <a:bodyPr/>
          <a:lstStyle>
            <a:lvl1pPr>
              <a:defRPr/>
            </a:lvl1pPr>
          </a:lstStyle>
          <a:p>
            <a:r>
              <a:rPr lang="en-US" dirty="0"/>
              <a:t>Title, subtitle, and bulleted content layout</a:t>
            </a:r>
          </a:p>
        </p:txBody>
      </p:sp>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304800" y="1000125"/>
            <a:ext cx="11582400" cy="276999"/>
          </a:xfrm>
        </p:spPr>
        <p:txBody>
          <a:bodyPr/>
          <a:lstStyle>
            <a:lvl1pPr marL="0" indent="0">
              <a:lnSpc>
                <a:spcPct val="100000"/>
              </a:lnSpc>
              <a:spcAft>
                <a:spcPts val="1200"/>
              </a:spcAft>
              <a:buNone/>
              <a:defRPr sz="1200" b="1" cap="all" spc="300" baseline="0">
                <a:solidFill>
                  <a:schemeClr val="accent1"/>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6" name="Content Placeholder 5">
            <a:extLst>
              <a:ext uri="{FF2B5EF4-FFF2-40B4-BE49-F238E27FC236}">
                <a16:creationId xmlns:a16="http://schemas.microsoft.com/office/drawing/2014/main" id="{7434AC24-E85E-407F-973E-699BC706DC81}"/>
              </a:ext>
            </a:extLst>
          </p:cNvPr>
          <p:cNvSpPr>
            <a:spLocks noGrp="1"/>
          </p:cNvSpPr>
          <p:nvPr>
            <p:ph sz="quarter" idx="11" hasCustomPrompt="1"/>
          </p:nvPr>
        </p:nvSpPr>
        <p:spPr>
          <a:xfrm>
            <a:off x="304800" y="1714500"/>
            <a:ext cx="11582400" cy="2049792"/>
          </a:xfrm>
        </p:spPr>
        <p:txBody>
          <a:bodyPr/>
          <a:lstStyle>
            <a:lvl1pPr>
              <a:defRPr/>
            </a:lvl1pPr>
          </a:lstStyle>
          <a:p>
            <a:pPr lvl="0"/>
            <a:r>
              <a:rPr lang="en-US" dirty="0"/>
              <a:t>Enter bulleted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1958523"/>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624">
          <p15:clr>
            <a:srgbClr val="FBAE40"/>
          </p15:clr>
        </p15:guide>
        <p15:guide id="3" orient="horz" pos="1272">
          <p15:clr>
            <a:srgbClr val="9FCC3B"/>
          </p15:clr>
        </p15:guide>
        <p15:guide id="4" orient="horz" pos="108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7FE80-980F-4BC9-94C9-A90DD04139E5}"/>
              </a:ext>
            </a:extLst>
          </p:cNvPr>
          <p:cNvSpPr>
            <a:spLocks noGrp="1"/>
          </p:cNvSpPr>
          <p:nvPr>
            <p:ph type="title" hasCustomPrompt="1"/>
          </p:nvPr>
        </p:nvSpPr>
        <p:spPr/>
        <p:txBody>
          <a:bodyPr/>
          <a:lstStyle>
            <a:lvl1pPr>
              <a:defRPr/>
            </a:lvl1pPr>
          </a:lstStyle>
          <a:p>
            <a:r>
              <a:rPr lang="en-US" dirty="0"/>
              <a:t>Two-column layout</a:t>
            </a:r>
          </a:p>
        </p:txBody>
      </p:sp>
      <p:sp>
        <p:nvSpPr>
          <p:cNvPr id="3" name="Content Placeholder 2">
            <a:extLst>
              <a:ext uri="{FF2B5EF4-FFF2-40B4-BE49-F238E27FC236}">
                <a16:creationId xmlns:a16="http://schemas.microsoft.com/office/drawing/2014/main" id="{A62328A3-F00F-4DC0-B02A-392A2AB97F8A}"/>
              </a:ext>
            </a:extLst>
          </p:cNvPr>
          <p:cNvSpPr>
            <a:spLocks noGrp="1"/>
          </p:cNvSpPr>
          <p:nvPr>
            <p:ph sz="half" idx="1" hasCustomPrompt="1"/>
          </p:nvPr>
        </p:nvSpPr>
        <p:spPr>
          <a:xfrm>
            <a:off x="304800" y="1485900"/>
            <a:ext cx="5676900" cy="204979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2E00FB0-23B9-4CB2-8C87-2533F333654B}"/>
              </a:ext>
            </a:extLst>
          </p:cNvPr>
          <p:cNvSpPr>
            <a:spLocks noGrp="1"/>
          </p:cNvSpPr>
          <p:nvPr>
            <p:ph sz="half" idx="2" hasCustomPrompt="1"/>
          </p:nvPr>
        </p:nvSpPr>
        <p:spPr>
          <a:xfrm>
            <a:off x="6210300" y="1485900"/>
            <a:ext cx="5676900" cy="204979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8451072"/>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304800" y="304800"/>
            <a:ext cx="11582400" cy="638175"/>
          </a:xfrm>
        </p:spPr>
        <p:txBody>
          <a:bodyPr/>
          <a:lstStyle>
            <a:lvl1pPr>
              <a:defRPr/>
            </a:lvl1pPr>
          </a:lstStyle>
          <a:p>
            <a:r>
              <a:rPr lang="en-US" dirty="0"/>
              <a:t>Two-column with subtitle layout</a:t>
            </a:r>
          </a:p>
        </p:txBody>
      </p:sp>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304800" y="1000125"/>
            <a:ext cx="11582400" cy="276999"/>
          </a:xfrm>
        </p:spPr>
        <p:txBody>
          <a:bodyPr/>
          <a:lstStyle>
            <a:lvl1pPr marL="0" indent="0">
              <a:lnSpc>
                <a:spcPct val="100000"/>
              </a:lnSpc>
              <a:spcAft>
                <a:spcPts val="1200"/>
              </a:spcAft>
              <a:buNone/>
              <a:defRPr sz="1200" b="1" cap="all" spc="300" baseline="0">
                <a:solidFill>
                  <a:schemeClr val="accent1"/>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6" name="Content Placeholder 5">
            <a:extLst>
              <a:ext uri="{FF2B5EF4-FFF2-40B4-BE49-F238E27FC236}">
                <a16:creationId xmlns:a16="http://schemas.microsoft.com/office/drawing/2014/main" id="{7434AC24-E85E-407F-973E-699BC706DC81}"/>
              </a:ext>
            </a:extLst>
          </p:cNvPr>
          <p:cNvSpPr>
            <a:spLocks noGrp="1"/>
          </p:cNvSpPr>
          <p:nvPr>
            <p:ph sz="quarter" idx="11" hasCustomPrompt="1"/>
          </p:nvPr>
        </p:nvSpPr>
        <p:spPr>
          <a:xfrm>
            <a:off x="304800" y="1714500"/>
            <a:ext cx="5676900" cy="204979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a:extLst>
              <a:ext uri="{FF2B5EF4-FFF2-40B4-BE49-F238E27FC236}">
                <a16:creationId xmlns:a16="http://schemas.microsoft.com/office/drawing/2014/main" id="{004959F6-41EE-4D17-B71F-BB0F4BB3DB42}"/>
              </a:ext>
            </a:extLst>
          </p:cNvPr>
          <p:cNvSpPr>
            <a:spLocks noGrp="1"/>
          </p:cNvSpPr>
          <p:nvPr>
            <p:ph sz="quarter" idx="12" hasCustomPrompt="1"/>
          </p:nvPr>
        </p:nvSpPr>
        <p:spPr>
          <a:xfrm>
            <a:off x="6210300" y="1714500"/>
            <a:ext cx="5676900" cy="204979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9140734"/>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624">
          <p15:clr>
            <a:srgbClr val="FBAE40"/>
          </p15:clr>
        </p15:guide>
        <p15:guide id="3" orient="horz" pos="1272">
          <p15:clr>
            <a:srgbClr val="9FCC3B"/>
          </p15:clr>
        </p15:guide>
        <p15:guide id="4" orient="horz" pos="1080">
          <p15:clr>
            <a:srgbClr val="FBAE40"/>
          </p15:clr>
        </p15:guide>
        <p15:guide id="5" pos="3768">
          <p15:clr>
            <a:srgbClr val="FBAE40"/>
          </p15:clr>
        </p15:guide>
        <p15:guide id="6" pos="3912">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7FE80-980F-4BC9-94C9-A90DD04139E5}"/>
              </a:ext>
            </a:extLst>
          </p:cNvPr>
          <p:cNvSpPr>
            <a:spLocks noGrp="1"/>
          </p:cNvSpPr>
          <p:nvPr>
            <p:ph type="title" hasCustomPrompt="1"/>
          </p:nvPr>
        </p:nvSpPr>
        <p:spPr/>
        <p:txBody>
          <a:bodyPr/>
          <a:lstStyle>
            <a:lvl1pPr>
              <a:defRPr/>
            </a:lvl1pPr>
          </a:lstStyle>
          <a:p>
            <a:r>
              <a:rPr lang="en-US" dirty="0"/>
              <a:t>Two-column with bullets layout</a:t>
            </a:r>
          </a:p>
        </p:txBody>
      </p:sp>
      <p:sp>
        <p:nvSpPr>
          <p:cNvPr id="3" name="Content Placeholder 2">
            <a:extLst>
              <a:ext uri="{FF2B5EF4-FFF2-40B4-BE49-F238E27FC236}">
                <a16:creationId xmlns:a16="http://schemas.microsoft.com/office/drawing/2014/main" id="{A62328A3-F00F-4DC0-B02A-392A2AB97F8A}"/>
              </a:ext>
            </a:extLst>
          </p:cNvPr>
          <p:cNvSpPr>
            <a:spLocks noGrp="1"/>
          </p:cNvSpPr>
          <p:nvPr>
            <p:ph sz="half" idx="1" hasCustomPrompt="1"/>
          </p:nvPr>
        </p:nvSpPr>
        <p:spPr>
          <a:xfrm>
            <a:off x="304800" y="1485900"/>
            <a:ext cx="5676900" cy="2049792"/>
          </a:xfrm>
        </p:spPr>
        <p:txBody>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2E00FB0-23B9-4CB2-8C87-2533F333654B}"/>
              </a:ext>
            </a:extLst>
          </p:cNvPr>
          <p:cNvSpPr>
            <a:spLocks noGrp="1"/>
          </p:cNvSpPr>
          <p:nvPr>
            <p:ph sz="half" idx="2" hasCustomPrompt="1"/>
          </p:nvPr>
        </p:nvSpPr>
        <p:spPr>
          <a:xfrm>
            <a:off x="6210300" y="1485900"/>
            <a:ext cx="5676900" cy="2049791"/>
          </a:xfrm>
        </p:spPr>
        <p:txBody>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15841721"/>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wo Content, Sub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304800" y="304800"/>
            <a:ext cx="11582400" cy="638175"/>
          </a:xfrm>
        </p:spPr>
        <p:txBody>
          <a:bodyPr/>
          <a:lstStyle>
            <a:lvl1pPr>
              <a:defRPr/>
            </a:lvl1pPr>
          </a:lstStyle>
          <a:p>
            <a:r>
              <a:rPr lang="en-US" dirty="0"/>
              <a:t>Two-column with subtitle layout</a:t>
            </a:r>
          </a:p>
        </p:txBody>
      </p:sp>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304800" y="1000125"/>
            <a:ext cx="11582400" cy="276999"/>
          </a:xfrm>
        </p:spPr>
        <p:txBody>
          <a:bodyPr/>
          <a:lstStyle>
            <a:lvl1pPr marL="0" indent="0">
              <a:lnSpc>
                <a:spcPct val="100000"/>
              </a:lnSpc>
              <a:spcAft>
                <a:spcPts val="1200"/>
              </a:spcAft>
              <a:buNone/>
              <a:defRPr sz="1200" b="1" cap="all" spc="300" baseline="0">
                <a:solidFill>
                  <a:schemeClr val="accent1"/>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7" name="Content Placeholder 6">
            <a:extLst>
              <a:ext uri="{FF2B5EF4-FFF2-40B4-BE49-F238E27FC236}">
                <a16:creationId xmlns:a16="http://schemas.microsoft.com/office/drawing/2014/main" id="{F3117784-3939-47DC-817E-56BA8ACDF9B6}"/>
              </a:ext>
            </a:extLst>
          </p:cNvPr>
          <p:cNvSpPr>
            <a:spLocks noGrp="1"/>
          </p:cNvSpPr>
          <p:nvPr>
            <p:ph sz="quarter" idx="11" hasCustomPrompt="1"/>
          </p:nvPr>
        </p:nvSpPr>
        <p:spPr>
          <a:xfrm>
            <a:off x="304800" y="1714500"/>
            <a:ext cx="5676900" cy="2049791"/>
          </a:xfrm>
        </p:spPr>
        <p:txBody>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a:extLst>
              <a:ext uri="{FF2B5EF4-FFF2-40B4-BE49-F238E27FC236}">
                <a16:creationId xmlns:a16="http://schemas.microsoft.com/office/drawing/2014/main" id="{3DD8E906-2D5C-440E-979E-D7FE653CDD23}"/>
              </a:ext>
            </a:extLst>
          </p:cNvPr>
          <p:cNvSpPr>
            <a:spLocks noGrp="1"/>
          </p:cNvSpPr>
          <p:nvPr>
            <p:ph sz="quarter" idx="12" hasCustomPrompt="1"/>
          </p:nvPr>
        </p:nvSpPr>
        <p:spPr>
          <a:xfrm>
            <a:off x="6210300" y="1714500"/>
            <a:ext cx="5676900" cy="2049791"/>
          </a:xfrm>
        </p:spPr>
        <p:txBody>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53265249"/>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624">
          <p15:clr>
            <a:srgbClr val="FBAE40"/>
          </p15:clr>
        </p15:guide>
        <p15:guide id="3" orient="horz" pos="1272">
          <p15:clr>
            <a:srgbClr val="9FCC3B"/>
          </p15:clr>
        </p15:guide>
        <p15:guide id="4" orient="horz" pos="1080">
          <p15:clr>
            <a:srgbClr val="FBAE40"/>
          </p15:clr>
        </p15:guide>
        <p15:guide id="5" pos="3768">
          <p15:clr>
            <a:srgbClr val="FBAE40"/>
          </p15:clr>
        </p15:guide>
        <p15:guide id="6" pos="3912">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Co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5B641-AA35-4952-8BD0-57A5E6BAC6C0}"/>
              </a:ext>
            </a:extLst>
          </p:cNvPr>
          <p:cNvSpPr>
            <a:spLocks noGrp="1"/>
          </p:cNvSpPr>
          <p:nvPr>
            <p:ph type="title" hasCustomPrompt="1"/>
          </p:nvPr>
        </p:nvSpPr>
        <p:spPr/>
        <p:txBody>
          <a:bodyPr/>
          <a:lstStyle>
            <a:lvl1pPr>
              <a:defRPr/>
            </a:lvl1pPr>
          </a:lstStyle>
          <a:p>
            <a:r>
              <a:rPr lang="en-US" dirty="0"/>
              <a:t>Code layout</a:t>
            </a:r>
          </a:p>
        </p:txBody>
      </p:sp>
      <p:sp>
        <p:nvSpPr>
          <p:cNvPr id="7" name="Content Placeholder 6">
            <a:extLst>
              <a:ext uri="{FF2B5EF4-FFF2-40B4-BE49-F238E27FC236}">
                <a16:creationId xmlns:a16="http://schemas.microsoft.com/office/drawing/2014/main" id="{BBBB28F6-ED88-4F6C-98C2-239A1B8050D8}"/>
              </a:ext>
            </a:extLst>
          </p:cNvPr>
          <p:cNvSpPr>
            <a:spLocks noGrp="1"/>
          </p:cNvSpPr>
          <p:nvPr>
            <p:ph sz="quarter" idx="10" hasCustomPrompt="1"/>
          </p:nvPr>
        </p:nvSpPr>
        <p:spPr>
          <a:xfrm>
            <a:off x="304800" y="1485900"/>
            <a:ext cx="11582400" cy="1646605"/>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Type or paste plain-text code here, or click icon to add image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770938"/>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Code -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7FE80-980F-4BC9-94C9-A90DD04139E5}"/>
              </a:ext>
            </a:extLst>
          </p:cNvPr>
          <p:cNvSpPr>
            <a:spLocks noGrp="1"/>
          </p:cNvSpPr>
          <p:nvPr>
            <p:ph type="title" hasCustomPrompt="1"/>
          </p:nvPr>
        </p:nvSpPr>
        <p:spPr/>
        <p:txBody>
          <a:bodyPr/>
          <a:lstStyle>
            <a:lvl1pPr>
              <a:defRPr/>
            </a:lvl1pPr>
          </a:lstStyle>
          <a:p>
            <a:r>
              <a:rPr lang="en-US" dirty="0"/>
              <a:t>Code layout, two columns</a:t>
            </a:r>
          </a:p>
        </p:txBody>
      </p:sp>
      <p:sp>
        <p:nvSpPr>
          <p:cNvPr id="3" name="Content Placeholder 2">
            <a:extLst>
              <a:ext uri="{FF2B5EF4-FFF2-40B4-BE49-F238E27FC236}">
                <a16:creationId xmlns:a16="http://schemas.microsoft.com/office/drawing/2014/main" id="{A62328A3-F00F-4DC0-B02A-392A2AB97F8A}"/>
              </a:ext>
            </a:extLst>
          </p:cNvPr>
          <p:cNvSpPr>
            <a:spLocks noGrp="1"/>
          </p:cNvSpPr>
          <p:nvPr>
            <p:ph sz="half" idx="1" hasCustomPrompt="1"/>
          </p:nvPr>
        </p:nvSpPr>
        <p:spPr>
          <a:xfrm>
            <a:off x="304800" y="1485900"/>
            <a:ext cx="5676900" cy="1646605"/>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2E00FB0-23B9-4CB2-8C87-2533F333654B}"/>
              </a:ext>
            </a:extLst>
          </p:cNvPr>
          <p:cNvSpPr>
            <a:spLocks noGrp="1"/>
          </p:cNvSpPr>
          <p:nvPr>
            <p:ph sz="half" idx="2" hasCustomPrompt="1"/>
          </p:nvPr>
        </p:nvSpPr>
        <p:spPr>
          <a:xfrm>
            <a:off x="6210300" y="1485900"/>
            <a:ext cx="5676900" cy="1646605"/>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50542078"/>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Quo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8CAF89-062F-4585-8816-58707BC5C29B}"/>
              </a:ext>
            </a:extLst>
          </p:cNvPr>
          <p:cNvPicPr>
            <a:picLocks noChangeAspect="1"/>
          </p:cNvPicPr>
          <p:nvPr userDrawn="1"/>
        </p:nvPicPr>
        <p:blipFill rotWithShape="1">
          <a:blip r:embed="rId3" cstate="email">
            <a:alphaModFix amt="85000"/>
            <a:extLst>
              <a:ext uri="{28A0092B-C50C-407E-A947-70E740481C1C}">
                <a14:useLocalDpi xmlns:a14="http://schemas.microsoft.com/office/drawing/2010/main"/>
              </a:ext>
            </a:extLst>
          </a:blip>
          <a:srcRect/>
          <a:stretch/>
        </p:blipFill>
        <p:spPr>
          <a:xfrm>
            <a:off x="274235" y="843937"/>
            <a:ext cx="946529" cy="706257"/>
          </a:xfrm>
          <a:prstGeom prst="rect">
            <a:avLst/>
          </a:prstGeom>
        </p:spPr>
      </p:pic>
      <p:sp>
        <p:nvSpPr>
          <p:cNvPr id="2" name="Title 1">
            <a:extLst>
              <a:ext uri="{FF2B5EF4-FFF2-40B4-BE49-F238E27FC236}">
                <a16:creationId xmlns:a16="http://schemas.microsoft.com/office/drawing/2014/main" id="{1F3ABFD6-0A7E-4C17-A0CF-15563DCD4BE8}"/>
              </a:ext>
            </a:extLst>
          </p:cNvPr>
          <p:cNvSpPr>
            <a:spLocks noGrp="1"/>
          </p:cNvSpPr>
          <p:nvPr>
            <p:ph type="title" hasCustomPrompt="1"/>
          </p:nvPr>
        </p:nvSpPr>
        <p:spPr>
          <a:xfrm>
            <a:off x="1143000" y="1485900"/>
            <a:ext cx="8189914" cy="2567077"/>
          </a:xfrm>
        </p:spPr>
        <p:txBody>
          <a:bodyPr/>
          <a:lstStyle>
            <a:lvl1pPr>
              <a:defRPr sz="4400"/>
            </a:lvl1pPr>
          </a:lstStyle>
          <a:p>
            <a:r>
              <a:rPr lang="en-US" dirty="0"/>
              <a:t>Enter quote here. Omit quote marks on the text.</a:t>
            </a:r>
          </a:p>
        </p:txBody>
      </p:sp>
      <p:sp>
        <p:nvSpPr>
          <p:cNvPr id="9" name="Text Placeholder 8">
            <a:extLst>
              <a:ext uri="{FF2B5EF4-FFF2-40B4-BE49-F238E27FC236}">
                <a16:creationId xmlns:a16="http://schemas.microsoft.com/office/drawing/2014/main" id="{0C139DB6-EAA5-478D-8B47-73B28F478C40}"/>
              </a:ext>
            </a:extLst>
          </p:cNvPr>
          <p:cNvSpPr>
            <a:spLocks noGrp="1"/>
          </p:cNvSpPr>
          <p:nvPr>
            <p:ph type="body" sz="quarter" idx="14" hasCustomPrompt="1"/>
          </p:nvPr>
        </p:nvSpPr>
        <p:spPr>
          <a:xfrm>
            <a:off x="1143000" y="4610100"/>
            <a:ext cx="8191500" cy="424732"/>
          </a:xfrm>
        </p:spPr>
        <p:txBody>
          <a:bodyPr/>
          <a:lstStyle>
            <a:lvl1pPr marL="0" indent="0">
              <a:buNone/>
              <a:defRPr sz="2400" b="1"/>
            </a:lvl1pPr>
          </a:lstStyle>
          <a:p>
            <a:pPr lvl="0"/>
            <a:r>
              <a:rPr lang="en-US" dirty="0"/>
              <a:t>Enter quoted person’s name</a:t>
            </a:r>
          </a:p>
        </p:txBody>
      </p:sp>
      <p:sp>
        <p:nvSpPr>
          <p:cNvPr id="11" name="Text Placeholder 10">
            <a:extLst>
              <a:ext uri="{FF2B5EF4-FFF2-40B4-BE49-F238E27FC236}">
                <a16:creationId xmlns:a16="http://schemas.microsoft.com/office/drawing/2014/main" id="{C4D58212-E366-46B6-A286-ED11216920C0}"/>
              </a:ext>
            </a:extLst>
          </p:cNvPr>
          <p:cNvSpPr>
            <a:spLocks noGrp="1"/>
          </p:cNvSpPr>
          <p:nvPr>
            <p:ph type="body" sz="quarter" idx="15" hasCustomPrompt="1"/>
          </p:nvPr>
        </p:nvSpPr>
        <p:spPr>
          <a:xfrm>
            <a:off x="1143000" y="5045137"/>
            <a:ext cx="8176986" cy="369332"/>
          </a:xfrm>
        </p:spPr>
        <p:txBody>
          <a:bodyPr/>
          <a:lstStyle>
            <a:lvl1pPr marL="0" indent="0">
              <a:buNone/>
              <a:defRPr sz="2000"/>
            </a:lvl1pPr>
          </a:lstStyle>
          <a:p>
            <a:pPr lvl="0"/>
            <a:r>
              <a:rPr lang="en-US" dirty="0"/>
              <a:t>Enter quoted person’s affiliation</a:t>
            </a:r>
          </a:p>
        </p:txBody>
      </p:sp>
    </p:spTree>
    <p:extLst>
      <p:ext uri="{BB962C8B-B14F-4D97-AF65-F5344CB8AC3E}">
        <p14:creationId xmlns:p14="http://schemas.microsoft.com/office/powerpoint/2010/main" val="2772979565"/>
      </p:ext>
    </p:extLst>
  </p:cSld>
  <p:clrMapOvr>
    <a:masterClrMapping/>
  </p:clrMapOvr>
  <p:transition>
    <p:fade/>
  </p:transition>
  <p:extLst>
    <p:ext uri="{DCECCB84-F9BA-43D5-87BE-67443E8EF086}">
      <p15:sldGuideLst xmlns:p15="http://schemas.microsoft.com/office/powerpoint/2012/main">
        <p15:guide id="1" pos="720">
          <p15:clr>
            <a:srgbClr val="FBAE40"/>
          </p15:clr>
        </p15:guide>
        <p15:guide id="2" pos="5880">
          <p15:clr>
            <a:srgbClr val="FBAE40"/>
          </p15:clr>
        </p15:guide>
        <p15:guide id="3" orient="horz" pos="2904">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D0138-670A-478D-BCC5-48A85ECF1D46}"/>
              </a:ext>
            </a:extLst>
          </p:cNvPr>
          <p:cNvSpPr>
            <a:spLocks noGrp="1"/>
          </p:cNvSpPr>
          <p:nvPr>
            <p:ph type="title" hasCustomPrompt="1"/>
          </p:nvPr>
        </p:nvSpPr>
        <p:spPr>
          <a:xfrm>
            <a:off x="304800" y="1986645"/>
            <a:ext cx="8191500" cy="1442355"/>
          </a:xfrm>
        </p:spPr>
        <p:txBody>
          <a:bodyPr anchor="ctr"/>
          <a:lstStyle>
            <a:lvl1pPr>
              <a:defRPr sz="4400"/>
            </a:lvl1pPr>
          </a:lstStyle>
          <a:p>
            <a:r>
              <a:rPr lang="en-US" dirty="0"/>
              <a:t>Section divider – </a:t>
            </a:r>
            <a:br>
              <a:rPr lang="en-US" dirty="0"/>
            </a:br>
            <a:r>
              <a:rPr lang="en-US" dirty="0"/>
              <a:t>Enter section name here</a:t>
            </a:r>
          </a:p>
        </p:txBody>
      </p:sp>
    </p:spTree>
    <p:extLst>
      <p:ext uri="{BB962C8B-B14F-4D97-AF65-F5344CB8AC3E}">
        <p14:creationId xmlns:p14="http://schemas.microsoft.com/office/powerpoint/2010/main" val="3778293269"/>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7282940-4CB7-443C-9F56-FCA13ED569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94672" y="2327672"/>
            <a:ext cx="2202656" cy="2202656"/>
          </a:xfrm>
          <a:prstGeom prst="rect">
            <a:avLst/>
          </a:prstGeom>
        </p:spPr>
      </p:pic>
      <p:sp>
        <p:nvSpPr>
          <p:cNvPr id="7" name="Media Placeholder 6">
            <a:extLst>
              <a:ext uri="{FF2B5EF4-FFF2-40B4-BE49-F238E27FC236}">
                <a16:creationId xmlns:a16="http://schemas.microsoft.com/office/drawing/2014/main" id="{02268E66-E2A6-42E7-9D25-CF980511A875}"/>
              </a:ext>
            </a:extLst>
          </p:cNvPr>
          <p:cNvSpPr>
            <a:spLocks noGrp="1"/>
          </p:cNvSpPr>
          <p:nvPr>
            <p:ph type="media" sz="quarter" idx="10" hasCustomPrompt="1"/>
          </p:nvPr>
        </p:nvSpPr>
        <p:spPr>
          <a:xfrm>
            <a:off x="0" y="0"/>
            <a:ext cx="12192000" cy="6858000"/>
          </a:xfrm>
        </p:spPr>
        <p:txBody>
          <a:bodyPr anchor="ctr">
            <a:noAutofit/>
          </a:bodyPr>
          <a:lstStyle>
            <a:lvl1pPr marL="800100" indent="0">
              <a:buNone/>
              <a:defRPr/>
            </a:lvl1pPr>
          </a:lstStyle>
          <a:p>
            <a:r>
              <a:rPr lang="en-US" dirty="0"/>
              <a:t>Click icon to add video</a:t>
            </a:r>
          </a:p>
        </p:txBody>
      </p:sp>
      <p:sp>
        <p:nvSpPr>
          <p:cNvPr id="3" name="Title 2">
            <a:extLst>
              <a:ext uri="{FF2B5EF4-FFF2-40B4-BE49-F238E27FC236}">
                <a16:creationId xmlns:a16="http://schemas.microsoft.com/office/drawing/2014/main" id="{33CFD226-D826-41A8-94B2-5E84F7FD8BFB}"/>
              </a:ext>
            </a:extLst>
          </p:cNvPr>
          <p:cNvSpPr>
            <a:spLocks noGrp="1"/>
          </p:cNvSpPr>
          <p:nvPr>
            <p:ph type="title" hasCustomPrompt="1"/>
          </p:nvPr>
        </p:nvSpPr>
        <p:spPr>
          <a:xfrm>
            <a:off x="0" y="-647700"/>
            <a:ext cx="12192000" cy="638175"/>
          </a:xfrm>
        </p:spPr>
        <p:txBody>
          <a:bodyPr/>
          <a:lstStyle>
            <a:lvl1pPr>
              <a:defRPr sz="3600">
                <a:solidFill>
                  <a:schemeClr val="bg1">
                    <a:lumMod val="65000"/>
                    <a:lumOff val="35000"/>
                  </a:schemeClr>
                </a:solidFill>
              </a:defRPr>
            </a:lvl1pPr>
          </a:lstStyle>
          <a:p>
            <a:r>
              <a:rPr lang="en-US" dirty="0"/>
              <a:t>Video layout (enter descriptive title here for accessibility)</a:t>
            </a:r>
          </a:p>
        </p:txBody>
      </p:sp>
    </p:spTree>
    <p:extLst>
      <p:ext uri="{BB962C8B-B14F-4D97-AF65-F5344CB8AC3E}">
        <p14:creationId xmlns:p14="http://schemas.microsoft.com/office/powerpoint/2010/main" val="163158306"/>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10167-6731-422B-AAF3-3DCD022FDA3A}"/>
              </a:ext>
            </a:extLst>
          </p:cNvPr>
          <p:cNvSpPr>
            <a:spLocks noGrp="1"/>
          </p:cNvSpPr>
          <p:nvPr>
            <p:ph type="title" hasCustomPrompt="1"/>
          </p:nvPr>
        </p:nvSpPr>
        <p:spPr>
          <a:xfrm>
            <a:off x="304800" y="304800"/>
            <a:ext cx="11582400" cy="638175"/>
          </a:xfrm>
        </p:spPr>
        <p:txBody>
          <a:bodyPr/>
          <a:lstStyle>
            <a:lvl1pPr>
              <a:defRPr/>
            </a:lvl1pPr>
          </a:lstStyle>
          <a:p>
            <a:r>
              <a:rPr lang="en-US" dirty="0"/>
              <a:t>Comparison layout</a:t>
            </a:r>
          </a:p>
        </p:txBody>
      </p:sp>
      <p:sp>
        <p:nvSpPr>
          <p:cNvPr id="3" name="Text Placeholder 2">
            <a:extLst>
              <a:ext uri="{FF2B5EF4-FFF2-40B4-BE49-F238E27FC236}">
                <a16:creationId xmlns:a16="http://schemas.microsoft.com/office/drawing/2014/main" id="{4447F764-8D3D-4D65-9DEE-EB4D76A91939}"/>
              </a:ext>
            </a:extLst>
          </p:cNvPr>
          <p:cNvSpPr>
            <a:spLocks noGrp="1"/>
          </p:cNvSpPr>
          <p:nvPr>
            <p:ph type="body" idx="1" hasCustomPrompt="1"/>
          </p:nvPr>
        </p:nvSpPr>
        <p:spPr>
          <a:xfrm>
            <a:off x="304800" y="1496306"/>
            <a:ext cx="5676897" cy="480131"/>
          </a:xfrm>
        </p:spPr>
        <p:txBody>
          <a:bodyPr anchor="b"/>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a:t>
            </a:r>
          </a:p>
        </p:txBody>
      </p:sp>
      <p:sp>
        <p:nvSpPr>
          <p:cNvPr id="4" name="Content Placeholder 3">
            <a:extLst>
              <a:ext uri="{FF2B5EF4-FFF2-40B4-BE49-F238E27FC236}">
                <a16:creationId xmlns:a16="http://schemas.microsoft.com/office/drawing/2014/main" id="{1FFD69C2-FBB8-4670-938B-F05693537C12}"/>
              </a:ext>
            </a:extLst>
          </p:cNvPr>
          <p:cNvSpPr>
            <a:spLocks noGrp="1"/>
          </p:cNvSpPr>
          <p:nvPr>
            <p:ph sz="half" idx="2" hasCustomPrompt="1"/>
          </p:nvPr>
        </p:nvSpPr>
        <p:spPr>
          <a:xfrm>
            <a:off x="304800" y="1989137"/>
            <a:ext cx="5676897" cy="1855893"/>
          </a:xfrm>
        </p:spPr>
        <p:txBody>
          <a:bodyPr/>
          <a:lstStyle>
            <a:lvl1pPr marL="0" indent="0">
              <a:buNone/>
              <a:defRPr sz="2400"/>
            </a:lvl1pPr>
            <a:lvl2pPr marL="228600" indent="0">
              <a:buNone/>
              <a:defRPr sz="2000"/>
            </a:lvl2pPr>
            <a:lvl3pPr marL="457200" indent="0">
              <a:buNone/>
              <a:defRPr sz="1800"/>
            </a:lvl3pPr>
            <a:lvl4pPr marL="685800" indent="0">
              <a:buNone/>
              <a:defRPr sz="1600"/>
            </a:lvl4pPr>
            <a:lvl5pPr marL="685800" indent="0">
              <a:buNone/>
              <a:defRPr sz="1600"/>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122A0D-CA84-4D80-B7CB-26EC3C0607BA}"/>
              </a:ext>
            </a:extLst>
          </p:cNvPr>
          <p:cNvSpPr>
            <a:spLocks noGrp="1"/>
          </p:cNvSpPr>
          <p:nvPr>
            <p:ph type="body" sz="quarter" idx="3" hasCustomPrompt="1"/>
          </p:nvPr>
        </p:nvSpPr>
        <p:spPr>
          <a:xfrm>
            <a:off x="6210303" y="1496306"/>
            <a:ext cx="5676897" cy="480131"/>
          </a:xfrm>
        </p:spPr>
        <p:txBody>
          <a:bodyPr anchor="b"/>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a:t>
            </a:r>
          </a:p>
        </p:txBody>
      </p:sp>
      <p:sp>
        <p:nvSpPr>
          <p:cNvPr id="6" name="Content Placeholder 5">
            <a:extLst>
              <a:ext uri="{FF2B5EF4-FFF2-40B4-BE49-F238E27FC236}">
                <a16:creationId xmlns:a16="http://schemas.microsoft.com/office/drawing/2014/main" id="{7521A746-02E0-4C53-AAE0-D0AE61EBDA6B}"/>
              </a:ext>
            </a:extLst>
          </p:cNvPr>
          <p:cNvSpPr>
            <a:spLocks noGrp="1"/>
          </p:cNvSpPr>
          <p:nvPr>
            <p:ph sz="quarter" idx="4" hasCustomPrompt="1"/>
          </p:nvPr>
        </p:nvSpPr>
        <p:spPr>
          <a:xfrm>
            <a:off x="6210303" y="1989137"/>
            <a:ext cx="5676896" cy="1855893"/>
          </a:xfrm>
        </p:spPr>
        <p:txBody>
          <a:bodyPr/>
          <a:lstStyle>
            <a:lvl1pPr marL="0" indent="0">
              <a:buNone/>
              <a:defRPr sz="2400"/>
            </a:lvl1pPr>
            <a:lvl2pPr marL="228600" indent="0">
              <a:buNone/>
              <a:defRPr sz="2000"/>
            </a:lvl2pPr>
            <a:lvl3pPr marL="457200" indent="0">
              <a:buNone/>
              <a:defRPr sz="1800"/>
            </a:lvl3pPr>
            <a:lvl4pPr marL="685800" indent="0">
              <a:buNone/>
              <a:defRPr sz="1600"/>
            </a:lvl4pPr>
            <a:lvl5pPr marL="685800" indent="0">
              <a:buNone/>
              <a:defRPr sz="1600"/>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83200602"/>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EC130-06E7-4370-BE1F-6B09EE729241}"/>
              </a:ext>
            </a:extLst>
          </p:cNvPr>
          <p:cNvSpPr>
            <a:spLocks noGrp="1"/>
          </p:cNvSpPr>
          <p:nvPr>
            <p:ph type="title" hasCustomPrompt="1"/>
          </p:nvPr>
        </p:nvSpPr>
        <p:spPr>
          <a:xfrm>
            <a:off x="304800" y="304800"/>
            <a:ext cx="4152900" cy="1181100"/>
          </a:xfrm>
        </p:spPr>
        <p:txBody>
          <a:bodyPr anchor="t"/>
          <a:lstStyle>
            <a:lvl1pPr>
              <a:defRPr sz="4000"/>
            </a:lvl1pPr>
          </a:lstStyle>
          <a:p>
            <a:r>
              <a:rPr lang="en-US" dirty="0"/>
              <a:t>Content with caption layout</a:t>
            </a:r>
          </a:p>
        </p:txBody>
      </p:sp>
      <p:sp>
        <p:nvSpPr>
          <p:cNvPr id="3" name="Content Placeholder 2">
            <a:extLst>
              <a:ext uri="{FF2B5EF4-FFF2-40B4-BE49-F238E27FC236}">
                <a16:creationId xmlns:a16="http://schemas.microsoft.com/office/drawing/2014/main" id="{BD4425BD-017D-469D-AB54-06E3E3BCCBA6}"/>
              </a:ext>
            </a:extLst>
          </p:cNvPr>
          <p:cNvSpPr>
            <a:spLocks noGrp="1"/>
          </p:cNvSpPr>
          <p:nvPr>
            <p:ph idx="1" hasCustomPrompt="1"/>
          </p:nvPr>
        </p:nvSpPr>
        <p:spPr>
          <a:xfrm>
            <a:off x="5029200" y="304799"/>
            <a:ext cx="6858000" cy="5905501"/>
          </a:xfrm>
        </p:spPr>
        <p:txBody>
          <a:bodyPr>
            <a:noAutofit/>
          </a:bodyPr>
          <a:lstStyle>
            <a:lvl1pPr marL="0" indent="0">
              <a:buNone/>
              <a:defRPr sz="2800"/>
            </a:lvl1pPr>
            <a:lvl2pPr marL="228600" indent="0">
              <a:buNone/>
              <a:defRPr sz="2400"/>
            </a:lvl2pPr>
            <a:lvl3pPr marL="457200" indent="0">
              <a:buNone/>
              <a:defRPr sz="2000"/>
            </a:lvl3pPr>
            <a:lvl4pPr marL="685800" indent="0">
              <a:buNone/>
              <a:defRPr sz="1800"/>
            </a:lvl4pPr>
            <a:lvl5pPr marL="685800" indent="0">
              <a:buNone/>
              <a:defRPr sz="1800"/>
            </a:lvl5pPr>
            <a:lvl6pPr>
              <a:defRPr sz="2000"/>
            </a:lvl6pPr>
            <a:lvl7pPr>
              <a:defRPr sz="2000"/>
            </a:lvl7pPr>
            <a:lvl8pPr>
              <a:defRPr sz="2000"/>
            </a:lvl8pPr>
            <a:lvl9pPr>
              <a:defRPr sz="2000"/>
            </a:lvl9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24C1E26-36AF-47C4-ABA4-2D427A11BDAC}"/>
              </a:ext>
            </a:extLst>
          </p:cNvPr>
          <p:cNvSpPr>
            <a:spLocks noGrp="1"/>
          </p:cNvSpPr>
          <p:nvPr>
            <p:ph type="body" sz="half" idx="2" hasCustomPrompt="1"/>
          </p:nvPr>
        </p:nvSpPr>
        <p:spPr>
          <a:xfrm>
            <a:off x="304800" y="2181224"/>
            <a:ext cx="4152900" cy="40290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Enter description</a:t>
            </a:r>
          </a:p>
        </p:txBody>
      </p:sp>
    </p:spTree>
    <p:extLst>
      <p:ext uri="{BB962C8B-B14F-4D97-AF65-F5344CB8AC3E}">
        <p14:creationId xmlns:p14="http://schemas.microsoft.com/office/powerpoint/2010/main" val="2556708401"/>
      </p:ext>
    </p:extLst>
  </p:cSld>
  <p:clrMapOvr>
    <a:masterClrMapping/>
  </p:clrMapOvr>
  <p:transition>
    <p:fade/>
  </p:transition>
  <p:extLst>
    <p:ext uri="{DCECCB84-F9BA-43D5-87BE-67443E8EF086}">
      <p15:sldGuideLst xmlns:p15="http://schemas.microsoft.com/office/powerpoint/2012/main">
        <p15:guide id="1" pos="2808">
          <p15:clr>
            <a:srgbClr val="FBAE40"/>
          </p15:clr>
        </p15:guide>
        <p15:guide id="2" orient="horz" pos="1368">
          <p15:clr>
            <a:srgbClr val="FBAE40"/>
          </p15:clr>
        </p15:guide>
        <p15:guide id="3" pos="3168">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988CF-49CB-49EE-AEAE-AF86931C7892}"/>
              </a:ext>
            </a:extLst>
          </p:cNvPr>
          <p:cNvSpPr>
            <a:spLocks noGrp="1"/>
          </p:cNvSpPr>
          <p:nvPr>
            <p:ph type="title" hasCustomPrompt="1"/>
          </p:nvPr>
        </p:nvSpPr>
        <p:spPr>
          <a:xfrm>
            <a:off x="304800" y="304800"/>
            <a:ext cx="4152900" cy="1181100"/>
          </a:xfrm>
        </p:spPr>
        <p:txBody>
          <a:bodyPr anchor="t"/>
          <a:lstStyle>
            <a:lvl1pPr>
              <a:defRPr sz="4000"/>
            </a:lvl1pPr>
          </a:lstStyle>
          <a:p>
            <a:r>
              <a:rPr lang="en-US" dirty="0"/>
              <a:t>Picture with caption layout</a:t>
            </a:r>
          </a:p>
        </p:txBody>
      </p:sp>
      <p:sp>
        <p:nvSpPr>
          <p:cNvPr id="3" name="Picture Placeholder 2">
            <a:extLst>
              <a:ext uri="{FF2B5EF4-FFF2-40B4-BE49-F238E27FC236}">
                <a16:creationId xmlns:a16="http://schemas.microsoft.com/office/drawing/2014/main" id="{C4FCFB70-4D2B-4A5F-B5F1-1904D4D48BFB}"/>
              </a:ext>
            </a:extLst>
          </p:cNvPr>
          <p:cNvSpPr>
            <a:spLocks noGrp="1"/>
          </p:cNvSpPr>
          <p:nvPr>
            <p:ph type="pic" idx="1" hasCustomPrompt="1"/>
          </p:nvPr>
        </p:nvSpPr>
        <p:spPr>
          <a:xfrm>
            <a:off x="5029200" y="304799"/>
            <a:ext cx="6858000" cy="5905501"/>
          </a:xfrm>
        </p:spPr>
        <p:txBody>
          <a:bodyPr anchor="ctr">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image</a:t>
            </a:r>
            <a:br>
              <a:rPr lang="en-US" dirty="0"/>
            </a:br>
            <a:br>
              <a:rPr lang="en-US" dirty="0"/>
            </a:br>
            <a:endParaRPr lang="en-US" dirty="0"/>
          </a:p>
        </p:txBody>
      </p:sp>
      <p:sp>
        <p:nvSpPr>
          <p:cNvPr id="4" name="Text Placeholder 3">
            <a:extLst>
              <a:ext uri="{FF2B5EF4-FFF2-40B4-BE49-F238E27FC236}">
                <a16:creationId xmlns:a16="http://schemas.microsoft.com/office/drawing/2014/main" id="{5334DB1E-5222-413E-A157-09D2D7B06BED}"/>
              </a:ext>
            </a:extLst>
          </p:cNvPr>
          <p:cNvSpPr>
            <a:spLocks noGrp="1"/>
          </p:cNvSpPr>
          <p:nvPr>
            <p:ph type="body" sz="half" idx="2" hasCustomPrompt="1"/>
          </p:nvPr>
        </p:nvSpPr>
        <p:spPr>
          <a:xfrm>
            <a:off x="304800" y="2181224"/>
            <a:ext cx="4152900" cy="40290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Enter description</a:t>
            </a:r>
          </a:p>
        </p:txBody>
      </p:sp>
    </p:spTree>
    <p:extLst>
      <p:ext uri="{BB962C8B-B14F-4D97-AF65-F5344CB8AC3E}">
        <p14:creationId xmlns:p14="http://schemas.microsoft.com/office/powerpoint/2010/main" val="3973302052"/>
      </p:ext>
    </p:extLst>
  </p:cSld>
  <p:clrMapOvr>
    <a:masterClrMapping/>
  </p:clrMapOvr>
  <p:transition>
    <p:fade/>
  </p:transition>
  <p:extLst>
    <p:ext uri="{DCECCB84-F9BA-43D5-87BE-67443E8EF086}">
      <p15:sldGuideLst xmlns:p15="http://schemas.microsoft.com/office/powerpoint/2012/main">
        <p15:guide id="1" pos="2808">
          <p15:clr>
            <a:srgbClr val="FBAE40"/>
          </p15:clr>
        </p15:guide>
        <p15:guide id="2" orient="horz" pos="1368">
          <p15:clr>
            <a:srgbClr val="FBAE40"/>
          </p15:clr>
        </p15:guide>
        <p15:guide id="3" pos="3168">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A4B92D1-BD95-4ACC-9E97-FE9B372B651C}"/>
              </a:ext>
            </a:extLst>
          </p:cNvPr>
          <p:cNvSpPr txBox="1"/>
          <p:nvPr userDrawn="1"/>
        </p:nvSpPr>
        <p:spPr bwMode="white">
          <a:xfrm>
            <a:off x="133351" y="1738406"/>
            <a:ext cx="8413750" cy="1079500"/>
          </a:xfrm>
          <a:prstGeom prst="rect">
            <a:avLst/>
          </a:prstGeom>
          <a:noFill/>
        </p:spPr>
        <p:txBody>
          <a:bodyPr lIns="182880" tIns="91440" rIns="146304" bIns="91440"/>
          <a:lstStyle>
            <a:lvl1pPr defTabSz="1097278">
              <a:lnSpc>
                <a:spcPct val="90000"/>
              </a:lnSpc>
              <a:spcBef>
                <a:spcPct val="0"/>
              </a:spcBef>
              <a:buNone/>
              <a:defRPr lang="en-US" sz="6600" b="0" cap="none" spc="-118" baseline="0" dirty="0" smtClean="0">
                <a:ln w="3175">
                  <a:noFill/>
                </a:ln>
                <a:solidFill>
                  <a:schemeClr val="bg1"/>
                </a:solidFill>
                <a:effectLst/>
                <a:latin typeface="Amazon Ember Display Heavy" panose="020F0803020204020204" pitchFamily="34" charset="0"/>
                <a:ea typeface="Amazon Ember Display Heavy" panose="020F0803020204020204" pitchFamily="34" charset="0"/>
                <a:cs typeface="Amazon Ember Display Heavy" panose="020F0803020204020204" pitchFamily="34" charset="0"/>
              </a:defRPr>
            </a:lvl1pPr>
          </a:lstStyle>
          <a:p>
            <a:pPr eaLnBrk="1" fontAlgn="auto" hangingPunct="1">
              <a:spcAft>
                <a:spcPts val="0"/>
              </a:spcAft>
              <a:defRPr/>
            </a:pPr>
            <a:r>
              <a:rPr sz="6600" b="1" i="0" spc="-300" dirty="0">
                <a:solidFill>
                  <a:schemeClr val="tx1"/>
                </a:solidFill>
                <a:latin typeface="Amazon Ember Display Heavy" panose="020F0603020204020204" pitchFamily="34" charset="0"/>
                <a:ea typeface="Amazon Ember Display Heavy" panose="020F0603020204020204" pitchFamily="34" charset="0"/>
                <a:cs typeface="Amazon Ember Display Heavy" panose="020F0603020204020204" pitchFamily="34" charset="0"/>
              </a:rPr>
              <a:t>Thank you!</a:t>
            </a:r>
          </a:p>
        </p:txBody>
      </p:sp>
      <p:sp>
        <p:nvSpPr>
          <p:cNvPr id="11" name="Text Placeholder 10">
            <a:extLst>
              <a:ext uri="{FF2B5EF4-FFF2-40B4-BE49-F238E27FC236}">
                <a16:creationId xmlns:a16="http://schemas.microsoft.com/office/drawing/2014/main" id="{71881157-0DF8-49E6-B684-3E8FD245EE8E}"/>
              </a:ext>
            </a:extLst>
          </p:cNvPr>
          <p:cNvSpPr>
            <a:spLocks noGrp="1"/>
          </p:cNvSpPr>
          <p:nvPr>
            <p:ph type="body" sz="quarter" idx="10" hasCustomPrompt="1"/>
          </p:nvPr>
        </p:nvSpPr>
        <p:spPr>
          <a:xfrm>
            <a:off x="431800" y="3453368"/>
            <a:ext cx="3429000" cy="369332"/>
          </a:xfrm>
        </p:spPr>
        <p:txBody>
          <a:bodyPr anchor="b"/>
          <a:lstStyle>
            <a:lvl1pPr marL="0" indent="0">
              <a:buNone/>
              <a:defRPr sz="2000" b="1"/>
            </a:lvl1pPr>
          </a:lstStyle>
          <a:p>
            <a:pPr lvl="0"/>
            <a:r>
              <a:rPr lang="en-US" dirty="0"/>
              <a:t>Speaker name</a:t>
            </a:r>
          </a:p>
        </p:txBody>
      </p:sp>
      <p:sp>
        <p:nvSpPr>
          <p:cNvPr id="13" name="Text Placeholder 12">
            <a:extLst>
              <a:ext uri="{FF2B5EF4-FFF2-40B4-BE49-F238E27FC236}">
                <a16:creationId xmlns:a16="http://schemas.microsoft.com/office/drawing/2014/main" id="{EA2927B3-63A9-43F6-91E9-B153F0DF34DC}"/>
              </a:ext>
            </a:extLst>
          </p:cNvPr>
          <p:cNvSpPr>
            <a:spLocks noGrp="1"/>
          </p:cNvSpPr>
          <p:nvPr>
            <p:ph type="body" sz="quarter" idx="11" hasCustomPrompt="1"/>
          </p:nvPr>
        </p:nvSpPr>
        <p:spPr>
          <a:xfrm>
            <a:off x="431800" y="3835400"/>
            <a:ext cx="3429000" cy="1128486"/>
          </a:xfrm>
        </p:spPr>
        <p:txBody>
          <a:bodyPr>
            <a:noAutofit/>
          </a:bodyPr>
          <a:lstStyle>
            <a:lvl1pPr marL="0" indent="0">
              <a:spcAft>
                <a:spcPts val="600"/>
              </a:spcAft>
              <a:buNone/>
              <a:defRPr sz="1800"/>
            </a:lvl1pPr>
          </a:lstStyle>
          <a:p>
            <a:pPr lvl="0"/>
            <a:r>
              <a:rPr lang="en-US" dirty="0"/>
              <a:t>Speaker contact info (such as email or socials)</a:t>
            </a:r>
          </a:p>
        </p:txBody>
      </p:sp>
      <p:sp>
        <p:nvSpPr>
          <p:cNvPr id="14" name="Text Placeholder 10">
            <a:extLst>
              <a:ext uri="{FF2B5EF4-FFF2-40B4-BE49-F238E27FC236}">
                <a16:creationId xmlns:a16="http://schemas.microsoft.com/office/drawing/2014/main" id="{25647617-D370-4344-8A52-A50356181DAE}"/>
              </a:ext>
            </a:extLst>
          </p:cNvPr>
          <p:cNvSpPr>
            <a:spLocks noGrp="1"/>
          </p:cNvSpPr>
          <p:nvPr>
            <p:ph type="body" sz="quarter" idx="12" hasCustomPrompt="1"/>
          </p:nvPr>
        </p:nvSpPr>
        <p:spPr>
          <a:xfrm>
            <a:off x="4075949" y="3453368"/>
            <a:ext cx="3429000" cy="369332"/>
          </a:xfrm>
        </p:spPr>
        <p:txBody>
          <a:bodyPr anchor="b"/>
          <a:lstStyle>
            <a:lvl1pPr marL="0" indent="0">
              <a:buNone/>
              <a:defRPr sz="2000" b="1"/>
            </a:lvl1pPr>
          </a:lstStyle>
          <a:p>
            <a:pPr lvl="0"/>
            <a:r>
              <a:rPr lang="en-US" dirty="0"/>
              <a:t>Speaker name</a:t>
            </a:r>
          </a:p>
        </p:txBody>
      </p:sp>
      <p:sp>
        <p:nvSpPr>
          <p:cNvPr id="15" name="Text Placeholder 10">
            <a:extLst>
              <a:ext uri="{FF2B5EF4-FFF2-40B4-BE49-F238E27FC236}">
                <a16:creationId xmlns:a16="http://schemas.microsoft.com/office/drawing/2014/main" id="{901E06BA-A855-4482-AB73-94B5EFBA8420}"/>
              </a:ext>
            </a:extLst>
          </p:cNvPr>
          <p:cNvSpPr>
            <a:spLocks noGrp="1"/>
          </p:cNvSpPr>
          <p:nvPr>
            <p:ph type="body" sz="quarter" idx="13" hasCustomPrompt="1"/>
          </p:nvPr>
        </p:nvSpPr>
        <p:spPr>
          <a:xfrm>
            <a:off x="7720100" y="3453368"/>
            <a:ext cx="3429000" cy="369332"/>
          </a:xfrm>
        </p:spPr>
        <p:txBody>
          <a:bodyPr anchor="b"/>
          <a:lstStyle>
            <a:lvl1pPr marL="0" indent="0">
              <a:buNone/>
              <a:defRPr sz="2000" b="1"/>
            </a:lvl1pPr>
          </a:lstStyle>
          <a:p>
            <a:pPr lvl="0"/>
            <a:r>
              <a:rPr lang="en-US" dirty="0"/>
              <a:t>Speaker name</a:t>
            </a:r>
          </a:p>
        </p:txBody>
      </p:sp>
      <p:sp>
        <p:nvSpPr>
          <p:cNvPr id="16" name="Text Placeholder 12">
            <a:extLst>
              <a:ext uri="{FF2B5EF4-FFF2-40B4-BE49-F238E27FC236}">
                <a16:creationId xmlns:a16="http://schemas.microsoft.com/office/drawing/2014/main" id="{167C7A81-0FAF-4B91-8CE3-3CB926ABA277}"/>
              </a:ext>
            </a:extLst>
          </p:cNvPr>
          <p:cNvSpPr>
            <a:spLocks noGrp="1"/>
          </p:cNvSpPr>
          <p:nvPr>
            <p:ph type="body" sz="quarter" idx="14" hasCustomPrompt="1"/>
          </p:nvPr>
        </p:nvSpPr>
        <p:spPr>
          <a:xfrm>
            <a:off x="4075949" y="3835400"/>
            <a:ext cx="3429000" cy="1128486"/>
          </a:xfrm>
        </p:spPr>
        <p:txBody>
          <a:bodyPr>
            <a:noAutofit/>
          </a:bodyPr>
          <a:lstStyle>
            <a:lvl1pPr marL="0" indent="0">
              <a:spcAft>
                <a:spcPts val="600"/>
              </a:spcAft>
              <a:buNone/>
              <a:defRPr sz="1800"/>
            </a:lvl1pPr>
          </a:lstStyle>
          <a:p>
            <a:pPr lvl="0"/>
            <a:r>
              <a:rPr lang="en-US" dirty="0"/>
              <a:t>Speaker contact info (such as email or socials)</a:t>
            </a:r>
          </a:p>
        </p:txBody>
      </p:sp>
      <p:sp>
        <p:nvSpPr>
          <p:cNvPr id="17" name="Text Placeholder 12">
            <a:extLst>
              <a:ext uri="{FF2B5EF4-FFF2-40B4-BE49-F238E27FC236}">
                <a16:creationId xmlns:a16="http://schemas.microsoft.com/office/drawing/2014/main" id="{69E66DAE-B2A2-4775-9B21-0BED6B9C887E}"/>
              </a:ext>
            </a:extLst>
          </p:cNvPr>
          <p:cNvSpPr>
            <a:spLocks noGrp="1"/>
          </p:cNvSpPr>
          <p:nvPr>
            <p:ph type="body" sz="quarter" idx="15" hasCustomPrompt="1"/>
          </p:nvPr>
        </p:nvSpPr>
        <p:spPr>
          <a:xfrm>
            <a:off x="7720100" y="3835400"/>
            <a:ext cx="3429000" cy="1128486"/>
          </a:xfrm>
        </p:spPr>
        <p:txBody>
          <a:bodyPr>
            <a:noAutofit/>
          </a:bodyPr>
          <a:lstStyle>
            <a:lvl1pPr marL="0" indent="0">
              <a:spcAft>
                <a:spcPts val="600"/>
              </a:spcAft>
              <a:buNone/>
              <a:defRPr sz="1800"/>
            </a:lvl1pPr>
          </a:lstStyle>
          <a:p>
            <a:pPr lvl="0"/>
            <a:r>
              <a:rPr lang="en-US" dirty="0"/>
              <a:t>Speaker contact info (such as email or socials)</a:t>
            </a:r>
          </a:p>
        </p:txBody>
      </p:sp>
      <p:sp>
        <p:nvSpPr>
          <p:cNvPr id="43" name="Title 42">
            <a:extLst>
              <a:ext uri="{FF2B5EF4-FFF2-40B4-BE49-F238E27FC236}">
                <a16:creationId xmlns:a16="http://schemas.microsoft.com/office/drawing/2014/main" id="{0D9B8DBA-78C6-4788-90BB-271D175CD3A8}"/>
              </a:ext>
            </a:extLst>
          </p:cNvPr>
          <p:cNvSpPr>
            <a:spLocks noGrp="1"/>
          </p:cNvSpPr>
          <p:nvPr>
            <p:ph type="title" hasCustomPrompt="1"/>
          </p:nvPr>
        </p:nvSpPr>
        <p:spPr>
          <a:xfrm>
            <a:off x="0" y="-660868"/>
            <a:ext cx="12192000" cy="638175"/>
          </a:xfrm>
        </p:spPr>
        <p:txBody>
          <a:bodyPr/>
          <a:lstStyle>
            <a:lvl1pPr>
              <a:defRPr>
                <a:solidFill>
                  <a:schemeClr val="bg1">
                    <a:lumMod val="65000"/>
                    <a:lumOff val="35000"/>
                  </a:schemeClr>
                </a:solidFill>
              </a:defRPr>
            </a:lvl1pPr>
          </a:lstStyle>
          <a:p>
            <a:r>
              <a:rPr lang="en-US" dirty="0"/>
              <a:t>Thank you layout</a:t>
            </a:r>
          </a:p>
        </p:txBody>
      </p:sp>
      <p:sp>
        <p:nvSpPr>
          <p:cNvPr id="45" name="Oval 44">
            <a:extLst>
              <a:ext uri="{FF2B5EF4-FFF2-40B4-BE49-F238E27FC236}">
                <a16:creationId xmlns:a16="http://schemas.microsoft.com/office/drawing/2014/main" id="{D8C82193-EFD3-4D2B-8782-3EDF896DF0BA}"/>
              </a:ext>
            </a:extLst>
          </p:cNvPr>
          <p:cNvSpPr/>
          <p:nvPr userDrawn="1"/>
        </p:nvSpPr>
        <p:spPr bwMode="auto">
          <a:xfrm>
            <a:off x="7232650" y="1872748"/>
            <a:ext cx="832859" cy="832859"/>
          </a:xfrm>
          <a:prstGeom prst="ellipse">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0" tIns="91440" rIns="0" bIns="0" anchor="ctr"/>
          <a:lstStyle/>
          <a:p>
            <a:pPr lvl="0" algn="ctr" defTabSz="932472">
              <a:lnSpc>
                <a:spcPct val="90000"/>
              </a:lnSpc>
            </a:pPr>
            <a:endParaRPr lang="en-US" sz="5400" b="1" dirty="0">
              <a:solidFill>
                <a:schemeClr val="tx1"/>
              </a:solidFill>
              <a:latin typeface="Amazon Ember Display" panose="020F0603020204020204" pitchFamily="34" charset="0"/>
              <a:ea typeface="Amazon Ember Display" panose="020F0603020204020204" pitchFamily="34" charset="0"/>
              <a:cs typeface="Amazon Ember Display" panose="020F0603020204020204" pitchFamily="34" charset="0"/>
            </a:endParaRPr>
          </a:p>
        </p:txBody>
      </p:sp>
      <p:sp>
        <p:nvSpPr>
          <p:cNvPr id="46" name="Rectangle 45">
            <a:extLst>
              <a:ext uri="{FF2B5EF4-FFF2-40B4-BE49-F238E27FC236}">
                <a16:creationId xmlns:a16="http://schemas.microsoft.com/office/drawing/2014/main" id="{8ABEEF64-4B8B-48D3-8E0D-D506F4A5202A}"/>
              </a:ext>
            </a:extLst>
          </p:cNvPr>
          <p:cNvSpPr/>
          <p:nvPr userDrawn="1"/>
        </p:nvSpPr>
        <p:spPr>
          <a:xfrm>
            <a:off x="7637646" y="1872748"/>
            <a:ext cx="4556118" cy="832859"/>
          </a:xfrm>
          <a:prstGeom prst="rect">
            <a:avLst/>
          </a:prstGeom>
          <a:gradFill flip="none" rotWithShape="1">
            <a:gsLst>
              <a:gs pos="100000">
                <a:srgbClr val="002060">
                  <a:alpha val="56338"/>
                </a:srgbClr>
              </a:gs>
              <a:gs pos="17000">
                <a:srgbClr val="002060"/>
              </a:gs>
            </a:gsLst>
            <a:lin ang="144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1828800" rIns="182880" rtlCol="0" anchor="ctr"/>
          <a:lstStyle/>
          <a:p>
            <a:pPr lvl="0">
              <a:lnSpc>
                <a:spcPct val="80000"/>
              </a:lnSpc>
            </a:pPr>
            <a:endParaRPr lang="en-US" sz="1600" dirty="0">
              <a:solidFill>
                <a:schemeClr val="bg1"/>
              </a:solidFill>
              <a:latin typeface="Amazon Ember Display" panose="020F0603020204020204" pitchFamily="34" charset="0"/>
              <a:ea typeface="Amazon Ember Display" panose="020F0603020204020204" pitchFamily="34" charset="0"/>
              <a:cs typeface="Amazon Ember Display" panose="020F0603020204020204" pitchFamily="34" charset="0"/>
            </a:endParaRPr>
          </a:p>
        </p:txBody>
      </p:sp>
      <p:sp>
        <p:nvSpPr>
          <p:cNvPr id="47" name="TextBox 46">
            <a:extLst>
              <a:ext uri="{FF2B5EF4-FFF2-40B4-BE49-F238E27FC236}">
                <a16:creationId xmlns:a16="http://schemas.microsoft.com/office/drawing/2014/main" id="{F6735EC7-4D84-436F-BE95-44BBDD0DE566}"/>
              </a:ext>
            </a:extLst>
          </p:cNvPr>
          <p:cNvSpPr txBox="1"/>
          <p:nvPr userDrawn="1"/>
        </p:nvSpPr>
        <p:spPr>
          <a:xfrm>
            <a:off x="8594726" y="1900795"/>
            <a:ext cx="3394181" cy="794064"/>
          </a:xfrm>
          <a:prstGeom prst="rect">
            <a:avLst/>
          </a:prstGeom>
          <a:noFill/>
        </p:spPr>
        <p:txBody>
          <a:bodyPr wrap="square" lIns="182880" tIns="146304" rIns="182880" bIns="146304" rtlCol="0">
            <a:spAutoFit/>
          </a:bodyPr>
          <a:lstStyle/>
          <a:p>
            <a:pPr algn="l">
              <a:lnSpc>
                <a:spcPct val="90000"/>
              </a:lnSpc>
              <a:spcAft>
                <a:spcPts val="1800"/>
              </a:spcAft>
            </a:pPr>
            <a:r>
              <a:rPr lang="en-US" sz="1800" b="0" dirty="0">
                <a:solidFill>
                  <a:schemeClr val="tx1"/>
                </a:solidFill>
                <a:latin typeface="Amazon Ember Display" panose="020F0603020204020204" pitchFamily="34" charset="0"/>
                <a:ea typeface="Amazon Ember Display" panose="020F0603020204020204" pitchFamily="34" charset="0"/>
                <a:cs typeface="Amazon Ember Display" panose="020F0603020204020204" pitchFamily="34" charset="0"/>
              </a:rPr>
              <a:t>Please complete the session survey in the </a:t>
            </a:r>
            <a:r>
              <a:rPr lang="en-US" sz="1800" b="0" u="none" dirty="0">
                <a:solidFill>
                  <a:schemeClr val="tx1"/>
                </a:solidFill>
                <a:latin typeface="Amazon Ember Display" panose="020F0603020204020204" pitchFamily="34" charset="0"/>
                <a:ea typeface="Amazon Ember Display" panose="020F0603020204020204" pitchFamily="34" charset="0"/>
                <a:cs typeface="Amazon Ember Display" panose="020F0603020204020204" pitchFamily="34" charset="0"/>
              </a:rPr>
              <a:t>mobile app</a:t>
            </a:r>
          </a:p>
        </p:txBody>
      </p:sp>
      <p:pic>
        <p:nvPicPr>
          <p:cNvPr id="48" name="Graphic 47">
            <a:extLst>
              <a:ext uri="{FF2B5EF4-FFF2-40B4-BE49-F238E27FC236}">
                <a16:creationId xmlns:a16="http://schemas.microsoft.com/office/drawing/2014/main" id="{AB4E0B87-EA7D-427C-8B28-C2C130B341F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11809" y="1769509"/>
            <a:ext cx="1039336" cy="1039336"/>
          </a:xfrm>
          <a:prstGeom prst="rect">
            <a:avLst/>
          </a:prstGeom>
          <a:effectLst/>
        </p:spPr>
      </p:pic>
    </p:spTree>
    <p:extLst>
      <p:ext uri="{BB962C8B-B14F-4D97-AF65-F5344CB8AC3E}">
        <p14:creationId xmlns:p14="http://schemas.microsoft.com/office/powerpoint/2010/main" val="4056478460"/>
      </p:ext>
    </p:extLst>
  </p:cSld>
  <p:clrMapOvr>
    <a:masterClrMapping/>
  </p:clrMapOvr>
  <p:transition>
    <p:fade/>
  </p:transition>
  <p:extLst>
    <p:ext uri="{DCECCB84-F9BA-43D5-87BE-67443E8EF086}">
      <p15:sldGuideLst xmlns:p15="http://schemas.microsoft.com/office/powerpoint/2012/main">
        <p15:guide id="1" pos="264">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75D63-DB02-47E2-8ABC-1CDE7351B5CE}"/>
              </a:ext>
            </a:extLst>
          </p:cNvPr>
          <p:cNvSpPr>
            <a:spLocks noGrp="1"/>
          </p:cNvSpPr>
          <p:nvPr>
            <p:ph type="title" hasCustomPrompt="1"/>
          </p:nvPr>
        </p:nvSpPr>
        <p:spPr/>
        <p:txBody>
          <a:bodyPr/>
          <a:lstStyle>
            <a:lvl1pPr>
              <a:defRPr/>
            </a:lvl1pPr>
          </a:lstStyle>
          <a:p>
            <a:r>
              <a:rPr lang="en-US" dirty="0"/>
              <a:t>Title vertical text layout (for global use)</a:t>
            </a:r>
          </a:p>
        </p:txBody>
      </p:sp>
      <p:sp>
        <p:nvSpPr>
          <p:cNvPr id="3" name="Vertical Text Placeholder 2">
            <a:extLst>
              <a:ext uri="{FF2B5EF4-FFF2-40B4-BE49-F238E27FC236}">
                <a16:creationId xmlns:a16="http://schemas.microsoft.com/office/drawing/2014/main" id="{3798635E-72DE-4F61-BE10-3EAC7D7834F6}"/>
              </a:ext>
            </a:extLst>
          </p:cNvPr>
          <p:cNvSpPr>
            <a:spLocks noGrp="1"/>
          </p:cNvSpPr>
          <p:nvPr>
            <p:ph type="body" orient="vert" idx="1" hasCustomPrompt="1"/>
          </p:nvPr>
        </p:nvSpPr>
        <p:spPr>
          <a:xfrm>
            <a:off x="304800" y="1485900"/>
            <a:ext cx="11582401" cy="4724400"/>
          </a:xfrm>
        </p:spPr>
        <p:txBody>
          <a:bodyPr vert="eaVert">
            <a:noAutofit/>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00261957"/>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5A6E2F-2A0D-41FD-98C9-E5EC67311CD7}"/>
              </a:ext>
            </a:extLst>
          </p:cNvPr>
          <p:cNvSpPr>
            <a:spLocks noGrp="1"/>
          </p:cNvSpPr>
          <p:nvPr>
            <p:ph type="title" orient="vert" hasCustomPrompt="1"/>
          </p:nvPr>
        </p:nvSpPr>
        <p:spPr>
          <a:xfrm>
            <a:off x="9258300" y="304800"/>
            <a:ext cx="2628900" cy="5811838"/>
          </a:xfrm>
        </p:spPr>
        <p:txBody>
          <a:bodyPr vert="eaVert"/>
          <a:lstStyle>
            <a:lvl1pPr>
              <a:defRPr/>
            </a:lvl1pPr>
          </a:lstStyle>
          <a:p>
            <a:r>
              <a:rPr lang="en-US" dirty="0"/>
              <a:t>Vertical title and text layout (for global use)</a:t>
            </a:r>
          </a:p>
        </p:txBody>
      </p:sp>
      <p:sp>
        <p:nvSpPr>
          <p:cNvPr id="3" name="Vertical Text Placeholder 2">
            <a:extLst>
              <a:ext uri="{FF2B5EF4-FFF2-40B4-BE49-F238E27FC236}">
                <a16:creationId xmlns:a16="http://schemas.microsoft.com/office/drawing/2014/main" id="{B304BEE4-73E5-478E-9908-4B1421AA9F89}"/>
              </a:ext>
            </a:extLst>
          </p:cNvPr>
          <p:cNvSpPr>
            <a:spLocks noGrp="1"/>
          </p:cNvSpPr>
          <p:nvPr>
            <p:ph type="body" orient="vert" idx="1" hasCustomPrompt="1"/>
          </p:nvPr>
        </p:nvSpPr>
        <p:spPr>
          <a:xfrm>
            <a:off x="304800" y="304800"/>
            <a:ext cx="8267700" cy="5905499"/>
          </a:xfrm>
        </p:spPr>
        <p:txBody>
          <a:bodyPr vert="eaVert">
            <a:noAutofit/>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23134108"/>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End of Templat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7570948-50D6-4C6C-89FC-1CF33457240B}"/>
              </a:ext>
            </a:extLst>
          </p:cNvPr>
          <p:cNvSpPr txBox="1"/>
          <p:nvPr userDrawn="1"/>
        </p:nvSpPr>
        <p:spPr>
          <a:xfrm>
            <a:off x="3486150" y="2418081"/>
            <a:ext cx="7785100" cy="2021836"/>
          </a:xfrm>
          <a:prstGeom prst="rect">
            <a:avLst/>
          </a:prstGeom>
          <a:noFill/>
        </p:spPr>
        <p:txBody>
          <a:bodyPr wrap="square" rtlCol="0">
            <a:spAutoFit/>
          </a:bodyPr>
          <a:lstStyle/>
          <a:p>
            <a:pPr algn="l">
              <a:lnSpc>
                <a:spcPct val="80000"/>
              </a:lnSpc>
            </a:pPr>
            <a:r>
              <a:rPr lang="en-US" sz="6600" b="1" i="0" dirty="0">
                <a:latin typeface="Amazon Ember Display Heavy" panose="020F0603020204020204" pitchFamily="34" charset="0"/>
                <a:ea typeface="Amazon Ember Display Heavy" panose="020F0603020204020204" pitchFamily="34" charset="0"/>
                <a:cs typeface="Amazon Ember Display Heavy" panose="020F0603020204020204" pitchFamily="34" charset="0"/>
              </a:rPr>
              <a:t>Do not use layouts after this slide.</a:t>
            </a:r>
            <a:br>
              <a:rPr lang="en-US" sz="6600" b="1" i="0" dirty="0">
                <a:latin typeface="Amazon Ember Display Heavy" panose="020F0603020204020204" pitchFamily="34" charset="0"/>
                <a:ea typeface="Amazon Ember Display Heavy" panose="020F0603020204020204" pitchFamily="34" charset="0"/>
                <a:cs typeface="Amazon Ember Display Heavy" panose="020F0603020204020204" pitchFamily="34" charset="0"/>
              </a:rPr>
            </a:br>
            <a:r>
              <a:rPr lang="en-US" sz="2400" b="1" i="0" dirty="0">
                <a:latin typeface="Amazon Ember Display Heavy" panose="020F0603020204020204" pitchFamily="34" charset="0"/>
                <a:ea typeface="Amazon Ember Display Heavy" panose="020F0603020204020204" pitchFamily="34" charset="0"/>
                <a:cs typeface="Amazon Ember Display Heavy" panose="020F0603020204020204" pitchFamily="34" charset="0"/>
              </a:rPr>
              <a:t>They are not part of the official template.</a:t>
            </a:r>
            <a:endParaRPr lang="en-US" sz="6600" b="1" i="0" dirty="0">
              <a:latin typeface="Amazon Ember Display Heavy" panose="020F0603020204020204" pitchFamily="34" charset="0"/>
              <a:ea typeface="Amazon Ember Display Heavy" panose="020F0603020204020204" pitchFamily="34" charset="0"/>
              <a:cs typeface="Amazon Ember Display Heavy" panose="020F0603020204020204" pitchFamily="34" charset="0"/>
            </a:endParaRPr>
          </a:p>
        </p:txBody>
      </p:sp>
      <p:pic>
        <p:nvPicPr>
          <p:cNvPr id="7" name="Graphic 6" descr="Stop sign">
            <a:extLst>
              <a:ext uri="{FF2B5EF4-FFF2-40B4-BE49-F238E27FC236}">
                <a16:creationId xmlns:a16="http://schemas.microsoft.com/office/drawing/2014/main" id="{D8BDC3FF-1738-461C-B98B-AC108F0BBD7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250" y="2114549"/>
            <a:ext cx="2628900" cy="2628900"/>
          </a:xfrm>
          <a:prstGeom prst="rect">
            <a:avLst/>
          </a:prstGeom>
        </p:spPr>
      </p:pic>
    </p:spTree>
    <p:extLst>
      <p:ext uri="{BB962C8B-B14F-4D97-AF65-F5344CB8AC3E}">
        <p14:creationId xmlns:p14="http://schemas.microsoft.com/office/powerpoint/2010/main" val="2674731414"/>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Walk-I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552940-F1B7-4731-9FBC-2B048CA82333}"/>
              </a:ext>
            </a:extLst>
          </p:cNvPr>
          <p:cNvSpPr>
            <a:spLocks noGrp="1"/>
          </p:cNvSpPr>
          <p:nvPr>
            <p:ph type="body" sz="quarter" idx="12" hasCustomPrompt="1"/>
          </p:nvPr>
        </p:nvSpPr>
        <p:spPr>
          <a:xfrm>
            <a:off x="609600" y="1485900"/>
            <a:ext cx="3694113" cy="258532"/>
          </a:xfrm>
        </p:spPr>
        <p:txBody>
          <a:bodyPr/>
          <a:lstStyle>
            <a:lvl1pPr marL="0" indent="0">
              <a:buNone/>
              <a:defRPr sz="1200" b="1" spc="300" baseline="0">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LOCATION | MONTH DD, 2024</a:t>
            </a:r>
          </a:p>
        </p:txBody>
      </p:sp>
      <p:sp>
        <p:nvSpPr>
          <p:cNvPr id="2" name="Title 1">
            <a:extLst>
              <a:ext uri="{FF2B5EF4-FFF2-40B4-BE49-F238E27FC236}">
                <a16:creationId xmlns:a16="http://schemas.microsoft.com/office/drawing/2014/main" id="{705B96BE-BEFA-47C5-B5F6-07D5B53EFBEF}"/>
              </a:ext>
            </a:extLst>
          </p:cNvPr>
          <p:cNvSpPr>
            <a:spLocks noGrp="1"/>
          </p:cNvSpPr>
          <p:nvPr>
            <p:ph type="title" hasCustomPrompt="1"/>
          </p:nvPr>
        </p:nvSpPr>
        <p:spPr>
          <a:xfrm>
            <a:off x="0" y="-660400"/>
            <a:ext cx="12192000" cy="638175"/>
          </a:xfrm>
        </p:spPr>
        <p:txBody>
          <a:bodyPr/>
          <a:lstStyle>
            <a:lvl1pPr>
              <a:defRPr sz="3600">
                <a:solidFill>
                  <a:schemeClr val="bg1">
                    <a:lumMod val="65000"/>
                    <a:lumOff val="35000"/>
                  </a:schemeClr>
                </a:solidFill>
              </a:defRPr>
            </a:lvl1pPr>
          </a:lstStyle>
          <a:p>
            <a:r>
              <a:rPr lang="en-US" dirty="0"/>
              <a:t>Walk-in layout</a:t>
            </a:r>
          </a:p>
        </p:txBody>
      </p:sp>
      <p:pic>
        <p:nvPicPr>
          <p:cNvPr id="7" name="Graphic 6">
            <a:extLst>
              <a:ext uri="{FF2B5EF4-FFF2-40B4-BE49-F238E27FC236}">
                <a16:creationId xmlns:a16="http://schemas.microsoft.com/office/drawing/2014/main" id="{F6F9C513-78E1-40D8-8E9B-A7162B22CFB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2465" y="2017329"/>
            <a:ext cx="4115322" cy="768647"/>
          </a:xfrm>
          <a:prstGeom prst="rect">
            <a:avLst/>
          </a:prstGeom>
        </p:spPr>
      </p:pic>
    </p:spTree>
    <p:extLst>
      <p:ext uri="{BB962C8B-B14F-4D97-AF65-F5344CB8AC3E}">
        <p14:creationId xmlns:p14="http://schemas.microsoft.com/office/powerpoint/2010/main" val="2777660550"/>
      </p:ext>
    </p:extLst>
  </p:cSld>
  <p:clrMapOvr>
    <a:masterClrMapping/>
  </p:clrMapOvr>
  <p:transition>
    <p:fade/>
  </p:transition>
  <p:extLst>
    <p:ext uri="{DCECCB84-F9BA-43D5-87BE-67443E8EF086}">
      <p15:sldGuideLst xmlns:p15="http://schemas.microsoft.com/office/powerpoint/2012/main">
        <p15:guide id="1" orient="horz" pos="2376">
          <p15:clr>
            <a:srgbClr val="FBAE40"/>
          </p15:clr>
        </p15:guide>
        <p15:guide id="2" pos="384">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24D4546-D701-4B35-9802-54E73AEB80B6}"/>
              </a:ext>
            </a:extLst>
          </p:cNvPr>
          <p:cNvSpPr>
            <a:spLocks noGrp="1"/>
          </p:cNvSpPr>
          <p:nvPr>
            <p:ph type="subTitle" idx="1" hasCustomPrompt="1"/>
          </p:nvPr>
        </p:nvSpPr>
        <p:spPr>
          <a:xfrm>
            <a:off x="322916" y="1990726"/>
            <a:ext cx="8274329" cy="258532"/>
          </a:xfrm>
        </p:spPr>
        <p:txBody>
          <a:bodyPr/>
          <a:lstStyle>
            <a:lvl1pPr marL="0" indent="0" algn="l">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Legal text placeholder (editor use only)</a:t>
            </a:r>
          </a:p>
        </p:txBody>
      </p:sp>
      <p:sp>
        <p:nvSpPr>
          <p:cNvPr id="8" name="Title 7">
            <a:extLst>
              <a:ext uri="{FF2B5EF4-FFF2-40B4-BE49-F238E27FC236}">
                <a16:creationId xmlns:a16="http://schemas.microsoft.com/office/drawing/2014/main" id="{9E4CB04F-C9B8-4D74-A55A-0AC876E8A9C3}"/>
              </a:ext>
            </a:extLst>
          </p:cNvPr>
          <p:cNvSpPr>
            <a:spLocks noGrp="1"/>
          </p:cNvSpPr>
          <p:nvPr>
            <p:ph type="title" hasCustomPrompt="1"/>
          </p:nvPr>
        </p:nvSpPr>
        <p:spPr>
          <a:xfrm>
            <a:off x="322916" y="2400300"/>
            <a:ext cx="8274329" cy="1865508"/>
          </a:xfrm>
        </p:spPr>
        <p:txBody>
          <a:bodyPr tIns="146304" bIns="146304"/>
          <a:lstStyle>
            <a:lvl1pPr>
              <a:defRPr sz="4400"/>
            </a:lvl1pPr>
          </a:lstStyle>
          <a:p>
            <a:r>
              <a:rPr lang="en-US" dirty="0"/>
              <a:t>Enter session title</a:t>
            </a:r>
          </a:p>
        </p:txBody>
      </p:sp>
      <p:sp>
        <p:nvSpPr>
          <p:cNvPr id="12" name="Text Placeholder 11">
            <a:extLst>
              <a:ext uri="{FF2B5EF4-FFF2-40B4-BE49-F238E27FC236}">
                <a16:creationId xmlns:a16="http://schemas.microsoft.com/office/drawing/2014/main" id="{F1C6DF77-859A-4968-8301-C7FA52E8E0A2}"/>
              </a:ext>
            </a:extLst>
          </p:cNvPr>
          <p:cNvSpPr>
            <a:spLocks noGrp="1"/>
          </p:cNvSpPr>
          <p:nvPr>
            <p:ph type="body" sz="quarter" idx="10" hasCustomPrompt="1"/>
          </p:nvPr>
        </p:nvSpPr>
        <p:spPr>
          <a:xfrm>
            <a:off x="322916" y="4692846"/>
            <a:ext cx="3702329" cy="369332"/>
          </a:xfrm>
        </p:spPr>
        <p:txBody>
          <a:bodyPr/>
          <a:lstStyle>
            <a:lvl1pPr marL="0" indent="0">
              <a:buNone/>
              <a:defRPr sz="2000" b="1" cap="none" spc="0" baseline="0"/>
            </a:lvl1pPr>
          </a:lstStyle>
          <a:p>
            <a:pPr lvl="0"/>
            <a:r>
              <a:rPr lang="en-US" dirty="0"/>
              <a:t>Speaker name</a:t>
            </a:r>
          </a:p>
        </p:txBody>
      </p:sp>
      <p:sp>
        <p:nvSpPr>
          <p:cNvPr id="14" name="Text Placeholder 13">
            <a:extLst>
              <a:ext uri="{FF2B5EF4-FFF2-40B4-BE49-F238E27FC236}">
                <a16:creationId xmlns:a16="http://schemas.microsoft.com/office/drawing/2014/main" id="{1D8DDED4-39D2-4F36-B877-72364957F970}"/>
              </a:ext>
            </a:extLst>
          </p:cNvPr>
          <p:cNvSpPr>
            <a:spLocks noGrp="1"/>
          </p:cNvSpPr>
          <p:nvPr>
            <p:ph type="body" sz="quarter" idx="11" hasCustomPrompt="1"/>
          </p:nvPr>
        </p:nvSpPr>
        <p:spPr>
          <a:xfrm>
            <a:off x="322916" y="1492893"/>
            <a:ext cx="3492500" cy="258532"/>
          </a:xfrm>
        </p:spPr>
        <p:txBody>
          <a:bodyPr/>
          <a:lstStyle>
            <a:lvl1pPr marL="0" indent="0">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session ID</a:t>
            </a:r>
          </a:p>
        </p:txBody>
      </p:sp>
      <p:sp>
        <p:nvSpPr>
          <p:cNvPr id="16" name="Text Placeholder 15">
            <a:extLst>
              <a:ext uri="{FF2B5EF4-FFF2-40B4-BE49-F238E27FC236}">
                <a16:creationId xmlns:a16="http://schemas.microsoft.com/office/drawing/2014/main" id="{069FE2D1-0188-4BD9-97B7-CA795447E4F4}"/>
              </a:ext>
            </a:extLst>
          </p:cNvPr>
          <p:cNvSpPr>
            <a:spLocks noGrp="1"/>
          </p:cNvSpPr>
          <p:nvPr>
            <p:ph type="body" sz="quarter" idx="12" hasCustomPrompt="1"/>
          </p:nvPr>
        </p:nvSpPr>
        <p:spPr>
          <a:xfrm>
            <a:off x="322916" y="5066908"/>
            <a:ext cx="3702329" cy="757130"/>
          </a:xfrm>
        </p:spPr>
        <p:txBody>
          <a:bodyPr/>
          <a:lstStyle>
            <a:lvl1pPr marL="0" indent="0">
              <a:spcAft>
                <a:spcPts val="300"/>
              </a:spcAft>
              <a:buNone/>
              <a:defRPr sz="1600"/>
            </a:lvl1pPr>
            <a:lvl2pPr marL="228600" indent="0">
              <a:buNone/>
              <a:defRPr/>
            </a:lvl2pPr>
            <a:lvl3pPr marL="457200" indent="0">
              <a:buNone/>
              <a:defRPr/>
            </a:lvl3pPr>
            <a:lvl4pPr marL="685800" indent="0">
              <a:buNone/>
              <a:defRPr/>
            </a:lvl4pPr>
            <a:lvl5pPr marL="685800" indent="0">
              <a:buNone/>
              <a:defRPr/>
            </a:lvl5pPr>
          </a:lstStyle>
          <a:p>
            <a:pPr lvl="0"/>
            <a:r>
              <a:rPr lang="en-US" dirty="0"/>
              <a:t>(pronouns)</a:t>
            </a:r>
            <a:br>
              <a:rPr lang="en-US" dirty="0"/>
            </a:br>
            <a:r>
              <a:rPr lang="en-US" dirty="0"/>
              <a:t>Job title</a:t>
            </a:r>
            <a:br>
              <a:rPr lang="en-US" dirty="0"/>
            </a:br>
            <a:r>
              <a:rPr lang="en-US" dirty="0"/>
              <a:t>Company</a:t>
            </a:r>
          </a:p>
        </p:txBody>
      </p:sp>
    </p:spTree>
    <p:extLst>
      <p:ext uri="{BB962C8B-B14F-4D97-AF65-F5344CB8AC3E}">
        <p14:creationId xmlns:p14="http://schemas.microsoft.com/office/powerpoint/2010/main" val="3466624310"/>
      </p:ext>
    </p:extLst>
  </p:cSld>
  <p:clrMapOvr>
    <a:masterClrMapping/>
  </p:clrMapOvr>
  <p:transition>
    <p:fade/>
  </p:transition>
  <p:extLst>
    <p:ext uri="{DCECCB84-F9BA-43D5-87BE-67443E8EF086}">
      <p15:sldGuideLst xmlns:p15="http://schemas.microsoft.com/office/powerpoint/2012/main">
        <p15:guide id="1" pos="216">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Slide - Two Speaker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24D4546-D701-4B35-9802-54E73AEB80B6}"/>
              </a:ext>
            </a:extLst>
          </p:cNvPr>
          <p:cNvSpPr>
            <a:spLocks noGrp="1"/>
          </p:cNvSpPr>
          <p:nvPr>
            <p:ph type="subTitle" idx="1" hasCustomPrompt="1"/>
          </p:nvPr>
        </p:nvSpPr>
        <p:spPr>
          <a:xfrm>
            <a:off x="322916" y="1990726"/>
            <a:ext cx="8274329" cy="258532"/>
          </a:xfrm>
        </p:spPr>
        <p:txBody>
          <a:bodyPr/>
          <a:lstStyle>
            <a:lvl1pPr marL="0" indent="0" algn="l">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Legal text placeholder (editor use only)</a:t>
            </a:r>
          </a:p>
        </p:txBody>
      </p:sp>
      <p:sp>
        <p:nvSpPr>
          <p:cNvPr id="8" name="Title 7">
            <a:extLst>
              <a:ext uri="{FF2B5EF4-FFF2-40B4-BE49-F238E27FC236}">
                <a16:creationId xmlns:a16="http://schemas.microsoft.com/office/drawing/2014/main" id="{9E4CB04F-C9B8-4D74-A55A-0AC876E8A9C3}"/>
              </a:ext>
            </a:extLst>
          </p:cNvPr>
          <p:cNvSpPr>
            <a:spLocks noGrp="1"/>
          </p:cNvSpPr>
          <p:nvPr>
            <p:ph type="title" hasCustomPrompt="1"/>
          </p:nvPr>
        </p:nvSpPr>
        <p:spPr>
          <a:xfrm>
            <a:off x="322916" y="2400300"/>
            <a:ext cx="8274329" cy="1865508"/>
          </a:xfrm>
        </p:spPr>
        <p:txBody>
          <a:bodyPr tIns="146304" bIns="146304"/>
          <a:lstStyle>
            <a:lvl1pPr>
              <a:defRPr sz="4400"/>
            </a:lvl1pPr>
          </a:lstStyle>
          <a:p>
            <a:r>
              <a:rPr lang="en-US" dirty="0"/>
              <a:t>Enter session title</a:t>
            </a:r>
          </a:p>
        </p:txBody>
      </p:sp>
      <p:sp>
        <p:nvSpPr>
          <p:cNvPr id="12" name="Text Placeholder 11">
            <a:extLst>
              <a:ext uri="{FF2B5EF4-FFF2-40B4-BE49-F238E27FC236}">
                <a16:creationId xmlns:a16="http://schemas.microsoft.com/office/drawing/2014/main" id="{F1C6DF77-859A-4968-8301-C7FA52E8E0A2}"/>
              </a:ext>
            </a:extLst>
          </p:cNvPr>
          <p:cNvSpPr>
            <a:spLocks noGrp="1"/>
          </p:cNvSpPr>
          <p:nvPr>
            <p:ph type="body" sz="quarter" idx="10" hasCustomPrompt="1"/>
          </p:nvPr>
        </p:nvSpPr>
        <p:spPr>
          <a:xfrm>
            <a:off x="322916" y="4692846"/>
            <a:ext cx="3702329" cy="369332"/>
          </a:xfrm>
        </p:spPr>
        <p:txBody>
          <a:bodyPr/>
          <a:lstStyle>
            <a:lvl1pPr marL="0" indent="0">
              <a:buNone/>
              <a:defRPr sz="2000" b="1" cap="none" spc="0" baseline="0"/>
            </a:lvl1pPr>
          </a:lstStyle>
          <a:p>
            <a:pPr lvl="0"/>
            <a:r>
              <a:rPr lang="en-US" dirty="0"/>
              <a:t>Speaker name</a:t>
            </a:r>
          </a:p>
        </p:txBody>
      </p:sp>
      <p:sp>
        <p:nvSpPr>
          <p:cNvPr id="14" name="Text Placeholder 13">
            <a:extLst>
              <a:ext uri="{FF2B5EF4-FFF2-40B4-BE49-F238E27FC236}">
                <a16:creationId xmlns:a16="http://schemas.microsoft.com/office/drawing/2014/main" id="{1D8DDED4-39D2-4F36-B877-72364957F970}"/>
              </a:ext>
            </a:extLst>
          </p:cNvPr>
          <p:cNvSpPr>
            <a:spLocks noGrp="1"/>
          </p:cNvSpPr>
          <p:nvPr>
            <p:ph type="body" sz="quarter" idx="11" hasCustomPrompt="1"/>
          </p:nvPr>
        </p:nvSpPr>
        <p:spPr>
          <a:xfrm>
            <a:off x="322916" y="1492893"/>
            <a:ext cx="3492500" cy="258532"/>
          </a:xfrm>
        </p:spPr>
        <p:txBody>
          <a:bodyPr/>
          <a:lstStyle>
            <a:lvl1pPr marL="0" indent="0">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Session ID</a:t>
            </a:r>
          </a:p>
        </p:txBody>
      </p:sp>
      <p:sp>
        <p:nvSpPr>
          <p:cNvPr id="16" name="Text Placeholder 15">
            <a:extLst>
              <a:ext uri="{FF2B5EF4-FFF2-40B4-BE49-F238E27FC236}">
                <a16:creationId xmlns:a16="http://schemas.microsoft.com/office/drawing/2014/main" id="{069FE2D1-0188-4BD9-97B7-CA795447E4F4}"/>
              </a:ext>
            </a:extLst>
          </p:cNvPr>
          <p:cNvSpPr>
            <a:spLocks noGrp="1"/>
          </p:cNvSpPr>
          <p:nvPr>
            <p:ph type="body" sz="quarter" idx="12" hasCustomPrompt="1"/>
          </p:nvPr>
        </p:nvSpPr>
        <p:spPr>
          <a:xfrm>
            <a:off x="322916" y="5066907"/>
            <a:ext cx="3702329" cy="757130"/>
          </a:xfrm>
        </p:spPr>
        <p:txBody>
          <a:bodyPr/>
          <a:lstStyle>
            <a:lvl1pPr marL="0" indent="0">
              <a:spcAft>
                <a:spcPts val="300"/>
              </a:spcAft>
              <a:buNone/>
              <a:defRPr sz="1600"/>
            </a:lvl1pPr>
            <a:lvl2pPr marL="228600" indent="0">
              <a:buNone/>
              <a:defRPr/>
            </a:lvl2pPr>
            <a:lvl3pPr marL="457200" indent="0">
              <a:buNone/>
              <a:defRPr/>
            </a:lvl3pPr>
            <a:lvl4pPr marL="685800" indent="0">
              <a:buNone/>
              <a:defRPr/>
            </a:lvl4pPr>
            <a:lvl5pPr marL="685800" indent="0">
              <a:buNone/>
              <a:defRPr/>
            </a:lvl5pPr>
          </a:lstStyle>
          <a:p>
            <a:pPr lvl="0"/>
            <a:r>
              <a:rPr lang="en-US" dirty="0"/>
              <a:t>(pronouns)</a:t>
            </a:r>
            <a:br>
              <a:rPr lang="en-US" dirty="0"/>
            </a:br>
            <a:r>
              <a:rPr lang="en-US" dirty="0"/>
              <a:t>Job title</a:t>
            </a:r>
            <a:br>
              <a:rPr lang="en-US" dirty="0"/>
            </a:br>
            <a:r>
              <a:rPr lang="en-US" dirty="0"/>
              <a:t>Company</a:t>
            </a:r>
          </a:p>
        </p:txBody>
      </p:sp>
      <p:sp>
        <p:nvSpPr>
          <p:cNvPr id="4" name="Text Placeholder 3">
            <a:extLst>
              <a:ext uri="{FF2B5EF4-FFF2-40B4-BE49-F238E27FC236}">
                <a16:creationId xmlns:a16="http://schemas.microsoft.com/office/drawing/2014/main" id="{1069ABB5-4D60-42A3-815E-56E31E1F18A3}"/>
              </a:ext>
            </a:extLst>
          </p:cNvPr>
          <p:cNvSpPr>
            <a:spLocks noGrp="1"/>
          </p:cNvSpPr>
          <p:nvPr>
            <p:ph type="body" sz="quarter" idx="13" hasCustomPrompt="1"/>
          </p:nvPr>
        </p:nvSpPr>
        <p:spPr>
          <a:xfrm>
            <a:off x="4456766" y="4692846"/>
            <a:ext cx="3702329" cy="369332"/>
          </a:xfrm>
        </p:spPr>
        <p:txBody>
          <a:bodyPr/>
          <a:lstStyle>
            <a:lvl1pPr marL="0" indent="0">
              <a:buNone/>
              <a:defRPr sz="2000" b="1"/>
            </a:lvl1pPr>
            <a:lvl2pPr marL="228600" indent="0">
              <a:buNone/>
              <a:defRPr/>
            </a:lvl2pPr>
            <a:lvl3pPr marL="457200" indent="0">
              <a:buNone/>
              <a:defRPr/>
            </a:lvl3pPr>
            <a:lvl4pPr marL="685800" indent="0">
              <a:buNone/>
              <a:defRPr/>
            </a:lvl4pPr>
            <a:lvl5pPr marL="685800" indent="0">
              <a:buNone/>
              <a:defRPr/>
            </a:lvl5pPr>
          </a:lstStyle>
          <a:p>
            <a:pPr lvl="0"/>
            <a:r>
              <a:rPr lang="en-US" dirty="0"/>
              <a:t>Speaker name</a:t>
            </a:r>
          </a:p>
        </p:txBody>
      </p:sp>
      <p:sp>
        <p:nvSpPr>
          <p:cNvPr id="6" name="Text Placeholder 5">
            <a:extLst>
              <a:ext uri="{FF2B5EF4-FFF2-40B4-BE49-F238E27FC236}">
                <a16:creationId xmlns:a16="http://schemas.microsoft.com/office/drawing/2014/main" id="{79AE8770-95C8-4BFC-8D8E-818B753038EA}"/>
              </a:ext>
            </a:extLst>
          </p:cNvPr>
          <p:cNvSpPr>
            <a:spLocks noGrp="1"/>
          </p:cNvSpPr>
          <p:nvPr>
            <p:ph type="body" sz="quarter" idx="14" hasCustomPrompt="1"/>
          </p:nvPr>
        </p:nvSpPr>
        <p:spPr>
          <a:xfrm>
            <a:off x="4456766" y="5066907"/>
            <a:ext cx="3702329" cy="757130"/>
          </a:xfrm>
        </p:spPr>
        <p:txBody>
          <a:bodyPr/>
          <a:lstStyle>
            <a:lvl1pPr marL="0" indent="0">
              <a:spcAft>
                <a:spcPts val="300"/>
              </a:spcAft>
              <a:buNone/>
              <a:defRPr sz="1600"/>
            </a:lvl1pPr>
          </a:lstStyle>
          <a:p>
            <a:pPr lvl="0"/>
            <a:r>
              <a:rPr lang="en-US" dirty="0"/>
              <a:t>(pronouns)</a:t>
            </a:r>
            <a:br>
              <a:rPr lang="en-US" dirty="0"/>
            </a:br>
            <a:r>
              <a:rPr lang="en-US" dirty="0"/>
              <a:t>Job title</a:t>
            </a:r>
            <a:br>
              <a:rPr lang="en-US" dirty="0"/>
            </a:br>
            <a:r>
              <a:rPr lang="en-US" dirty="0"/>
              <a:t>Company</a:t>
            </a:r>
          </a:p>
        </p:txBody>
      </p:sp>
    </p:spTree>
    <p:extLst>
      <p:ext uri="{BB962C8B-B14F-4D97-AF65-F5344CB8AC3E}">
        <p14:creationId xmlns:p14="http://schemas.microsoft.com/office/powerpoint/2010/main" val="4074717175"/>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2952">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Slide - Three Speaker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24D4546-D701-4B35-9802-54E73AEB80B6}"/>
              </a:ext>
            </a:extLst>
          </p:cNvPr>
          <p:cNvSpPr>
            <a:spLocks noGrp="1"/>
          </p:cNvSpPr>
          <p:nvPr>
            <p:ph type="subTitle" idx="1" hasCustomPrompt="1"/>
          </p:nvPr>
        </p:nvSpPr>
        <p:spPr>
          <a:xfrm>
            <a:off x="322916" y="1990726"/>
            <a:ext cx="8274329" cy="258532"/>
          </a:xfrm>
        </p:spPr>
        <p:txBody>
          <a:bodyPr/>
          <a:lstStyle>
            <a:lvl1pPr marL="0" indent="0" algn="l">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Legal text placeholder (editor use only)</a:t>
            </a:r>
          </a:p>
        </p:txBody>
      </p:sp>
      <p:sp>
        <p:nvSpPr>
          <p:cNvPr id="8" name="Title 7">
            <a:extLst>
              <a:ext uri="{FF2B5EF4-FFF2-40B4-BE49-F238E27FC236}">
                <a16:creationId xmlns:a16="http://schemas.microsoft.com/office/drawing/2014/main" id="{9E4CB04F-C9B8-4D74-A55A-0AC876E8A9C3}"/>
              </a:ext>
            </a:extLst>
          </p:cNvPr>
          <p:cNvSpPr>
            <a:spLocks noGrp="1"/>
          </p:cNvSpPr>
          <p:nvPr>
            <p:ph type="title" hasCustomPrompt="1"/>
          </p:nvPr>
        </p:nvSpPr>
        <p:spPr>
          <a:xfrm>
            <a:off x="322916" y="2400300"/>
            <a:ext cx="8274329" cy="1865508"/>
          </a:xfrm>
        </p:spPr>
        <p:txBody>
          <a:bodyPr tIns="146304" bIns="146304"/>
          <a:lstStyle>
            <a:lvl1pPr>
              <a:defRPr sz="4400"/>
            </a:lvl1pPr>
          </a:lstStyle>
          <a:p>
            <a:r>
              <a:rPr lang="en-US" dirty="0"/>
              <a:t>Enter session title</a:t>
            </a:r>
          </a:p>
        </p:txBody>
      </p:sp>
      <p:sp>
        <p:nvSpPr>
          <p:cNvPr id="12" name="Text Placeholder 11">
            <a:extLst>
              <a:ext uri="{FF2B5EF4-FFF2-40B4-BE49-F238E27FC236}">
                <a16:creationId xmlns:a16="http://schemas.microsoft.com/office/drawing/2014/main" id="{F1C6DF77-859A-4968-8301-C7FA52E8E0A2}"/>
              </a:ext>
            </a:extLst>
          </p:cNvPr>
          <p:cNvSpPr>
            <a:spLocks noGrp="1"/>
          </p:cNvSpPr>
          <p:nvPr>
            <p:ph type="body" sz="quarter" idx="10" hasCustomPrompt="1"/>
          </p:nvPr>
        </p:nvSpPr>
        <p:spPr>
          <a:xfrm>
            <a:off x="322917" y="4692846"/>
            <a:ext cx="2661369" cy="369332"/>
          </a:xfrm>
        </p:spPr>
        <p:txBody>
          <a:bodyPr/>
          <a:lstStyle>
            <a:lvl1pPr marL="0" indent="0">
              <a:buNone/>
              <a:defRPr sz="2000" b="1" cap="none" spc="0" baseline="0"/>
            </a:lvl1pPr>
          </a:lstStyle>
          <a:p>
            <a:pPr lvl="0"/>
            <a:r>
              <a:rPr lang="en-US" dirty="0"/>
              <a:t>Speaker name</a:t>
            </a:r>
          </a:p>
        </p:txBody>
      </p:sp>
      <p:sp>
        <p:nvSpPr>
          <p:cNvPr id="14" name="Text Placeholder 13">
            <a:extLst>
              <a:ext uri="{FF2B5EF4-FFF2-40B4-BE49-F238E27FC236}">
                <a16:creationId xmlns:a16="http://schemas.microsoft.com/office/drawing/2014/main" id="{1D8DDED4-39D2-4F36-B877-72364957F970}"/>
              </a:ext>
            </a:extLst>
          </p:cNvPr>
          <p:cNvSpPr>
            <a:spLocks noGrp="1"/>
          </p:cNvSpPr>
          <p:nvPr>
            <p:ph type="body" sz="quarter" idx="11" hasCustomPrompt="1"/>
          </p:nvPr>
        </p:nvSpPr>
        <p:spPr>
          <a:xfrm>
            <a:off x="322916" y="1492893"/>
            <a:ext cx="3492500" cy="258532"/>
          </a:xfrm>
        </p:spPr>
        <p:txBody>
          <a:bodyPr/>
          <a:lstStyle>
            <a:lvl1pPr marL="0" indent="0">
              <a:buNone/>
              <a:defRPr sz="1200" b="1" cap="all" spc="300" baseline="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session ID</a:t>
            </a:r>
          </a:p>
        </p:txBody>
      </p:sp>
      <p:sp>
        <p:nvSpPr>
          <p:cNvPr id="16" name="Text Placeholder 15">
            <a:extLst>
              <a:ext uri="{FF2B5EF4-FFF2-40B4-BE49-F238E27FC236}">
                <a16:creationId xmlns:a16="http://schemas.microsoft.com/office/drawing/2014/main" id="{069FE2D1-0188-4BD9-97B7-CA795447E4F4}"/>
              </a:ext>
            </a:extLst>
          </p:cNvPr>
          <p:cNvSpPr>
            <a:spLocks noGrp="1"/>
          </p:cNvSpPr>
          <p:nvPr>
            <p:ph type="body" sz="quarter" idx="12" hasCustomPrompt="1"/>
          </p:nvPr>
        </p:nvSpPr>
        <p:spPr>
          <a:xfrm>
            <a:off x="322917" y="5066907"/>
            <a:ext cx="2661369" cy="757130"/>
          </a:xfrm>
        </p:spPr>
        <p:txBody>
          <a:bodyPr/>
          <a:lstStyle>
            <a:lvl1pPr marL="0" indent="0">
              <a:spcAft>
                <a:spcPts val="300"/>
              </a:spcAft>
              <a:buNone/>
              <a:defRPr sz="1600"/>
            </a:lvl1pPr>
            <a:lvl2pPr marL="228600" indent="0">
              <a:buNone/>
              <a:defRPr/>
            </a:lvl2pPr>
            <a:lvl3pPr marL="457200" indent="0">
              <a:buNone/>
              <a:defRPr/>
            </a:lvl3pPr>
            <a:lvl4pPr marL="685800" indent="0">
              <a:buNone/>
              <a:defRPr/>
            </a:lvl4pPr>
            <a:lvl5pPr marL="685800" indent="0">
              <a:buNone/>
              <a:defRPr/>
            </a:lvl5pPr>
          </a:lstStyle>
          <a:p>
            <a:pPr lvl="0"/>
            <a:r>
              <a:rPr lang="en-US" dirty="0"/>
              <a:t>(pronouns)</a:t>
            </a:r>
            <a:br>
              <a:rPr lang="en-US" dirty="0"/>
            </a:br>
            <a:r>
              <a:rPr lang="en-US" dirty="0"/>
              <a:t>Job title</a:t>
            </a:r>
            <a:br>
              <a:rPr lang="en-US" dirty="0"/>
            </a:br>
            <a:r>
              <a:rPr lang="en-US" dirty="0"/>
              <a:t>Company</a:t>
            </a:r>
          </a:p>
        </p:txBody>
      </p:sp>
      <p:sp>
        <p:nvSpPr>
          <p:cNvPr id="4" name="Text Placeholder 3">
            <a:extLst>
              <a:ext uri="{FF2B5EF4-FFF2-40B4-BE49-F238E27FC236}">
                <a16:creationId xmlns:a16="http://schemas.microsoft.com/office/drawing/2014/main" id="{1069ABB5-4D60-42A3-815E-56E31E1F18A3}"/>
              </a:ext>
            </a:extLst>
          </p:cNvPr>
          <p:cNvSpPr>
            <a:spLocks noGrp="1"/>
          </p:cNvSpPr>
          <p:nvPr>
            <p:ph type="body" sz="quarter" idx="13" hasCustomPrompt="1"/>
          </p:nvPr>
        </p:nvSpPr>
        <p:spPr>
          <a:xfrm>
            <a:off x="3129724" y="4692846"/>
            <a:ext cx="2661369" cy="369332"/>
          </a:xfrm>
        </p:spPr>
        <p:txBody>
          <a:bodyPr/>
          <a:lstStyle>
            <a:lvl1pPr marL="0" indent="0">
              <a:buNone/>
              <a:defRPr sz="2000" b="1"/>
            </a:lvl1pPr>
            <a:lvl2pPr marL="228600" indent="0">
              <a:buNone/>
              <a:defRPr/>
            </a:lvl2pPr>
            <a:lvl3pPr marL="457200" indent="0">
              <a:buNone/>
              <a:defRPr/>
            </a:lvl3pPr>
            <a:lvl4pPr marL="685800" indent="0">
              <a:buNone/>
              <a:defRPr/>
            </a:lvl4pPr>
            <a:lvl5pPr marL="685800" indent="0">
              <a:buNone/>
              <a:defRPr/>
            </a:lvl5pPr>
          </a:lstStyle>
          <a:p>
            <a:pPr lvl="0"/>
            <a:r>
              <a:rPr lang="en-US" dirty="0"/>
              <a:t>Speaker name</a:t>
            </a:r>
          </a:p>
        </p:txBody>
      </p:sp>
      <p:sp>
        <p:nvSpPr>
          <p:cNvPr id="5" name="Text Placeholder 4">
            <a:extLst>
              <a:ext uri="{FF2B5EF4-FFF2-40B4-BE49-F238E27FC236}">
                <a16:creationId xmlns:a16="http://schemas.microsoft.com/office/drawing/2014/main" id="{A98773FF-A575-4D5D-AC30-DAFFB441F795}"/>
              </a:ext>
            </a:extLst>
          </p:cNvPr>
          <p:cNvSpPr>
            <a:spLocks noGrp="1"/>
          </p:cNvSpPr>
          <p:nvPr>
            <p:ph type="body" sz="quarter" idx="15" hasCustomPrompt="1"/>
          </p:nvPr>
        </p:nvSpPr>
        <p:spPr>
          <a:xfrm>
            <a:off x="5936531" y="4692846"/>
            <a:ext cx="2661369" cy="369332"/>
          </a:xfrm>
        </p:spPr>
        <p:txBody>
          <a:bodyPr/>
          <a:lstStyle>
            <a:lvl1pPr marL="0" indent="0">
              <a:buNone/>
              <a:defRPr sz="2000" b="1"/>
            </a:lvl1pPr>
          </a:lstStyle>
          <a:p>
            <a:pPr lvl="0"/>
            <a:r>
              <a:rPr lang="en-US" dirty="0"/>
              <a:t>Speaker name</a:t>
            </a:r>
          </a:p>
        </p:txBody>
      </p:sp>
      <p:sp>
        <p:nvSpPr>
          <p:cNvPr id="17" name="Text Placeholder 15">
            <a:extLst>
              <a:ext uri="{FF2B5EF4-FFF2-40B4-BE49-F238E27FC236}">
                <a16:creationId xmlns:a16="http://schemas.microsoft.com/office/drawing/2014/main" id="{E8B14D59-1495-4288-ACD8-22C48054FD10}"/>
              </a:ext>
            </a:extLst>
          </p:cNvPr>
          <p:cNvSpPr>
            <a:spLocks noGrp="1"/>
          </p:cNvSpPr>
          <p:nvPr>
            <p:ph type="body" sz="quarter" idx="16" hasCustomPrompt="1"/>
          </p:nvPr>
        </p:nvSpPr>
        <p:spPr>
          <a:xfrm>
            <a:off x="3129724" y="5066907"/>
            <a:ext cx="2661369" cy="757130"/>
          </a:xfrm>
        </p:spPr>
        <p:txBody>
          <a:bodyPr/>
          <a:lstStyle>
            <a:lvl1pPr marL="0" indent="0">
              <a:spcAft>
                <a:spcPts val="300"/>
              </a:spcAft>
              <a:buNone/>
              <a:defRPr sz="1600"/>
            </a:lvl1pPr>
            <a:lvl2pPr marL="228600" indent="0">
              <a:buNone/>
              <a:defRPr/>
            </a:lvl2pPr>
            <a:lvl3pPr marL="457200" indent="0">
              <a:buNone/>
              <a:defRPr/>
            </a:lvl3pPr>
            <a:lvl4pPr marL="685800" indent="0">
              <a:buNone/>
              <a:defRPr/>
            </a:lvl4pPr>
            <a:lvl5pPr marL="685800" indent="0">
              <a:buNone/>
              <a:defRPr/>
            </a:lvl5pPr>
          </a:lstStyle>
          <a:p>
            <a:pPr lvl="0"/>
            <a:r>
              <a:rPr lang="en-US" dirty="0"/>
              <a:t>(pronouns)</a:t>
            </a:r>
            <a:br>
              <a:rPr lang="en-US" dirty="0"/>
            </a:br>
            <a:r>
              <a:rPr lang="en-US" dirty="0"/>
              <a:t>Job title</a:t>
            </a:r>
            <a:br>
              <a:rPr lang="en-US" dirty="0"/>
            </a:br>
            <a:r>
              <a:rPr lang="en-US" dirty="0"/>
              <a:t>Company</a:t>
            </a:r>
          </a:p>
        </p:txBody>
      </p:sp>
      <p:sp>
        <p:nvSpPr>
          <p:cNvPr id="18" name="Text Placeholder 15">
            <a:extLst>
              <a:ext uri="{FF2B5EF4-FFF2-40B4-BE49-F238E27FC236}">
                <a16:creationId xmlns:a16="http://schemas.microsoft.com/office/drawing/2014/main" id="{ACBDE7C4-64AF-4CA5-A203-DC58B71673A5}"/>
              </a:ext>
            </a:extLst>
          </p:cNvPr>
          <p:cNvSpPr>
            <a:spLocks noGrp="1"/>
          </p:cNvSpPr>
          <p:nvPr>
            <p:ph type="body" sz="quarter" idx="17" hasCustomPrompt="1"/>
          </p:nvPr>
        </p:nvSpPr>
        <p:spPr>
          <a:xfrm>
            <a:off x="5936531" y="5066907"/>
            <a:ext cx="2661369" cy="757130"/>
          </a:xfrm>
        </p:spPr>
        <p:txBody>
          <a:bodyPr/>
          <a:lstStyle>
            <a:lvl1pPr marL="0" indent="0">
              <a:spcAft>
                <a:spcPts val="300"/>
              </a:spcAft>
              <a:buNone/>
              <a:defRPr sz="1600"/>
            </a:lvl1pPr>
            <a:lvl2pPr marL="228600" indent="0">
              <a:buNone/>
              <a:defRPr/>
            </a:lvl2pPr>
            <a:lvl3pPr marL="457200" indent="0">
              <a:buNone/>
              <a:defRPr/>
            </a:lvl3pPr>
            <a:lvl4pPr marL="685800" indent="0">
              <a:buNone/>
              <a:defRPr/>
            </a:lvl4pPr>
            <a:lvl5pPr marL="685800" indent="0">
              <a:buNone/>
              <a:defRPr/>
            </a:lvl5pPr>
          </a:lstStyle>
          <a:p>
            <a:pPr lvl="0"/>
            <a:r>
              <a:rPr lang="en-US" dirty="0"/>
              <a:t>(pronouns)</a:t>
            </a:r>
            <a:br>
              <a:rPr lang="en-US" dirty="0"/>
            </a:br>
            <a:r>
              <a:rPr lang="en-US" dirty="0"/>
              <a:t>Job title</a:t>
            </a:r>
            <a:br>
              <a:rPr lang="en-US" dirty="0"/>
            </a:br>
            <a:r>
              <a:rPr lang="en-US" dirty="0"/>
              <a:t>Company</a:t>
            </a:r>
          </a:p>
        </p:txBody>
      </p:sp>
    </p:spTree>
    <p:extLst>
      <p:ext uri="{BB962C8B-B14F-4D97-AF65-F5344CB8AC3E}">
        <p14:creationId xmlns:p14="http://schemas.microsoft.com/office/powerpoint/2010/main" val="2416490053"/>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2952">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9E09F29F-FB70-4479-9632-85DE314617E2}"/>
              </a:ext>
            </a:extLst>
          </p:cNvPr>
          <p:cNvSpPr>
            <a:spLocks noGrp="1"/>
          </p:cNvSpPr>
          <p:nvPr>
            <p:ph type="body" sz="quarter" idx="10" hasCustomPrompt="1"/>
          </p:nvPr>
        </p:nvSpPr>
        <p:spPr>
          <a:xfrm>
            <a:off x="304800" y="1485900"/>
            <a:ext cx="11582400" cy="3570208"/>
          </a:xfrm>
        </p:spPr>
        <p:txBody>
          <a:bodyPr vert="horz" lIns="0" tIns="45720" rIns="0" bIns="45720" rtlCol="0">
            <a:spAutoFit/>
          </a:bodyPr>
          <a:lstStyle>
            <a:lvl1pPr marL="0" indent="0">
              <a:spcAft>
                <a:spcPts val="3000"/>
              </a:spcAft>
              <a:buNone/>
              <a:defRPr lang="en-US" smtClean="0"/>
            </a:lvl1pPr>
            <a:lvl2pPr marL="0" indent="0">
              <a:spcAft>
                <a:spcPts val="3000"/>
              </a:spcAft>
              <a:buNone/>
              <a:defRPr lang="en-US" sz="2800" smtClean="0"/>
            </a:lvl2pPr>
            <a:lvl3pPr marL="0" indent="0">
              <a:spcAft>
                <a:spcPts val="3000"/>
              </a:spcAft>
              <a:buNone/>
              <a:defRPr lang="en-US" sz="2800" smtClean="0"/>
            </a:lvl3pPr>
            <a:lvl4pPr marL="0" indent="0">
              <a:spcAft>
                <a:spcPts val="3000"/>
              </a:spcAft>
              <a:buNone/>
              <a:defRPr lang="en-US" sz="2800" smtClean="0"/>
            </a:lvl4pPr>
            <a:lvl5pPr marL="0" indent="0">
              <a:spcAft>
                <a:spcPts val="3000"/>
              </a:spcAft>
              <a:buNone/>
              <a:defRPr lang="en-US" sz="2800"/>
            </a:lvl5pPr>
          </a:lstStyle>
          <a:p>
            <a:pPr marL="228600" lvl="0" indent="-228600">
              <a:spcAft>
                <a:spcPts val="3000"/>
              </a:spcAft>
              <a:buClr>
                <a:schemeClr val="tx1"/>
              </a:buClr>
            </a:pPr>
            <a:r>
              <a:rPr lang="en-US" dirty="0"/>
              <a:t>Enter agenda items</a:t>
            </a:r>
          </a:p>
          <a:p>
            <a:pPr marL="457200" lvl="1" indent="-457200">
              <a:spcAft>
                <a:spcPts val="3000"/>
              </a:spcAft>
              <a:buClr>
                <a:schemeClr val="tx1"/>
              </a:buClr>
            </a:pPr>
            <a:r>
              <a:rPr lang="en-US" dirty="0"/>
              <a:t>Second level</a:t>
            </a:r>
          </a:p>
          <a:p>
            <a:pPr marL="457200" lvl="2" indent="-457200">
              <a:spcAft>
                <a:spcPts val="3000"/>
              </a:spcAft>
              <a:buClr>
                <a:schemeClr val="tx1"/>
              </a:buClr>
            </a:pPr>
            <a:r>
              <a:rPr lang="en-US" dirty="0"/>
              <a:t>Third level</a:t>
            </a:r>
          </a:p>
          <a:p>
            <a:pPr marL="457200" lvl="3" indent="-457200">
              <a:spcAft>
                <a:spcPts val="3000"/>
              </a:spcAft>
              <a:buClr>
                <a:schemeClr val="tx1"/>
              </a:buClr>
            </a:pPr>
            <a:r>
              <a:rPr lang="en-US" dirty="0"/>
              <a:t>Fourth level</a:t>
            </a:r>
          </a:p>
          <a:p>
            <a:pPr marL="457200" lvl="4" indent="-457200">
              <a:spcAft>
                <a:spcPts val="3000"/>
              </a:spcAft>
              <a:buClr>
                <a:schemeClr val="tx1"/>
              </a:buClr>
            </a:pPr>
            <a:r>
              <a:rPr lang="en-US" dirty="0"/>
              <a:t>Fifth level</a:t>
            </a:r>
          </a:p>
        </p:txBody>
      </p:sp>
      <p:sp>
        <p:nvSpPr>
          <p:cNvPr id="5" name="Title 1">
            <a:extLst>
              <a:ext uri="{FF2B5EF4-FFF2-40B4-BE49-F238E27FC236}">
                <a16:creationId xmlns:a16="http://schemas.microsoft.com/office/drawing/2014/main" id="{A175166B-DC8C-4D02-820A-E0D358716306}"/>
              </a:ext>
            </a:extLst>
          </p:cNvPr>
          <p:cNvSpPr>
            <a:spLocks noGrp="1"/>
          </p:cNvSpPr>
          <p:nvPr>
            <p:ph type="title" hasCustomPrompt="1"/>
          </p:nvPr>
        </p:nvSpPr>
        <p:spPr>
          <a:xfrm>
            <a:off x="304800" y="304800"/>
            <a:ext cx="11582400" cy="638175"/>
          </a:xfrm>
        </p:spPr>
        <p:txBody>
          <a:bodyPr/>
          <a:lstStyle>
            <a:lvl1pPr>
              <a:defRPr/>
            </a:lvl1pPr>
          </a:lstStyle>
          <a:p>
            <a:r>
              <a:rPr lang="en-US" dirty="0"/>
              <a:t>Agenda layout</a:t>
            </a:r>
          </a:p>
        </p:txBody>
      </p:sp>
    </p:spTree>
    <p:extLst>
      <p:ext uri="{BB962C8B-B14F-4D97-AF65-F5344CB8AC3E}">
        <p14:creationId xmlns:p14="http://schemas.microsoft.com/office/powerpoint/2010/main" val="3804971350"/>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p:txBody>
          <a:bodyPr/>
          <a:lstStyle>
            <a:lvl1pPr>
              <a:defRPr/>
            </a:lvl1pPr>
          </a:lstStyle>
          <a:p>
            <a:r>
              <a:rPr lang="en-US" dirty="0"/>
              <a:t>Title only layout</a:t>
            </a:r>
          </a:p>
        </p:txBody>
      </p:sp>
    </p:spTree>
    <p:extLst>
      <p:ext uri="{BB962C8B-B14F-4D97-AF65-F5344CB8AC3E}">
        <p14:creationId xmlns:p14="http://schemas.microsoft.com/office/powerpoint/2010/main" val="877357864"/>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Only" preserve="1">
  <p:cSld name="Title Only with Ar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p:txBody>
          <a:bodyPr/>
          <a:lstStyle>
            <a:lvl1pPr>
              <a:defRPr/>
            </a:lvl1pPr>
          </a:lstStyle>
          <a:p>
            <a:r>
              <a:rPr lang="en-US" dirty="0"/>
              <a:t>Title only layout with art</a:t>
            </a:r>
          </a:p>
        </p:txBody>
      </p:sp>
    </p:spTree>
    <p:extLst>
      <p:ext uri="{BB962C8B-B14F-4D97-AF65-F5344CB8AC3E}">
        <p14:creationId xmlns:p14="http://schemas.microsoft.com/office/powerpoint/2010/main" val="3656675329"/>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p:txBody>
          <a:bodyPr/>
          <a:lstStyle>
            <a:lvl1pPr>
              <a:defRPr/>
            </a:lvl1pPr>
          </a:lstStyle>
          <a:p>
            <a:r>
              <a:rPr lang="en-US" dirty="0"/>
              <a:t>Title and subtitle layout</a:t>
            </a:r>
          </a:p>
        </p:txBody>
      </p:sp>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304800" y="1000125"/>
            <a:ext cx="11582400" cy="276999"/>
          </a:xfrm>
        </p:spPr>
        <p:txBody>
          <a:bodyPr/>
          <a:lstStyle>
            <a:lvl1pPr marL="0" indent="0">
              <a:lnSpc>
                <a:spcPct val="100000"/>
              </a:lnSpc>
              <a:spcAft>
                <a:spcPts val="1200"/>
              </a:spcAft>
              <a:buNone/>
              <a:defRPr sz="1200" b="1" cap="all" spc="300" baseline="0">
                <a:solidFill>
                  <a:schemeClr val="accent1"/>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Tree>
    <p:extLst>
      <p:ext uri="{BB962C8B-B14F-4D97-AF65-F5344CB8AC3E}">
        <p14:creationId xmlns:p14="http://schemas.microsoft.com/office/powerpoint/2010/main" val="487383262"/>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624">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F73FA-018C-42B4-99E2-A1521E83ABDD}"/>
              </a:ext>
            </a:extLst>
          </p:cNvPr>
          <p:cNvSpPr>
            <a:spLocks noGrp="1"/>
          </p:cNvSpPr>
          <p:nvPr>
            <p:ph type="title" hasCustomPrompt="1"/>
          </p:nvPr>
        </p:nvSpPr>
        <p:spPr>
          <a:xfrm>
            <a:off x="0" y="-647700"/>
            <a:ext cx="11925300" cy="638175"/>
          </a:xfrm>
        </p:spPr>
        <p:txBody>
          <a:bodyPr/>
          <a:lstStyle>
            <a:lvl1pPr>
              <a:defRPr sz="3600">
                <a:solidFill>
                  <a:schemeClr val="bg1">
                    <a:lumMod val="65000"/>
                    <a:lumOff val="35000"/>
                  </a:schemeClr>
                </a:solidFill>
              </a:defRPr>
            </a:lvl1pPr>
          </a:lstStyle>
          <a:p>
            <a:r>
              <a:rPr lang="en-US" dirty="0"/>
              <a:t>Blank layout (enter descriptive title here for accessibility)</a:t>
            </a:r>
          </a:p>
        </p:txBody>
      </p:sp>
    </p:spTree>
    <p:extLst>
      <p:ext uri="{BB962C8B-B14F-4D97-AF65-F5344CB8AC3E}">
        <p14:creationId xmlns:p14="http://schemas.microsoft.com/office/powerpoint/2010/main" val="990121620"/>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9B2D-B36B-40AC-9254-12739BCD5930}"/>
              </a:ext>
            </a:extLst>
          </p:cNvPr>
          <p:cNvSpPr>
            <a:spLocks noGrp="1"/>
          </p:cNvSpPr>
          <p:nvPr>
            <p:ph type="title" hasCustomPrompt="1"/>
          </p:nvPr>
        </p:nvSpPr>
        <p:spPr/>
        <p:txBody>
          <a:bodyPr/>
          <a:lstStyle>
            <a:lvl1pPr>
              <a:defRPr/>
            </a:lvl1pPr>
          </a:lstStyle>
          <a:p>
            <a:r>
              <a:rPr lang="en-US" dirty="0"/>
              <a:t>Title and content layout</a:t>
            </a:r>
          </a:p>
        </p:txBody>
      </p:sp>
      <p:sp>
        <p:nvSpPr>
          <p:cNvPr id="3" name="Content Placeholder 2">
            <a:extLst>
              <a:ext uri="{FF2B5EF4-FFF2-40B4-BE49-F238E27FC236}">
                <a16:creationId xmlns:a16="http://schemas.microsoft.com/office/drawing/2014/main" id="{704FFD8E-0DC3-4B8E-8C49-6A0F23E3D239}"/>
              </a:ext>
            </a:extLst>
          </p:cNvPr>
          <p:cNvSpPr>
            <a:spLocks noGrp="1"/>
          </p:cNvSpPr>
          <p:nvPr>
            <p:ph idx="1" hasCustomPrompt="1"/>
          </p:nvPr>
        </p:nvSpPr>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4505105"/>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itle, conten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EF8F-3F3F-4176-AAC6-6F214D9A9558}"/>
              </a:ext>
            </a:extLst>
          </p:cNvPr>
          <p:cNvSpPr>
            <a:spLocks noGrp="1"/>
          </p:cNvSpPr>
          <p:nvPr>
            <p:ph type="title" hasCustomPrompt="1"/>
          </p:nvPr>
        </p:nvSpPr>
        <p:spPr>
          <a:xfrm>
            <a:off x="304800" y="304800"/>
            <a:ext cx="5638800" cy="638175"/>
          </a:xfrm>
        </p:spPr>
        <p:txBody>
          <a:bodyPr/>
          <a:lstStyle>
            <a:lvl1pPr>
              <a:defRPr/>
            </a:lvl1pPr>
          </a:lstStyle>
          <a:p>
            <a:r>
              <a:rPr lang="en-US" dirty="0"/>
              <a:t>Title, content, image</a:t>
            </a:r>
          </a:p>
        </p:txBody>
      </p:sp>
      <p:sp>
        <p:nvSpPr>
          <p:cNvPr id="9" name="Picture Placeholder 8">
            <a:extLst>
              <a:ext uri="{FF2B5EF4-FFF2-40B4-BE49-F238E27FC236}">
                <a16:creationId xmlns:a16="http://schemas.microsoft.com/office/drawing/2014/main" id="{14F48D58-FFF9-4D88-86EA-5381B3B4300A}"/>
              </a:ext>
            </a:extLst>
          </p:cNvPr>
          <p:cNvSpPr>
            <a:spLocks noGrp="1"/>
          </p:cNvSpPr>
          <p:nvPr>
            <p:ph type="pic" sz="quarter" idx="14" hasCustomPrompt="1"/>
          </p:nvPr>
        </p:nvSpPr>
        <p:spPr>
          <a:xfrm>
            <a:off x="6248400" y="0"/>
            <a:ext cx="5943600" cy="6858000"/>
          </a:xfrm>
        </p:spPr>
        <p:txBody>
          <a:bodyPr anchor="ctr">
            <a:noAutofit/>
          </a:bodyPr>
          <a:lstStyle>
            <a:lvl1pPr marL="0" indent="0" algn="ctr">
              <a:buNone/>
              <a:defRPr sz="1800"/>
            </a:lvl1pPr>
          </a:lstStyle>
          <a:p>
            <a:r>
              <a:rPr lang="en-US" dirty="0"/>
              <a:t>Click icon to insert image, </a:t>
            </a:r>
            <a:br>
              <a:rPr lang="en-US" dirty="0"/>
            </a:br>
            <a:r>
              <a:rPr lang="en-US" dirty="0"/>
              <a:t>or select placeholder </a:t>
            </a:r>
            <a:br>
              <a:rPr lang="en-US" dirty="0"/>
            </a:br>
            <a:r>
              <a:rPr lang="en-US" dirty="0"/>
              <a:t>and paste image</a:t>
            </a:r>
          </a:p>
          <a:p>
            <a:endParaRPr lang="en-US" dirty="0"/>
          </a:p>
          <a:p>
            <a:endParaRPr lang="en-US" dirty="0"/>
          </a:p>
          <a:p>
            <a:endParaRPr lang="en-US" dirty="0"/>
          </a:p>
        </p:txBody>
      </p:sp>
      <p:sp>
        <p:nvSpPr>
          <p:cNvPr id="11" name="Content Placeholder 10">
            <a:extLst>
              <a:ext uri="{FF2B5EF4-FFF2-40B4-BE49-F238E27FC236}">
                <a16:creationId xmlns:a16="http://schemas.microsoft.com/office/drawing/2014/main" id="{815FDEA2-616E-44F0-9C9D-8C4D782AA50E}"/>
              </a:ext>
            </a:extLst>
          </p:cNvPr>
          <p:cNvSpPr>
            <a:spLocks noGrp="1"/>
          </p:cNvSpPr>
          <p:nvPr>
            <p:ph sz="quarter" idx="15" hasCustomPrompt="1"/>
          </p:nvPr>
        </p:nvSpPr>
        <p:spPr>
          <a:xfrm>
            <a:off x="304800" y="1485900"/>
            <a:ext cx="5638800" cy="4724400"/>
          </a:xfrm>
        </p:spPr>
        <p:txBody>
          <a:bodyPr>
            <a:noAutofit/>
          </a:bodyPr>
          <a:lstStyle>
            <a:lvl1pPr>
              <a:defRPr/>
            </a:lvl1pPr>
          </a:lstStyle>
          <a:p>
            <a:pPr lvl="0"/>
            <a:r>
              <a:rPr lang="en-US" dirty="0"/>
              <a:t>Enter slide content</a:t>
            </a:r>
          </a:p>
          <a:p>
            <a:pPr lvl="1"/>
            <a:r>
              <a:rPr lang="en-US" dirty="0"/>
              <a:t>Second level</a:t>
            </a:r>
          </a:p>
          <a:p>
            <a:pPr lvl="2"/>
            <a:r>
              <a:rPr lang="en-US" dirty="0"/>
              <a:t>Third level</a:t>
            </a:r>
          </a:p>
        </p:txBody>
      </p:sp>
    </p:spTree>
    <p:extLst>
      <p:ext uri="{BB962C8B-B14F-4D97-AF65-F5344CB8AC3E}">
        <p14:creationId xmlns:p14="http://schemas.microsoft.com/office/powerpoint/2010/main" val="1973626160"/>
      </p:ext>
    </p:extLst>
  </p:cSld>
  <p:clrMapOvr>
    <a:masterClrMapping/>
  </p:clrMapOvr>
  <p:transition>
    <p:fade/>
  </p:transition>
  <p:extLst>
    <p:ext uri="{DCECCB84-F9BA-43D5-87BE-67443E8EF086}">
      <p15:sldGuideLst xmlns:p15="http://schemas.microsoft.com/office/powerpoint/2012/main">
        <p15:guide id="1" pos="3744">
          <p15:clr>
            <a:srgbClr val="FBAE40"/>
          </p15:clr>
        </p15:guide>
        <p15:guide id="2" pos="3936">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17D87-D3C3-4EBC-8F18-A1178903C794}"/>
              </a:ext>
            </a:extLst>
          </p:cNvPr>
          <p:cNvSpPr>
            <a:spLocks noGrp="1"/>
          </p:cNvSpPr>
          <p:nvPr>
            <p:ph type="title" hasCustomPrompt="1"/>
          </p:nvPr>
        </p:nvSpPr>
        <p:spPr/>
        <p:txBody>
          <a:bodyPr/>
          <a:lstStyle>
            <a:lvl1pPr>
              <a:defRPr/>
            </a:lvl1pPr>
          </a:lstStyle>
          <a:p>
            <a:r>
              <a:rPr lang="en-US" dirty="0"/>
              <a:t>Title and bulleted content layout</a:t>
            </a:r>
          </a:p>
        </p:txBody>
      </p:sp>
      <p:sp>
        <p:nvSpPr>
          <p:cNvPr id="7" name="Content Placeholder 6">
            <a:extLst>
              <a:ext uri="{FF2B5EF4-FFF2-40B4-BE49-F238E27FC236}">
                <a16:creationId xmlns:a16="http://schemas.microsoft.com/office/drawing/2014/main" id="{EA6700F0-47BA-4878-9AD3-6E38759C53FE}"/>
              </a:ext>
            </a:extLst>
          </p:cNvPr>
          <p:cNvSpPr>
            <a:spLocks noGrp="1"/>
          </p:cNvSpPr>
          <p:nvPr>
            <p:ph sz="quarter" idx="13" hasCustomPrompt="1"/>
          </p:nvPr>
        </p:nvSpPr>
        <p:spPr>
          <a:xfrm>
            <a:off x="304800" y="1485900"/>
            <a:ext cx="11582400" cy="2049792"/>
          </a:xfrm>
        </p:spPr>
        <p:txBody>
          <a:bodyPr/>
          <a:lstStyle>
            <a:lvl1pPr>
              <a:defRPr/>
            </a:lvl1pPr>
          </a:lstStyle>
          <a:p>
            <a:pPr lvl="0"/>
            <a:r>
              <a:rPr lang="en-US" dirty="0"/>
              <a:t>Enter bulleted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8937178"/>
      </p:ext>
    </p:extLst>
  </p:cSld>
  <p:clrMapOvr>
    <a:masterClrMapping/>
  </p:clrMapOvr>
  <p:transition>
    <p:fade/>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304800" y="304800"/>
            <a:ext cx="11582400" cy="638175"/>
          </a:xfrm>
        </p:spPr>
        <p:txBody>
          <a:bodyPr/>
          <a:lstStyle>
            <a:lvl1pPr>
              <a:defRPr/>
            </a:lvl1pPr>
          </a:lstStyle>
          <a:p>
            <a:r>
              <a:rPr lang="en-US" dirty="0"/>
              <a:t>Title, subtitle, and content layout</a:t>
            </a:r>
          </a:p>
        </p:txBody>
      </p:sp>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304800" y="1000125"/>
            <a:ext cx="11582400" cy="276999"/>
          </a:xfrm>
        </p:spPr>
        <p:txBody>
          <a:bodyPr/>
          <a:lstStyle>
            <a:lvl1pPr marL="0" indent="0">
              <a:lnSpc>
                <a:spcPct val="100000"/>
              </a:lnSpc>
              <a:spcAft>
                <a:spcPts val="1200"/>
              </a:spcAft>
              <a:buNone/>
              <a:defRPr sz="1200" b="1" cap="all" spc="300" baseline="0">
                <a:solidFill>
                  <a:schemeClr val="accent1"/>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5" name="Content Placeholder 4">
            <a:extLst>
              <a:ext uri="{FF2B5EF4-FFF2-40B4-BE49-F238E27FC236}">
                <a16:creationId xmlns:a16="http://schemas.microsoft.com/office/drawing/2014/main" id="{DF57A7C1-7536-4D4B-BE66-71930AD49764}"/>
              </a:ext>
            </a:extLst>
          </p:cNvPr>
          <p:cNvSpPr>
            <a:spLocks noGrp="1"/>
          </p:cNvSpPr>
          <p:nvPr>
            <p:ph sz="quarter" idx="11" hasCustomPrompt="1"/>
          </p:nvPr>
        </p:nvSpPr>
        <p:spPr>
          <a:xfrm>
            <a:off x="304800" y="1714500"/>
            <a:ext cx="11582400" cy="204979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4091756"/>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624">
          <p15:clr>
            <a:srgbClr val="FBAE40"/>
          </p15:clr>
        </p15:guide>
        <p15:guide id="3" orient="horz" pos="1272">
          <p15:clr>
            <a:srgbClr val="9FCC3B"/>
          </p15:clr>
        </p15:guide>
        <p15:guide id="4" orient="horz" pos="108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Sub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304800" y="304800"/>
            <a:ext cx="11582400" cy="638175"/>
          </a:xfrm>
        </p:spPr>
        <p:txBody>
          <a:bodyPr/>
          <a:lstStyle>
            <a:lvl1pPr>
              <a:defRPr/>
            </a:lvl1pPr>
          </a:lstStyle>
          <a:p>
            <a:r>
              <a:rPr lang="en-US" dirty="0"/>
              <a:t>Title, subtitle, and bulleted content layout</a:t>
            </a:r>
          </a:p>
        </p:txBody>
      </p:sp>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304800" y="1000125"/>
            <a:ext cx="11582400" cy="276999"/>
          </a:xfrm>
        </p:spPr>
        <p:txBody>
          <a:bodyPr/>
          <a:lstStyle>
            <a:lvl1pPr marL="0" indent="0">
              <a:lnSpc>
                <a:spcPct val="100000"/>
              </a:lnSpc>
              <a:spcAft>
                <a:spcPts val="1200"/>
              </a:spcAft>
              <a:buNone/>
              <a:defRPr sz="1200" b="1" cap="all" spc="300" baseline="0">
                <a:solidFill>
                  <a:schemeClr val="accent1"/>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6" name="Content Placeholder 5">
            <a:extLst>
              <a:ext uri="{FF2B5EF4-FFF2-40B4-BE49-F238E27FC236}">
                <a16:creationId xmlns:a16="http://schemas.microsoft.com/office/drawing/2014/main" id="{7434AC24-E85E-407F-973E-699BC706DC81}"/>
              </a:ext>
            </a:extLst>
          </p:cNvPr>
          <p:cNvSpPr>
            <a:spLocks noGrp="1"/>
          </p:cNvSpPr>
          <p:nvPr>
            <p:ph sz="quarter" idx="11" hasCustomPrompt="1"/>
          </p:nvPr>
        </p:nvSpPr>
        <p:spPr>
          <a:xfrm>
            <a:off x="304800" y="1714500"/>
            <a:ext cx="11582400" cy="2049792"/>
          </a:xfrm>
        </p:spPr>
        <p:txBody>
          <a:bodyPr/>
          <a:lstStyle>
            <a:lvl1pPr>
              <a:defRPr/>
            </a:lvl1pPr>
          </a:lstStyle>
          <a:p>
            <a:pPr lvl="0"/>
            <a:r>
              <a:rPr lang="en-US" dirty="0"/>
              <a:t>Enter bulleted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67807510"/>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624">
          <p15:clr>
            <a:srgbClr val="FBAE40"/>
          </p15:clr>
        </p15:guide>
        <p15:guide id="3" orient="horz" pos="1272">
          <p15:clr>
            <a:srgbClr val="9FCC3B"/>
          </p15:clr>
        </p15:guide>
        <p15:guide id="4" orient="horz" pos="108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7FE80-980F-4BC9-94C9-A90DD04139E5}"/>
              </a:ext>
            </a:extLst>
          </p:cNvPr>
          <p:cNvSpPr>
            <a:spLocks noGrp="1"/>
          </p:cNvSpPr>
          <p:nvPr>
            <p:ph type="title" hasCustomPrompt="1"/>
          </p:nvPr>
        </p:nvSpPr>
        <p:spPr/>
        <p:txBody>
          <a:bodyPr/>
          <a:lstStyle>
            <a:lvl1pPr>
              <a:defRPr/>
            </a:lvl1pPr>
          </a:lstStyle>
          <a:p>
            <a:r>
              <a:rPr lang="en-US" dirty="0"/>
              <a:t>Two-column layout</a:t>
            </a:r>
          </a:p>
        </p:txBody>
      </p:sp>
      <p:sp>
        <p:nvSpPr>
          <p:cNvPr id="3" name="Content Placeholder 2">
            <a:extLst>
              <a:ext uri="{FF2B5EF4-FFF2-40B4-BE49-F238E27FC236}">
                <a16:creationId xmlns:a16="http://schemas.microsoft.com/office/drawing/2014/main" id="{A62328A3-F00F-4DC0-B02A-392A2AB97F8A}"/>
              </a:ext>
            </a:extLst>
          </p:cNvPr>
          <p:cNvSpPr>
            <a:spLocks noGrp="1"/>
          </p:cNvSpPr>
          <p:nvPr>
            <p:ph sz="half" idx="1" hasCustomPrompt="1"/>
          </p:nvPr>
        </p:nvSpPr>
        <p:spPr>
          <a:xfrm>
            <a:off x="304800" y="1485900"/>
            <a:ext cx="5676900" cy="204979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2E00FB0-23B9-4CB2-8C87-2533F333654B}"/>
              </a:ext>
            </a:extLst>
          </p:cNvPr>
          <p:cNvSpPr>
            <a:spLocks noGrp="1"/>
          </p:cNvSpPr>
          <p:nvPr>
            <p:ph sz="half" idx="2" hasCustomPrompt="1"/>
          </p:nvPr>
        </p:nvSpPr>
        <p:spPr>
          <a:xfrm>
            <a:off x="6210300" y="1485900"/>
            <a:ext cx="5676900" cy="204979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33271251"/>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304800" y="304800"/>
            <a:ext cx="11582400" cy="638175"/>
          </a:xfrm>
        </p:spPr>
        <p:txBody>
          <a:bodyPr/>
          <a:lstStyle>
            <a:lvl1pPr>
              <a:defRPr/>
            </a:lvl1pPr>
          </a:lstStyle>
          <a:p>
            <a:r>
              <a:rPr lang="en-US" dirty="0"/>
              <a:t>Two-column with subtitle layout</a:t>
            </a:r>
          </a:p>
        </p:txBody>
      </p:sp>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304800" y="1000125"/>
            <a:ext cx="11582400" cy="276999"/>
          </a:xfrm>
        </p:spPr>
        <p:txBody>
          <a:bodyPr/>
          <a:lstStyle>
            <a:lvl1pPr marL="0" indent="0">
              <a:lnSpc>
                <a:spcPct val="100000"/>
              </a:lnSpc>
              <a:spcAft>
                <a:spcPts val="1200"/>
              </a:spcAft>
              <a:buNone/>
              <a:defRPr sz="1200" b="1" cap="all" spc="300" baseline="0">
                <a:solidFill>
                  <a:schemeClr val="accent1"/>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6" name="Content Placeholder 5">
            <a:extLst>
              <a:ext uri="{FF2B5EF4-FFF2-40B4-BE49-F238E27FC236}">
                <a16:creationId xmlns:a16="http://schemas.microsoft.com/office/drawing/2014/main" id="{7434AC24-E85E-407F-973E-699BC706DC81}"/>
              </a:ext>
            </a:extLst>
          </p:cNvPr>
          <p:cNvSpPr>
            <a:spLocks noGrp="1"/>
          </p:cNvSpPr>
          <p:nvPr>
            <p:ph sz="quarter" idx="11" hasCustomPrompt="1"/>
          </p:nvPr>
        </p:nvSpPr>
        <p:spPr>
          <a:xfrm>
            <a:off x="304800" y="1714500"/>
            <a:ext cx="5676900" cy="204979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a:extLst>
              <a:ext uri="{FF2B5EF4-FFF2-40B4-BE49-F238E27FC236}">
                <a16:creationId xmlns:a16="http://schemas.microsoft.com/office/drawing/2014/main" id="{004959F6-41EE-4D17-B71F-BB0F4BB3DB42}"/>
              </a:ext>
            </a:extLst>
          </p:cNvPr>
          <p:cNvSpPr>
            <a:spLocks noGrp="1"/>
          </p:cNvSpPr>
          <p:nvPr>
            <p:ph sz="quarter" idx="12" hasCustomPrompt="1"/>
          </p:nvPr>
        </p:nvSpPr>
        <p:spPr>
          <a:xfrm>
            <a:off x="6210300" y="1714500"/>
            <a:ext cx="5676900" cy="204979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7894502"/>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624">
          <p15:clr>
            <a:srgbClr val="FBAE40"/>
          </p15:clr>
        </p15:guide>
        <p15:guide id="3" orient="horz" pos="1272">
          <p15:clr>
            <a:srgbClr val="9FCC3B"/>
          </p15:clr>
        </p15:guide>
        <p15:guide id="4" orient="horz" pos="1080">
          <p15:clr>
            <a:srgbClr val="FBAE40"/>
          </p15:clr>
        </p15:guide>
        <p15:guide id="5" pos="3768">
          <p15:clr>
            <a:srgbClr val="FBAE40"/>
          </p15:clr>
        </p15:guide>
        <p15:guide id="6" pos="3912">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type="twoObj" preserve="1">
  <p:cSld name="Two Content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7FE80-980F-4BC9-94C9-A90DD04139E5}"/>
              </a:ext>
            </a:extLst>
          </p:cNvPr>
          <p:cNvSpPr>
            <a:spLocks noGrp="1"/>
          </p:cNvSpPr>
          <p:nvPr>
            <p:ph type="title" hasCustomPrompt="1"/>
          </p:nvPr>
        </p:nvSpPr>
        <p:spPr/>
        <p:txBody>
          <a:bodyPr/>
          <a:lstStyle>
            <a:lvl1pPr>
              <a:defRPr/>
            </a:lvl1pPr>
          </a:lstStyle>
          <a:p>
            <a:r>
              <a:rPr lang="en-US" dirty="0"/>
              <a:t>Two-column with bullets layout</a:t>
            </a:r>
          </a:p>
        </p:txBody>
      </p:sp>
      <p:sp>
        <p:nvSpPr>
          <p:cNvPr id="3" name="Content Placeholder 2">
            <a:extLst>
              <a:ext uri="{FF2B5EF4-FFF2-40B4-BE49-F238E27FC236}">
                <a16:creationId xmlns:a16="http://schemas.microsoft.com/office/drawing/2014/main" id="{A62328A3-F00F-4DC0-B02A-392A2AB97F8A}"/>
              </a:ext>
            </a:extLst>
          </p:cNvPr>
          <p:cNvSpPr>
            <a:spLocks noGrp="1"/>
          </p:cNvSpPr>
          <p:nvPr>
            <p:ph sz="half" idx="1" hasCustomPrompt="1"/>
          </p:nvPr>
        </p:nvSpPr>
        <p:spPr>
          <a:xfrm>
            <a:off x="304800" y="1485900"/>
            <a:ext cx="5676900" cy="2049792"/>
          </a:xfrm>
        </p:spPr>
        <p:txBody>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2E00FB0-23B9-4CB2-8C87-2533F333654B}"/>
              </a:ext>
            </a:extLst>
          </p:cNvPr>
          <p:cNvSpPr>
            <a:spLocks noGrp="1"/>
          </p:cNvSpPr>
          <p:nvPr>
            <p:ph sz="half" idx="2" hasCustomPrompt="1"/>
          </p:nvPr>
        </p:nvSpPr>
        <p:spPr>
          <a:xfrm>
            <a:off x="6210300" y="1485900"/>
            <a:ext cx="5676900" cy="2049791"/>
          </a:xfrm>
        </p:spPr>
        <p:txBody>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3143908"/>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wo Content, Sub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304800" y="304800"/>
            <a:ext cx="11582400" cy="638175"/>
          </a:xfrm>
        </p:spPr>
        <p:txBody>
          <a:bodyPr/>
          <a:lstStyle>
            <a:lvl1pPr>
              <a:defRPr/>
            </a:lvl1pPr>
          </a:lstStyle>
          <a:p>
            <a:r>
              <a:rPr lang="en-US" dirty="0"/>
              <a:t>Two-column with subtitle layout</a:t>
            </a:r>
          </a:p>
        </p:txBody>
      </p:sp>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304800" y="1000125"/>
            <a:ext cx="11582400" cy="276999"/>
          </a:xfrm>
        </p:spPr>
        <p:txBody>
          <a:bodyPr/>
          <a:lstStyle>
            <a:lvl1pPr marL="0" indent="0">
              <a:lnSpc>
                <a:spcPct val="100000"/>
              </a:lnSpc>
              <a:spcAft>
                <a:spcPts val="1200"/>
              </a:spcAft>
              <a:buNone/>
              <a:defRPr sz="1200" b="1" cap="all" spc="300" baseline="0">
                <a:solidFill>
                  <a:schemeClr val="accent1"/>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7" name="Content Placeholder 6">
            <a:extLst>
              <a:ext uri="{FF2B5EF4-FFF2-40B4-BE49-F238E27FC236}">
                <a16:creationId xmlns:a16="http://schemas.microsoft.com/office/drawing/2014/main" id="{F3117784-3939-47DC-817E-56BA8ACDF9B6}"/>
              </a:ext>
            </a:extLst>
          </p:cNvPr>
          <p:cNvSpPr>
            <a:spLocks noGrp="1"/>
          </p:cNvSpPr>
          <p:nvPr>
            <p:ph sz="quarter" idx="11" hasCustomPrompt="1"/>
          </p:nvPr>
        </p:nvSpPr>
        <p:spPr>
          <a:xfrm>
            <a:off x="304800" y="1714500"/>
            <a:ext cx="5676900" cy="2049791"/>
          </a:xfrm>
        </p:spPr>
        <p:txBody>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a:extLst>
              <a:ext uri="{FF2B5EF4-FFF2-40B4-BE49-F238E27FC236}">
                <a16:creationId xmlns:a16="http://schemas.microsoft.com/office/drawing/2014/main" id="{3DD8E906-2D5C-440E-979E-D7FE653CDD23}"/>
              </a:ext>
            </a:extLst>
          </p:cNvPr>
          <p:cNvSpPr>
            <a:spLocks noGrp="1"/>
          </p:cNvSpPr>
          <p:nvPr>
            <p:ph sz="quarter" idx="12" hasCustomPrompt="1"/>
          </p:nvPr>
        </p:nvSpPr>
        <p:spPr>
          <a:xfrm>
            <a:off x="6210300" y="1714500"/>
            <a:ext cx="5676900" cy="2049791"/>
          </a:xfrm>
        </p:spPr>
        <p:txBody>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7624655"/>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624">
          <p15:clr>
            <a:srgbClr val="FBAE40"/>
          </p15:clr>
        </p15:guide>
        <p15:guide id="3" orient="horz" pos="1272">
          <p15:clr>
            <a:srgbClr val="9FCC3B"/>
          </p15:clr>
        </p15:guide>
        <p15:guide id="4" orient="horz" pos="1080">
          <p15:clr>
            <a:srgbClr val="FBAE40"/>
          </p15:clr>
        </p15:guide>
        <p15:guide id="5" pos="3768">
          <p15:clr>
            <a:srgbClr val="FBAE40"/>
          </p15:clr>
        </p15:guide>
        <p15:guide id="6" pos="3912">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Co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5B641-AA35-4952-8BD0-57A5E6BAC6C0}"/>
              </a:ext>
            </a:extLst>
          </p:cNvPr>
          <p:cNvSpPr>
            <a:spLocks noGrp="1"/>
          </p:cNvSpPr>
          <p:nvPr>
            <p:ph type="title" hasCustomPrompt="1"/>
          </p:nvPr>
        </p:nvSpPr>
        <p:spPr/>
        <p:txBody>
          <a:bodyPr/>
          <a:lstStyle>
            <a:lvl1pPr>
              <a:defRPr/>
            </a:lvl1pPr>
          </a:lstStyle>
          <a:p>
            <a:r>
              <a:rPr lang="en-US" dirty="0"/>
              <a:t>Code layout</a:t>
            </a:r>
          </a:p>
        </p:txBody>
      </p:sp>
      <p:sp>
        <p:nvSpPr>
          <p:cNvPr id="7" name="Content Placeholder 6">
            <a:extLst>
              <a:ext uri="{FF2B5EF4-FFF2-40B4-BE49-F238E27FC236}">
                <a16:creationId xmlns:a16="http://schemas.microsoft.com/office/drawing/2014/main" id="{BBBB28F6-ED88-4F6C-98C2-239A1B8050D8}"/>
              </a:ext>
            </a:extLst>
          </p:cNvPr>
          <p:cNvSpPr>
            <a:spLocks noGrp="1"/>
          </p:cNvSpPr>
          <p:nvPr>
            <p:ph sz="quarter" idx="10" hasCustomPrompt="1"/>
          </p:nvPr>
        </p:nvSpPr>
        <p:spPr>
          <a:xfrm>
            <a:off x="304800" y="1485900"/>
            <a:ext cx="11582400" cy="1646605"/>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Type or paste plain-text code here, or click icon to add image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64088104"/>
      </p:ext>
    </p:extLst>
  </p:cSld>
  <p:clrMapOvr>
    <a:masterClrMapping/>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Code -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7FE80-980F-4BC9-94C9-A90DD04139E5}"/>
              </a:ext>
            </a:extLst>
          </p:cNvPr>
          <p:cNvSpPr>
            <a:spLocks noGrp="1"/>
          </p:cNvSpPr>
          <p:nvPr>
            <p:ph type="title" hasCustomPrompt="1"/>
          </p:nvPr>
        </p:nvSpPr>
        <p:spPr/>
        <p:txBody>
          <a:bodyPr/>
          <a:lstStyle>
            <a:lvl1pPr>
              <a:defRPr/>
            </a:lvl1pPr>
          </a:lstStyle>
          <a:p>
            <a:r>
              <a:rPr lang="en-US" dirty="0"/>
              <a:t>Code layout, two columns</a:t>
            </a:r>
          </a:p>
        </p:txBody>
      </p:sp>
      <p:sp>
        <p:nvSpPr>
          <p:cNvPr id="3" name="Content Placeholder 2">
            <a:extLst>
              <a:ext uri="{FF2B5EF4-FFF2-40B4-BE49-F238E27FC236}">
                <a16:creationId xmlns:a16="http://schemas.microsoft.com/office/drawing/2014/main" id="{A62328A3-F00F-4DC0-B02A-392A2AB97F8A}"/>
              </a:ext>
            </a:extLst>
          </p:cNvPr>
          <p:cNvSpPr>
            <a:spLocks noGrp="1"/>
          </p:cNvSpPr>
          <p:nvPr>
            <p:ph sz="half" idx="1" hasCustomPrompt="1"/>
          </p:nvPr>
        </p:nvSpPr>
        <p:spPr>
          <a:xfrm>
            <a:off x="304800" y="1485900"/>
            <a:ext cx="5676900" cy="1646605"/>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2E00FB0-23B9-4CB2-8C87-2533F333654B}"/>
              </a:ext>
            </a:extLst>
          </p:cNvPr>
          <p:cNvSpPr>
            <a:spLocks noGrp="1"/>
          </p:cNvSpPr>
          <p:nvPr>
            <p:ph sz="half" idx="2" hasCustomPrompt="1"/>
          </p:nvPr>
        </p:nvSpPr>
        <p:spPr>
          <a:xfrm>
            <a:off x="6210300" y="1485900"/>
            <a:ext cx="5676900" cy="1646605"/>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2894597"/>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Quo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8CAF89-062F-4585-8816-58707BC5C29B}"/>
              </a:ext>
            </a:extLst>
          </p:cNvPr>
          <p:cNvPicPr>
            <a:picLocks noChangeAspect="1"/>
          </p:cNvPicPr>
          <p:nvPr userDrawn="1"/>
        </p:nvPicPr>
        <p:blipFill rotWithShape="1">
          <a:blip r:embed="rId3" cstate="email">
            <a:alphaModFix amt="85000"/>
            <a:extLst>
              <a:ext uri="{28A0092B-C50C-407E-A947-70E740481C1C}">
                <a14:useLocalDpi xmlns:a14="http://schemas.microsoft.com/office/drawing/2010/main"/>
              </a:ext>
            </a:extLst>
          </a:blip>
          <a:srcRect/>
          <a:stretch/>
        </p:blipFill>
        <p:spPr>
          <a:xfrm>
            <a:off x="274235" y="843937"/>
            <a:ext cx="946529" cy="706257"/>
          </a:xfrm>
          <a:prstGeom prst="rect">
            <a:avLst/>
          </a:prstGeom>
        </p:spPr>
      </p:pic>
      <p:sp>
        <p:nvSpPr>
          <p:cNvPr id="2" name="Title 1">
            <a:extLst>
              <a:ext uri="{FF2B5EF4-FFF2-40B4-BE49-F238E27FC236}">
                <a16:creationId xmlns:a16="http://schemas.microsoft.com/office/drawing/2014/main" id="{1F3ABFD6-0A7E-4C17-A0CF-15563DCD4BE8}"/>
              </a:ext>
            </a:extLst>
          </p:cNvPr>
          <p:cNvSpPr>
            <a:spLocks noGrp="1"/>
          </p:cNvSpPr>
          <p:nvPr>
            <p:ph type="title" hasCustomPrompt="1"/>
          </p:nvPr>
        </p:nvSpPr>
        <p:spPr>
          <a:xfrm>
            <a:off x="1143000" y="1485900"/>
            <a:ext cx="8189914" cy="2567077"/>
          </a:xfrm>
        </p:spPr>
        <p:txBody>
          <a:bodyPr/>
          <a:lstStyle>
            <a:lvl1pPr>
              <a:defRPr sz="4400"/>
            </a:lvl1pPr>
          </a:lstStyle>
          <a:p>
            <a:r>
              <a:rPr lang="en-US" dirty="0"/>
              <a:t>Enter quote here. Omit quote marks on the text.</a:t>
            </a:r>
          </a:p>
        </p:txBody>
      </p:sp>
      <p:sp>
        <p:nvSpPr>
          <p:cNvPr id="9" name="Text Placeholder 8">
            <a:extLst>
              <a:ext uri="{FF2B5EF4-FFF2-40B4-BE49-F238E27FC236}">
                <a16:creationId xmlns:a16="http://schemas.microsoft.com/office/drawing/2014/main" id="{0C139DB6-EAA5-478D-8B47-73B28F478C40}"/>
              </a:ext>
            </a:extLst>
          </p:cNvPr>
          <p:cNvSpPr>
            <a:spLocks noGrp="1"/>
          </p:cNvSpPr>
          <p:nvPr>
            <p:ph type="body" sz="quarter" idx="14" hasCustomPrompt="1"/>
          </p:nvPr>
        </p:nvSpPr>
        <p:spPr>
          <a:xfrm>
            <a:off x="1143000" y="4610100"/>
            <a:ext cx="8191500" cy="424732"/>
          </a:xfrm>
        </p:spPr>
        <p:txBody>
          <a:bodyPr/>
          <a:lstStyle>
            <a:lvl1pPr marL="0" indent="0">
              <a:buNone/>
              <a:defRPr sz="2400" b="1"/>
            </a:lvl1pPr>
          </a:lstStyle>
          <a:p>
            <a:pPr lvl="0"/>
            <a:r>
              <a:rPr lang="en-US" dirty="0"/>
              <a:t>Enter quoted person’s name</a:t>
            </a:r>
          </a:p>
        </p:txBody>
      </p:sp>
      <p:sp>
        <p:nvSpPr>
          <p:cNvPr id="11" name="Text Placeholder 10">
            <a:extLst>
              <a:ext uri="{FF2B5EF4-FFF2-40B4-BE49-F238E27FC236}">
                <a16:creationId xmlns:a16="http://schemas.microsoft.com/office/drawing/2014/main" id="{C4D58212-E366-46B6-A286-ED11216920C0}"/>
              </a:ext>
            </a:extLst>
          </p:cNvPr>
          <p:cNvSpPr>
            <a:spLocks noGrp="1"/>
          </p:cNvSpPr>
          <p:nvPr>
            <p:ph type="body" sz="quarter" idx="15" hasCustomPrompt="1"/>
          </p:nvPr>
        </p:nvSpPr>
        <p:spPr>
          <a:xfrm>
            <a:off x="1143000" y="5045137"/>
            <a:ext cx="8176986" cy="369332"/>
          </a:xfrm>
        </p:spPr>
        <p:txBody>
          <a:bodyPr/>
          <a:lstStyle>
            <a:lvl1pPr marL="0" indent="0">
              <a:buNone/>
              <a:defRPr sz="2000"/>
            </a:lvl1pPr>
          </a:lstStyle>
          <a:p>
            <a:pPr lvl="0"/>
            <a:r>
              <a:rPr lang="en-US" dirty="0"/>
              <a:t>Enter quoted person’s affiliation</a:t>
            </a:r>
          </a:p>
        </p:txBody>
      </p:sp>
    </p:spTree>
    <p:extLst>
      <p:ext uri="{BB962C8B-B14F-4D97-AF65-F5344CB8AC3E}">
        <p14:creationId xmlns:p14="http://schemas.microsoft.com/office/powerpoint/2010/main" val="721353731"/>
      </p:ext>
    </p:extLst>
  </p:cSld>
  <p:clrMapOvr>
    <a:masterClrMapping/>
  </p:clrMapOvr>
  <p:transition>
    <p:fade/>
  </p:transition>
  <p:extLst>
    <p:ext uri="{DCECCB84-F9BA-43D5-87BE-67443E8EF086}">
      <p15:sldGuideLst xmlns:p15="http://schemas.microsoft.com/office/powerpoint/2012/main">
        <p15:guide id="1" pos="720">
          <p15:clr>
            <a:srgbClr val="FBAE40"/>
          </p15:clr>
        </p15:guide>
        <p15:guide id="2" pos="5880">
          <p15:clr>
            <a:srgbClr val="FBAE40"/>
          </p15:clr>
        </p15:guide>
        <p15:guide id="3" orient="horz" pos="2904">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299C88E7-5466-36C1-CD03-B931BA5E1024}"/>
              </a:ext>
            </a:extLst>
          </p:cNvPr>
          <p:cNvSpPr txBox="1">
            <a:spLocks/>
          </p:cNvSpPr>
          <p:nvPr userDrawn="1"/>
        </p:nvSpPr>
        <p:spPr>
          <a:xfrm>
            <a:off x="304800" y="3067050"/>
            <a:ext cx="5132173" cy="723899"/>
          </a:xfrm>
          <a:prstGeom prst="rect">
            <a:avLst/>
          </a:prstGeom>
        </p:spPr>
        <p:txBody>
          <a:bodyPr vert="horz" lIns="0" tIns="45720" rIns="0" bIns="45720" rtlCol="0" anchor="ctr">
            <a:noAutofit/>
          </a:bodyPr>
          <a:lstStyle>
            <a:lvl1pPr algn="l" defTabSz="914400" rtl="0" eaLnBrk="1" latinLnBrk="0" hangingPunct="1">
              <a:lnSpc>
                <a:spcPct val="90000"/>
              </a:lnSpc>
              <a:spcBef>
                <a:spcPct val="0"/>
              </a:spcBef>
              <a:buNone/>
              <a:defRPr sz="4400" kern="1200" spc="-100" baseline="0">
                <a:solidFill>
                  <a:schemeClr val="tx1"/>
                </a:solidFill>
                <a:latin typeface="+mj-lt"/>
                <a:ea typeface="+mj-ea"/>
                <a:cs typeface="+mj-cs"/>
              </a:defRPr>
            </a:lvl1pPr>
          </a:lstStyle>
          <a:p>
            <a:endParaRPr lang="en-US" sz="4000" b="1" dirty="0">
              <a:latin typeface="Amazon Ember Light" panose="020B0403020204020204" pitchFamily="34" charset="0"/>
              <a:ea typeface="Amazon Ember Light" panose="020B0403020204020204" pitchFamily="34" charset="0"/>
              <a:cs typeface="Amazon Ember Light" panose="020B0403020204020204" pitchFamily="34" charset="0"/>
            </a:endParaRPr>
          </a:p>
        </p:txBody>
      </p:sp>
      <p:sp>
        <p:nvSpPr>
          <p:cNvPr id="6" name="Title 1">
            <a:extLst>
              <a:ext uri="{FF2B5EF4-FFF2-40B4-BE49-F238E27FC236}">
                <a16:creationId xmlns:a16="http://schemas.microsoft.com/office/drawing/2014/main" id="{FE16F71E-1BB3-4E52-A7AE-655B5D7A80A6}"/>
              </a:ext>
            </a:extLst>
          </p:cNvPr>
          <p:cNvSpPr>
            <a:spLocks noGrp="1"/>
          </p:cNvSpPr>
          <p:nvPr>
            <p:ph type="title" hasCustomPrompt="1"/>
          </p:nvPr>
        </p:nvSpPr>
        <p:spPr>
          <a:xfrm>
            <a:off x="304800" y="1986645"/>
            <a:ext cx="8191500" cy="1442355"/>
          </a:xfrm>
        </p:spPr>
        <p:txBody>
          <a:bodyPr anchor="ctr"/>
          <a:lstStyle>
            <a:lvl1pPr>
              <a:defRPr sz="4400"/>
            </a:lvl1pPr>
          </a:lstStyle>
          <a:p>
            <a:r>
              <a:rPr lang="en-US" dirty="0"/>
              <a:t>Section divider – </a:t>
            </a:r>
            <a:br>
              <a:rPr lang="en-US" dirty="0"/>
            </a:br>
            <a:r>
              <a:rPr lang="en-US" dirty="0"/>
              <a:t>Enter section name here</a:t>
            </a:r>
          </a:p>
        </p:txBody>
      </p:sp>
    </p:spTree>
    <p:extLst>
      <p:ext uri="{BB962C8B-B14F-4D97-AF65-F5344CB8AC3E}">
        <p14:creationId xmlns:p14="http://schemas.microsoft.com/office/powerpoint/2010/main" val="1232878918"/>
      </p:ext>
    </p:extLst>
  </p:cSld>
  <p:clrMapOvr>
    <a:masterClrMapping/>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7282940-4CB7-443C-9F56-FCA13ED569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94672" y="2327672"/>
            <a:ext cx="2202656" cy="2202656"/>
          </a:xfrm>
          <a:prstGeom prst="rect">
            <a:avLst/>
          </a:prstGeom>
        </p:spPr>
      </p:pic>
      <p:sp>
        <p:nvSpPr>
          <p:cNvPr id="7" name="Media Placeholder 6">
            <a:extLst>
              <a:ext uri="{FF2B5EF4-FFF2-40B4-BE49-F238E27FC236}">
                <a16:creationId xmlns:a16="http://schemas.microsoft.com/office/drawing/2014/main" id="{02268E66-E2A6-42E7-9D25-CF980511A875}"/>
              </a:ext>
            </a:extLst>
          </p:cNvPr>
          <p:cNvSpPr>
            <a:spLocks noGrp="1"/>
          </p:cNvSpPr>
          <p:nvPr>
            <p:ph type="media" sz="quarter" idx="10" hasCustomPrompt="1"/>
          </p:nvPr>
        </p:nvSpPr>
        <p:spPr>
          <a:xfrm>
            <a:off x="0" y="0"/>
            <a:ext cx="12192000" cy="6858000"/>
          </a:xfrm>
        </p:spPr>
        <p:txBody>
          <a:bodyPr anchor="ctr">
            <a:noAutofit/>
          </a:bodyPr>
          <a:lstStyle>
            <a:lvl1pPr marL="800100" indent="0">
              <a:buNone/>
              <a:defRPr/>
            </a:lvl1pPr>
          </a:lstStyle>
          <a:p>
            <a:r>
              <a:rPr lang="en-US" dirty="0"/>
              <a:t>Click icon to add video</a:t>
            </a:r>
          </a:p>
        </p:txBody>
      </p:sp>
      <p:sp>
        <p:nvSpPr>
          <p:cNvPr id="3" name="Title 2">
            <a:extLst>
              <a:ext uri="{FF2B5EF4-FFF2-40B4-BE49-F238E27FC236}">
                <a16:creationId xmlns:a16="http://schemas.microsoft.com/office/drawing/2014/main" id="{33CFD226-D826-41A8-94B2-5E84F7FD8BFB}"/>
              </a:ext>
            </a:extLst>
          </p:cNvPr>
          <p:cNvSpPr>
            <a:spLocks noGrp="1"/>
          </p:cNvSpPr>
          <p:nvPr>
            <p:ph type="title" hasCustomPrompt="1"/>
          </p:nvPr>
        </p:nvSpPr>
        <p:spPr>
          <a:xfrm>
            <a:off x="0" y="-647700"/>
            <a:ext cx="12192000" cy="638175"/>
          </a:xfrm>
        </p:spPr>
        <p:txBody>
          <a:bodyPr/>
          <a:lstStyle>
            <a:lvl1pPr>
              <a:defRPr sz="3600">
                <a:solidFill>
                  <a:schemeClr val="bg1">
                    <a:lumMod val="65000"/>
                    <a:lumOff val="35000"/>
                  </a:schemeClr>
                </a:solidFill>
              </a:defRPr>
            </a:lvl1pPr>
          </a:lstStyle>
          <a:p>
            <a:r>
              <a:rPr lang="en-US" dirty="0"/>
              <a:t>Video layout (enter descriptive title here for accessibility)</a:t>
            </a:r>
          </a:p>
        </p:txBody>
      </p:sp>
    </p:spTree>
    <p:extLst>
      <p:ext uri="{BB962C8B-B14F-4D97-AF65-F5344CB8AC3E}">
        <p14:creationId xmlns:p14="http://schemas.microsoft.com/office/powerpoint/2010/main" val="3501895092"/>
      </p:ext>
    </p:extLst>
  </p:cSld>
  <p:clrMapOvr>
    <a:masterClrMapping/>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10167-6731-422B-AAF3-3DCD022FDA3A}"/>
              </a:ext>
            </a:extLst>
          </p:cNvPr>
          <p:cNvSpPr>
            <a:spLocks noGrp="1"/>
          </p:cNvSpPr>
          <p:nvPr>
            <p:ph type="title" hasCustomPrompt="1"/>
          </p:nvPr>
        </p:nvSpPr>
        <p:spPr>
          <a:xfrm>
            <a:off x="304800" y="304800"/>
            <a:ext cx="11582400" cy="638175"/>
          </a:xfrm>
        </p:spPr>
        <p:txBody>
          <a:bodyPr/>
          <a:lstStyle>
            <a:lvl1pPr>
              <a:defRPr/>
            </a:lvl1pPr>
          </a:lstStyle>
          <a:p>
            <a:r>
              <a:rPr lang="en-US" dirty="0"/>
              <a:t>Comparison layout</a:t>
            </a:r>
          </a:p>
        </p:txBody>
      </p:sp>
      <p:sp>
        <p:nvSpPr>
          <p:cNvPr id="3" name="Text Placeholder 2">
            <a:extLst>
              <a:ext uri="{FF2B5EF4-FFF2-40B4-BE49-F238E27FC236}">
                <a16:creationId xmlns:a16="http://schemas.microsoft.com/office/drawing/2014/main" id="{4447F764-8D3D-4D65-9DEE-EB4D76A91939}"/>
              </a:ext>
            </a:extLst>
          </p:cNvPr>
          <p:cNvSpPr>
            <a:spLocks noGrp="1"/>
          </p:cNvSpPr>
          <p:nvPr>
            <p:ph type="body" idx="1" hasCustomPrompt="1"/>
          </p:nvPr>
        </p:nvSpPr>
        <p:spPr>
          <a:xfrm>
            <a:off x="304800" y="1496306"/>
            <a:ext cx="5676897" cy="480131"/>
          </a:xfrm>
        </p:spPr>
        <p:txBody>
          <a:bodyPr anchor="b"/>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a:t>
            </a:r>
          </a:p>
        </p:txBody>
      </p:sp>
      <p:sp>
        <p:nvSpPr>
          <p:cNvPr id="4" name="Content Placeholder 3">
            <a:extLst>
              <a:ext uri="{FF2B5EF4-FFF2-40B4-BE49-F238E27FC236}">
                <a16:creationId xmlns:a16="http://schemas.microsoft.com/office/drawing/2014/main" id="{1FFD69C2-FBB8-4670-938B-F05693537C12}"/>
              </a:ext>
            </a:extLst>
          </p:cNvPr>
          <p:cNvSpPr>
            <a:spLocks noGrp="1"/>
          </p:cNvSpPr>
          <p:nvPr>
            <p:ph sz="half" idx="2" hasCustomPrompt="1"/>
          </p:nvPr>
        </p:nvSpPr>
        <p:spPr>
          <a:xfrm>
            <a:off x="304800" y="1989137"/>
            <a:ext cx="5676897" cy="1855893"/>
          </a:xfrm>
        </p:spPr>
        <p:txBody>
          <a:bodyPr/>
          <a:lstStyle>
            <a:lvl1pPr marL="0" indent="0">
              <a:buNone/>
              <a:defRPr sz="2400"/>
            </a:lvl1pPr>
            <a:lvl2pPr marL="228600" indent="0">
              <a:buNone/>
              <a:defRPr sz="2000"/>
            </a:lvl2pPr>
            <a:lvl3pPr marL="457200" indent="0">
              <a:buNone/>
              <a:defRPr sz="1800"/>
            </a:lvl3pPr>
            <a:lvl4pPr marL="685800" indent="0">
              <a:buNone/>
              <a:defRPr sz="1600"/>
            </a:lvl4pPr>
            <a:lvl5pPr marL="685800" indent="0">
              <a:buNone/>
              <a:defRPr sz="1600"/>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122A0D-CA84-4D80-B7CB-26EC3C0607BA}"/>
              </a:ext>
            </a:extLst>
          </p:cNvPr>
          <p:cNvSpPr>
            <a:spLocks noGrp="1"/>
          </p:cNvSpPr>
          <p:nvPr>
            <p:ph type="body" sz="quarter" idx="3" hasCustomPrompt="1"/>
          </p:nvPr>
        </p:nvSpPr>
        <p:spPr>
          <a:xfrm>
            <a:off x="6210303" y="1496306"/>
            <a:ext cx="5676897" cy="480131"/>
          </a:xfrm>
        </p:spPr>
        <p:txBody>
          <a:bodyPr anchor="b"/>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a:t>
            </a:r>
          </a:p>
        </p:txBody>
      </p:sp>
      <p:sp>
        <p:nvSpPr>
          <p:cNvPr id="6" name="Content Placeholder 5">
            <a:extLst>
              <a:ext uri="{FF2B5EF4-FFF2-40B4-BE49-F238E27FC236}">
                <a16:creationId xmlns:a16="http://schemas.microsoft.com/office/drawing/2014/main" id="{7521A746-02E0-4C53-AAE0-D0AE61EBDA6B}"/>
              </a:ext>
            </a:extLst>
          </p:cNvPr>
          <p:cNvSpPr>
            <a:spLocks noGrp="1"/>
          </p:cNvSpPr>
          <p:nvPr>
            <p:ph sz="quarter" idx="4" hasCustomPrompt="1"/>
          </p:nvPr>
        </p:nvSpPr>
        <p:spPr>
          <a:xfrm>
            <a:off x="6210303" y="1989137"/>
            <a:ext cx="5676896" cy="1855893"/>
          </a:xfrm>
        </p:spPr>
        <p:txBody>
          <a:bodyPr/>
          <a:lstStyle>
            <a:lvl1pPr marL="0" indent="0">
              <a:buNone/>
              <a:defRPr sz="2400"/>
            </a:lvl1pPr>
            <a:lvl2pPr marL="228600" indent="0">
              <a:buNone/>
              <a:defRPr sz="2000"/>
            </a:lvl2pPr>
            <a:lvl3pPr marL="457200" indent="0">
              <a:buNone/>
              <a:defRPr sz="1800"/>
            </a:lvl3pPr>
            <a:lvl4pPr marL="685800" indent="0">
              <a:buNone/>
              <a:defRPr sz="1600"/>
            </a:lvl4pPr>
            <a:lvl5pPr marL="685800" indent="0">
              <a:buNone/>
              <a:defRPr sz="1600"/>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5993429"/>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EC130-06E7-4370-BE1F-6B09EE729241}"/>
              </a:ext>
            </a:extLst>
          </p:cNvPr>
          <p:cNvSpPr>
            <a:spLocks noGrp="1"/>
          </p:cNvSpPr>
          <p:nvPr>
            <p:ph type="title" hasCustomPrompt="1"/>
          </p:nvPr>
        </p:nvSpPr>
        <p:spPr>
          <a:xfrm>
            <a:off x="304800" y="304800"/>
            <a:ext cx="4152900" cy="1181100"/>
          </a:xfrm>
        </p:spPr>
        <p:txBody>
          <a:bodyPr anchor="t"/>
          <a:lstStyle>
            <a:lvl1pPr>
              <a:defRPr sz="4000"/>
            </a:lvl1pPr>
          </a:lstStyle>
          <a:p>
            <a:r>
              <a:rPr lang="en-US" dirty="0"/>
              <a:t>Content with caption layout</a:t>
            </a:r>
          </a:p>
        </p:txBody>
      </p:sp>
      <p:sp>
        <p:nvSpPr>
          <p:cNvPr id="3" name="Content Placeholder 2">
            <a:extLst>
              <a:ext uri="{FF2B5EF4-FFF2-40B4-BE49-F238E27FC236}">
                <a16:creationId xmlns:a16="http://schemas.microsoft.com/office/drawing/2014/main" id="{BD4425BD-017D-469D-AB54-06E3E3BCCBA6}"/>
              </a:ext>
            </a:extLst>
          </p:cNvPr>
          <p:cNvSpPr>
            <a:spLocks noGrp="1"/>
          </p:cNvSpPr>
          <p:nvPr>
            <p:ph idx="1" hasCustomPrompt="1"/>
          </p:nvPr>
        </p:nvSpPr>
        <p:spPr>
          <a:xfrm>
            <a:off x="5029200" y="304799"/>
            <a:ext cx="6858000" cy="5905501"/>
          </a:xfrm>
        </p:spPr>
        <p:txBody>
          <a:bodyPr>
            <a:noAutofit/>
          </a:bodyPr>
          <a:lstStyle>
            <a:lvl1pPr marL="0" indent="0">
              <a:buNone/>
              <a:defRPr sz="2800"/>
            </a:lvl1pPr>
            <a:lvl2pPr marL="228600" indent="0">
              <a:buNone/>
              <a:defRPr sz="2400"/>
            </a:lvl2pPr>
            <a:lvl3pPr marL="457200" indent="0">
              <a:buNone/>
              <a:defRPr sz="2000"/>
            </a:lvl3pPr>
            <a:lvl4pPr marL="685800" indent="0">
              <a:buNone/>
              <a:defRPr sz="1800"/>
            </a:lvl4pPr>
            <a:lvl5pPr marL="685800" indent="0">
              <a:buNone/>
              <a:defRPr sz="1800"/>
            </a:lvl5pPr>
            <a:lvl6pPr>
              <a:defRPr sz="2000"/>
            </a:lvl6pPr>
            <a:lvl7pPr>
              <a:defRPr sz="2000"/>
            </a:lvl7pPr>
            <a:lvl8pPr>
              <a:defRPr sz="2000"/>
            </a:lvl8pPr>
            <a:lvl9pPr>
              <a:defRPr sz="2000"/>
            </a:lvl9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24C1E26-36AF-47C4-ABA4-2D427A11BDAC}"/>
              </a:ext>
            </a:extLst>
          </p:cNvPr>
          <p:cNvSpPr>
            <a:spLocks noGrp="1"/>
          </p:cNvSpPr>
          <p:nvPr>
            <p:ph type="body" sz="half" idx="2" hasCustomPrompt="1"/>
          </p:nvPr>
        </p:nvSpPr>
        <p:spPr>
          <a:xfrm>
            <a:off x="304800" y="2181224"/>
            <a:ext cx="4152900" cy="40290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Enter description</a:t>
            </a:r>
          </a:p>
        </p:txBody>
      </p:sp>
    </p:spTree>
    <p:extLst>
      <p:ext uri="{BB962C8B-B14F-4D97-AF65-F5344CB8AC3E}">
        <p14:creationId xmlns:p14="http://schemas.microsoft.com/office/powerpoint/2010/main" val="2188766528"/>
      </p:ext>
    </p:extLst>
  </p:cSld>
  <p:clrMapOvr>
    <a:masterClrMapping/>
  </p:clrMapOvr>
  <p:transition>
    <p:fade/>
  </p:transition>
  <p:extLst>
    <p:ext uri="{DCECCB84-F9BA-43D5-87BE-67443E8EF086}">
      <p15:sldGuideLst xmlns:p15="http://schemas.microsoft.com/office/powerpoint/2012/main">
        <p15:guide id="1" pos="2808">
          <p15:clr>
            <a:srgbClr val="FBAE40"/>
          </p15:clr>
        </p15:guide>
        <p15:guide id="2" orient="horz" pos="1368">
          <p15:clr>
            <a:srgbClr val="FBAE40"/>
          </p15:clr>
        </p15:guide>
        <p15:guide id="3" pos="3168">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988CF-49CB-49EE-AEAE-AF86931C7892}"/>
              </a:ext>
            </a:extLst>
          </p:cNvPr>
          <p:cNvSpPr>
            <a:spLocks noGrp="1"/>
          </p:cNvSpPr>
          <p:nvPr>
            <p:ph type="title" hasCustomPrompt="1"/>
          </p:nvPr>
        </p:nvSpPr>
        <p:spPr>
          <a:xfrm>
            <a:off x="304800" y="304800"/>
            <a:ext cx="4152900" cy="1181100"/>
          </a:xfrm>
        </p:spPr>
        <p:txBody>
          <a:bodyPr anchor="t"/>
          <a:lstStyle>
            <a:lvl1pPr>
              <a:defRPr sz="4000"/>
            </a:lvl1pPr>
          </a:lstStyle>
          <a:p>
            <a:r>
              <a:rPr lang="en-US" dirty="0"/>
              <a:t>Picture with caption layout</a:t>
            </a:r>
          </a:p>
        </p:txBody>
      </p:sp>
      <p:sp>
        <p:nvSpPr>
          <p:cNvPr id="3" name="Picture Placeholder 2">
            <a:extLst>
              <a:ext uri="{FF2B5EF4-FFF2-40B4-BE49-F238E27FC236}">
                <a16:creationId xmlns:a16="http://schemas.microsoft.com/office/drawing/2014/main" id="{C4FCFB70-4D2B-4A5F-B5F1-1904D4D48BFB}"/>
              </a:ext>
            </a:extLst>
          </p:cNvPr>
          <p:cNvSpPr>
            <a:spLocks noGrp="1"/>
          </p:cNvSpPr>
          <p:nvPr>
            <p:ph type="pic" idx="1" hasCustomPrompt="1"/>
          </p:nvPr>
        </p:nvSpPr>
        <p:spPr>
          <a:xfrm>
            <a:off x="5029200" y="304799"/>
            <a:ext cx="6858000" cy="5905501"/>
          </a:xfrm>
        </p:spPr>
        <p:txBody>
          <a:bodyPr anchor="ctr">
            <a:no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image</a:t>
            </a:r>
            <a:br>
              <a:rPr lang="en-US" dirty="0"/>
            </a:br>
            <a:br>
              <a:rPr lang="en-US" dirty="0"/>
            </a:br>
            <a:endParaRPr lang="en-US" dirty="0"/>
          </a:p>
        </p:txBody>
      </p:sp>
      <p:sp>
        <p:nvSpPr>
          <p:cNvPr id="4" name="Text Placeholder 3">
            <a:extLst>
              <a:ext uri="{FF2B5EF4-FFF2-40B4-BE49-F238E27FC236}">
                <a16:creationId xmlns:a16="http://schemas.microsoft.com/office/drawing/2014/main" id="{5334DB1E-5222-413E-A157-09D2D7B06BED}"/>
              </a:ext>
            </a:extLst>
          </p:cNvPr>
          <p:cNvSpPr>
            <a:spLocks noGrp="1"/>
          </p:cNvSpPr>
          <p:nvPr>
            <p:ph type="body" sz="half" idx="2" hasCustomPrompt="1"/>
          </p:nvPr>
        </p:nvSpPr>
        <p:spPr>
          <a:xfrm>
            <a:off x="304800" y="2181224"/>
            <a:ext cx="4152900" cy="40290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Enter description</a:t>
            </a:r>
          </a:p>
        </p:txBody>
      </p:sp>
    </p:spTree>
    <p:extLst>
      <p:ext uri="{BB962C8B-B14F-4D97-AF65-F5344CB8AC3E}">
        <p14:creationId xmlns:p14="http://schemas.microsoft.com/office/powerpoint/2010/main" val="3616394690"/>
      </p:ext>
    </p:extLst>
  </p:cSld>
  <p:clrMapOvr>
    <a:masterClrMapping/>
  </p:clrMapOvr>
  <p:transition>
    <p:fade/>
  </p:transition>
  <p:extLst>
    <p:ext uri="{DCECCB84-F9BA-43D5-87BE-67443E8EF086}">
      <p15:sldGuideLst xmlns:p15="http://schemas.microsoft.com/office/powerpoint/2012/main">
        <p15:guide id="1" pos="2808">
          <p15:clr>
            <a:srgbClr val="FBAE40"/>
          </p15:clr>
        </p15:guide>
        <p15:guide id="2" orient="horz" pos="1368">
          <p15:clr>
            <a:srgbClr val="FBAE40"/>
          </p15:clr>
        </p15:guide>
        <p15:guide id="3" pos="3168">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A4B92D1-BD95-4ACC-9E97-FE9B372B651C}"/>
              </a:ext>
            </a:extLst>
          </p:cNvPr>
          <p:cNvSpPr txBox="1"/>
          <p:nvPr userDrawn="1"/>
        </p:nvSpPr>
        <p:spPr bwMode="white">
          <a:xfrm>
            <a:off x="133351" y="1738406"/>
            <a:ext cx="8413750" cy="1079500"/>
          </a:xfrm>
          <a:prstGeom prst="rect">
            <a:avLst/>
          </a:prstGeom>
          <a:noFill/>
        </p:spPr>
        <p:txBody>
          <a:bodyPr lIns="182880" tIns="91440" rIns="146304" bIns="91440"/>
          <a:lstStyle>
            <a:lvl1pPr defTabSz="1097278">
              <a:lnSpc>
                <a:spcPct val="90000"/>
              </a:lnSpc>
              <a:spcBef>
                <a:spcPct val="0"/>
              </a:spcBef>
              <a:buNone/>
              <a:defRPr lang="en-US" sz="6600" b="0" cap="none" spc="-118" baseline="0" dirty="0" smtClean="0">
                <a:ln w="3175">
                  <a:noFill/>
                </a:ln>
                <a:solidFill>
                  <a:schemeClr val="bg1"/>
                </a:solidFill>
                <a:effectLst/>
                <a:latin typeface="Amazon Ember Display Heavy" panose="020F0803020204020204" pitchFamily="34" charset="0"/>
                <a:ea typeface="Amazon Ember Display Heavy" panose="020F0803020204020204" pitchFamily="34" charset="0"/>
                <a:cs typeface="Amazon Ember Display Heavy" panose="020F0803020204020204" pitchFamily="34" charset="0"/>
              </a:defRPr>
            </a:lvl1pPr>
          </a:lstStyle>
          <a:p>
            <a:pPr eaLnBrk="1" fontAlgn="auto" hangingPunct="1">
              <a:spcAft>
                <a:spcPts val="0"/>
              </a:spcAft>
              <a:defRPr/>
            </a:pPr>
            <a:r>
              <a:rPr sz="6600" b="1" i="0" spc="-300" dirty="0">
                <a:solidFill>
                  <a:schemeClr val="tx1"/>
                </a:solidFill>
                <a:latin typeface="Amazon Ember Display Heavy" panose="020F0603020204020204" pitchFamily="34" charset="0"/>
                <a:ea typeface="Amazon Ember Display Heavy" panose="020F0603020204020204" pitchFamily="34" charset="0"/>
                <a:cs typeface="Amazon Ember Display Heavy" panose="020F0603020204020204" pitchFamily="34" charset="0"/>
              </a:rPr>
              <a:t>Thank you!</a:t>
            </a:r>
          </a:p>
        </p:txBody>
      </p:sp>
      <p:sp>
        <p:nvSpPr>
          <p:cNvPr id="11" name="Text Placeholder 10">
            <a:extLst>
              <a:ext uri="{FF2B5EF4-FFF2-40B4-BE49-F238E27FC236}">
                <a16:creationId xmlns:a16="http://schemas.microsoft.com/office/drawing/2014/main" id="{71881157-0DF8-49E6-B684-3E8FD245EE8E}"/>
              </a:ext>
            </a:extLst>
          </p:cNvPr>
          <p:cNvSpPr>
            <a:spLocks noGrp="1"/>
          </p:cNvSpPr>
          <p:nvPr>
            <p:ph type="body" sz="quarter" idx="10" hasCustomPrompt="1"/>
          </p:nvPr>
        </p:nvSpPr>
        <p:spPr>
          <a:xfrm>
            <a:off x="431800" y="3453368"/>
            <a:ext cx="3429000" cy="369332"/>
          </a:xfrm>
        </p:spPr>
        <p:txBody>
          <a:bodyPr anchor="b"/>
          <a:lstStyle>
            <a:lvl1pPr marL="0" indent="0">
              <a:buNone/>
              <a:defRPr sz="2000" b="1"/>
            </a:lvl1pPr>
          </a:lstStyle>
          <a:p>
            <a:pPr lvl="0"/>
            <a:r>
              <a:rPr lang="en-US" dirty="0"/>
              <a:t>Speaker name</a:t>
            </a:r>
          </a:p>
        </p:txBody>
      </p:sp>
      <p:sp>
        <p:nvSpPr>
          <p:cNvPr id="13" name="Text Placeholder 12">
            <a:extLst>
              <a:ext uri="{FF2B5EF4-FFF2-40B4-BE49-F238E27FC236}">
                <a16:creationId xmlns:a16="http://schemas.microsoft.com/office/drawing/2014/main" id="{EA2927B3-63A9-43F6-91E9-B153F0DF34DC}"/>
              </a:ext>
            </a:extLst>
          </p:cNvPr>
          <p:cNvSpPr>
            <a:spLocks noGrp="1"/>
          </p:cNvSpPr>
          <p:nvPr>
            <p:ph type="body" sz="quarter" idx="11" hasCustomPrompt="1"/>
          </p:nvPr>
        </p:nvSpPr>
        <p:spPr>
          <a:xfrm>
            <a:off x="431800" y="3835400"/>
            <a:ext cx="3429000" cy="1128486"/>
          </a:xfrm>
        </p:spPr>
        <p:txBody>
          <a:bodyPr>
            <a:noAutofit/>
          </a:bodyPr>
          <a:lstStyle>
            <a:lvl1pPr marL="0" indent="0">
              <a:spcAft>
                <a:spcPts val="600"/>
              </a:spcAft>
              <a:buNone/>
              <a:defRPr sz="1800"/>
            </a:lvl1pPr>
          </a:lstStyle>
          <a:p>
            <a:pPr lvl="0"/>
            <a:r>
              <a:rPr lang="en-US" dirty="0"/>
              <a:t>Speaker contact info (such as email or socials)</a:t>
            </a:r>
          </a:p>
        </p:txBody>
      </p:sp>
      <p:sp>
        <p:nvSpPr>
          <p:cNvPr id="14" name="Text Placeholder 10">
            <a:extLst>
              <a:ext uri="{FF2B5EF4-FFF2-40B4-BE49-F238E27FC236}">
                <a16:creationId xmlns:a16="http://schemas.microsoft.com/office/drawing/2014/main" id="{25647617-D370-4344-8A52-A50356181DAE}"/>
              </a:ext>
            </a:extLst>
          </p:cNvPr>
          <p:cNvSpPr>
            <a:spLocks noGrp="1"/>
          </p:cNvSpPr>
          <p:nvPr>
            <p:ph type="body" sz="quarter" idx="12" hasCustomPrompt="1"/>
          </p:nvPr>
        </p:nvSpPr>
        <p:spPr>
          <a:xfrm>
            <a:off x="4075949" y="3453368"/>
            <a:ext cx="3429000" cy="369332"/>
          </a:xfrm>
        </p:spPr>
        <p:txBody>
          <a:bodyPr anchor="b"/>
          <a:lstStyle>
            <a:lvl1pPr marL="0" indent="0">
              <a:buNone/>
              <a:defRPr sz="2000" b="1"/>
            </a:lvl1pPr>
          </a:lstStyle>
          <a:p>
            <a:pPr lvl="0"/>
            <a:r>
              <a:rPr lang="en-US" dirty="0"/>
              <a:t>Speaker name</a:t>
            </a:r>
          </a:p>
        </p:txBody>
      </p:sp>
      <p:sp>
        <p:nvSpPr>
          <p:cNvPr id="15" name="Text Placeholder 10">
            <a:extLst>
              <a:ext uri="{FF2B5EF4-FFF2-40B4-BE49-F238E27FC236}">
                <a16:creationId xmlns:a16="http://schemas.microsoft.com/office/drawing/2014/main" id="{901E06BA-A855-4482-AB73-94B5EFBA8420}"/>
              </a:ext>
            </a:extLst>
          </p:cNvPr>
          <p:cNvSpPr>
            <a:spLocks noGrp="1"/>
          </p:cNvSpPr>
          <p:nvPr>
            <p:ph type="body" sz="quarter" idx="13" hasCustomPrompt="1"/>
          </p:nvPr>
        </p:nvSpPr>
        <p:spPr>
          <a:xfrm>
            <a:off x="7720100" y="3453368"/>
            <a:ext cx="3429000" cy="369332"/>
          </a:xfrm>
        </p:spPr>
        <p:txBody>
          <a:bodyPr anchor="b"/>
          <a:lstStyle>
            <a:lvl1pPr marL="0" indent="0">
              <a:buNone/>
              <a:defRPr sz="2000" b="1"/>
            </a:lvl1pPr>
          </a:lstStyle>
          <a:p>
            <a:pPr lvl="0"/>
            <a:r>
              <a:rPr lang="en-US" dirty="0"/>
              <a:t>Speaker name</a:t>
            </a:r>
          </a:p>
        </p:txBody>
      </p:sp>
      <p:sp>
        <p:nvSpPr>
          <p:cNvPr id="16" name="Text Placeholder 12">
            <a:extLst>
              <a:ext uri="{FF2B5EF4-FFF2-40B4-BE49-F238E27FC236}">
                <a16:creationId xmlns:a16="http://schemas.microsoft.com/office/drawing/2014/main" id="{167C7A81-0FAF-4B91-8CE3-3CB926ABA277}"/>
              </a:ext>
            </a:extLst>
          </p:cNvPr>
          <p:cNvSpPr>
            <a:spLocks noGrp="1"/>
          </p:cNvSpPr>
          <p:nvPr>
            <p:ph type="body" sz="quarter" idx="14" hasCustomPrompt="1"/>
          </p:nvPr>
        </p:nvSpPr>
        <p:spPr>
          <a:xfrm>
            <a:off x="4075949" y="3835400"/>
            <a:ext cx="3429000" cy="1128486"/>
          </a:xfrm>
        </p:spPr>
        <p:txBody>
          <a:bodyPr>
            <a:noAutofit/>
          </a:bodyPr>
          <a:lstStyle>
            <a:lvl1pPr marL="0" indent="0">
              <a:spcAft>
                <a:spcPts val="600"/>
              </a:spcAft>
              <a:buNone/>
              <a:defRPr sz="1800"/>
            </a:lvl1pPr>
          </a:lstStyle>
          <a:p>
            <a:pPr lvl="0"/>
            <a:r>
              <a:rPr lang="en-US" dirty="0"/>
              <a:t>Speaker contact info (such as email or socials)</a:t>
            </a:r>
          </a:p>
        </p:txBody>
      </p:sp>
      <p:sp>
        <p:nvSpPr>
          <p:cNvPr id="17" name="Text Placeholder 12">
            <a:extLst>
              <a:ext uri="{FF2B5EF4-FFF2-40B4-BE49-F238E27FC236}">
                <a16:creationId xmlns:a16="http://schemas.microsoft.com/office/drawing/2014/main" id="{69E66DAE-B2A2-4775-9B21-0BED6B9C887E}"/>
              </a:ext>
            </a:extLst>
          </p:cNvPr>
          <p:cNvSpPr>
            <a:spLocks noGrp="1"/>
          </p:cNvSpPr>
          <p:nvPr>
            <p:ph type="body" sz="quarter" idx="15" hasCustomPrompt="1"/>
          </p:nvPr>
        </p:nvSpPr>
        <p:spPr>
          <a:xfrm>
            <a:off x="7720100" y="3835400"/>
            <a:ext cx="3429000" cy="1128486"/>
          </a:xfrm>
        </p:spPr>
        <p:txBody>
          <a:bodyPr>
            <a:noAutofit/>
          </a:bodyPr>
          <a:lstStyle>
            <a:lvl1pPr marL="0" indent="0">
              <a:spcAft>
                <a:spcPts val="600"/>
              </a:spcAft>
              <a:buNone/>
              <a:defRPr sz="1800"/>
            </a:lvl1pPr>
          </a:lstStyle>
          <a:p>
            <a:pPr lvl="0"/>
            <a:r>
              <a:rPr lang="en-US" dirty="0"/>
              <a:t>Speaker contact info (such as email or socials)</a:t>
            </a:r>
          </a:p>
        </p:txBody>
      </p:sp>
      <p:sp>
        <p:nvSpPr>
          <p:cNvPr id="43" name="Title 42">
            <a:extLst>
              <a:ext uri="{FF2B5EF4-FFF2-40B4-BE49-F238E27FC236}">
                <a16:creationId xmlns:a16="http://schemas.microsoft.com/office/drawing/2014/main" id="{0D9B8DBA-78C6-4788-90BB-271D175CD3A8}"/>
              </a:ext>
            </a:extLst>
          </p:cNvPr>
          <p:cNvSpPr>
            <a:spLocks noGrp="1"/>
          </p:cNvSpPr>
          <p:nvPr>
            <p:ph type="title" hasCustomPrompt="1"/>
          </p:nvPr>
        </p:nvSpPr>
        <p:spPr>
          <a:xfrm>
            <a:off x="0" y="-660868"/>
            <a:ext cx="12192000" cy="638175"/>
          </a:xfrm>
        </p:spPr>
        <p:txBody>
          <a:bodyPr/>
          <a:lstStyle>
            <a:lvl1pPr>
              <a:defRPr>
                <a:solidFill>
                  <a:schemeClr val="bg1">
                    <a:lumMod val="65000"/>
                    <a:lumOff val="35000"/>
                  </a:schemeClr>
                </a:solidFill>
              </a:defRPr>
            </a:lvl1pPr>
          </a:lstStyle>
          <a:p>
            <a:r>
              <a:rPr lang="en-US" dirty="0"/>
              <a:t>Thank you layout</a:t>
            </a:r>
          </a:p>
        </p:txBody>
      </p:sp>
      <p:sp>
        <p:nvSpPr>
          <p:cNvPr id="45" name="Oval 44">
            <a:extLst>
              <a:ext uri="{FF2B5EF4-FFF2-40B4-BE49-F238E27FC236}">
                <a16:creationId xmlns:a16="http://schemas.microsoft.com/office/drawing/2014/main" id="{D8C82193-EFD3-4D2B-8782-3EDF896DF0BA}"/>
              </a:ext>
            </a:extLst>
          </p:cNvPr>
          <p:cNvSpPr/>
          <p:nvPr userDrawn="1"/>
        </p:nvSpPr>
        <p:spPr bwMode="auto">
          <a:xfrm>
            <a:off x="7232650" y="1872748"/>
            <a:ext cx="832859" cy="832859"/>
          </a:xfrm>
          <a:prstGeom prst="ellipse">
            <a:avLst/>
          </a:prstGeom>
          <a:solidFill>
            <a:srgbClr val="00206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0" tIns="91440" rIns="0" bIns="0" anchor="ctr"/>
          <a:lstStyle/>
          <a:p>
            <a:pPr lvl="0" algn="ctr" defTabSz="932472">
              <a:lnSpc>
                <a:spcPct val="90000"/>
              </a:lnSpc>
            </a:pPr>
            <a:endParaRPr lang="en-US" sz="5400" b="1" dirty="0">
              <a:solidFill>
                <a:schemeClr val="tx1"/>
              </a:solidFill>
              <a:latin typeface="Amazon Ember Display" panose="020F0603020204020204" pitchFamily="34" charset="0"/>
              <a:ea typeface="Amazon Ember Display" panose="020F0603020204020204" pitchFamily="34" charset="0"/>
              <a:cs typeface="Amazon Ember Display" panose="020F0603020204020204" pitchFamily="34" charset="0"/>
            </a:endParaRPr>
          </a:p>
        </p:txBody>
      </p:sp>
      <p:sp>
        <p:nvSpPr>
          <p:cNvPr id="46" name="Rectangle 45">
            <a:extLst>
              <a:ext uri="{FF2B5EF4-FFF2-40B4-BE49-F238E27FC236}">
                <a16:creationId xmlns:a16="http://schemas.microsoft.com/office/drawing/2014/main" id="{8ABEEF64-4B8B-48D3-8E0D-D506F4A5202A}"/>
              </a:ext>
            </a:extLst>
          </p:cNvPr>
          <p:cNvSpPr/>
          <p:nvPr userDrawn="1"/>
        </p:nvSpPr>
        <p:spPr>
          <a:xfrm>
            <a:off x="7637646" y="1872748"/>
            <a:ext cx="4556118" cy="832859"/>
          </a:xfrm>
          <a:prstGeom prst="rect">
            <a:avLst/>
          </a:prstGeom>
          <a:gradFill flip="none" rotWithShape="1">
            <a:gsLst>
              <a:gs pos="100000">
                <a:srgbClr val="002060">
                  <a:alpha val="56338"/>
                </a:srgbClr>
              </a:gs>
              <a:gs pos="17000">
                <a:srgbClr val="002060"/>
              </a:gs>
            </a:gsLst>
            <a:lin ang="1440000" scaled="0"/>
            <a:tileRect/>
          </a:gradFill>
          <a:ln>
            <a:noFill/>
          </a:ln>
          <a:effectLst/>
        </p:spPr>
        <p:style>
          <a:lnRef idx="1">
            <a:schemeClr val="accent1"/>
          </a:lnRef>
          <a:fillRef idx="3">
            <a:schemeClr val="accent1"/>
          </a:fillRef>
          <a:effectRef idx="2">
            <a:schemeClr val="accent1"/>
          </a:effectRef>
          <a:fontRef idx="minor">
            <a:schemeClr val="lt1"/>
          </a:fontRef>
        </p:style>
        <p:txBody>
          <a:bodyPr lIns="1828800" rIns="182880" rtlCol="0" anchor="ctr"/>
          <a:lstStyle/>
          <a:p>
            <a:pPr lvl="0">
              <a:lnSpc>
                <a:spcPct val="80000"/>
              </a:lnSpc>
            </a:pPr>
            <a:endParaRPr lang="en-US" sz="1600" dirty="0">
              <a:solidFill>
                <a:schemeClr val="bg1"/>
              </a:solidFill>
              <a:latin typeface="Amazon Ember Display" panose="020F0603020204020204" pitchFamily="34" charset="0"/>
              <a:ea typeface="Amazon Ember Display" panose="020F0603020204020204" pitchFamily="34" charset="0"/>
              <a:cs typeface="Amazon Ember Display" panose="020F0603020204020204" pitchFamily="34" charset="0"/>
            </a:endParaRPr>
          </a:p>
        </p:txBody>
      </p:sp>
      <p:sp>
        <p:nvSpPr>
          <p:cNvPr id="47" name="TextBox 46">
            <a:extLst>
              <a:ext uri="{FF2B5EF4-FFF2-40B4-BE49-F238E27FC236}">
                <a16:creationId xmlns:a16="http://schemas.microsoft.com/office/drawing/2014/main" id="{F6735EC7-4D84-436F-BE95-44BBDD0DE566}"/>
              </a:ext>
            </a:extLst>
          </p:cNvPr>
          <p:cNvSpPr txBox="1"/>
          <p:nvPr userDrawn="1"/>
        </p:nvSpPr>
        <p:spPr>
          <a:xfrm>
            <a:off x="8594726" y="1900795"/>
            <a:ext cx="3394181" cy="794064"/>
          </a:xfrm>
          <a:prstGeom prst="rect">
            <a:avLst/>
          </a:prstGeom>
          <a:noFill/>
        </p:spPr>
        <p:txBody>
          <a:bodyPr wrap="square" lIns="182880" tIns="146304" rIns="182880" bIns="146304" rtlCol="0">
            <a:spAutoFit/>
          </a:bodyPr>
          <a:lstStyle/>
          <a:p>
            <a:pPr algn="l">
              <a:lnSpc>
                <a:spcPct val="90000"/>
              </a:lnSpc>
              <a:spcAft>
                <a:spcPts val="1800"/>
              </a:spcAft>
            </a:pPr>
            <a:r>
              <a:rPr lang="en-US" sz="1800" b="0" dirty="0">
                <a:solidFill>
                  <a:schemeClr val="tx1"/>
                </a:solidFill>
                <a:latin typeface="Amazon Ember Display" panose="020F0603020204020204" pitchFamily="34" charset="0"/>
                <a:ea typeface="Amazon Ember Display" panose="020F0603020204020204" pitchFamily="34" charset="0"/>
                <a:cs typeface="Amazon Ember Display" panose="020F0603020204020204" pitchFamily="34" charset="0"/>
              </a:rPr>
              <a:t>Please complete the session survey in the </a:t>
            </a:r>
            <a:r>
              <a:rPr lang="en-US" sz="1800" b="0" u="none" dirty="0">
                <a:solidFill>
                  <a:schemeClr val="tx1"/>
                </a:solidFill>
                <a:latin typeface="Amazon Ember Display" panose="020F0603020204020204" pitchFamily="34" charset="0"/>
                <a:ea typeface="Amazon Ember Display" panose="020F0603020204020204" pitchFamily="34" charset="0"/>
                <a:cs typeface="Amazon Ember Display" panose="020F0603020204020204" pitchFamily="34" charset="0"/>
              </a:rPr>
              <a:t>mobile app</a:t>
            </a:r>
          </a:p>
        </p:txBody>
      </p:sp>
      <p:pic>
        <p:nvPicPr>
          <p:cNvPr id="48" name="Graphic 47">
            <a:extLst>
              <a:ext uri="{FF2B5EF4-FFF2-40B4-BE49-F238E27FC236}">
                <a16:creationId xmlns:a16="http://schemas.microsoft.com/office/drawing/2014/main" id="{AB4E0B87-EA7D-427C-8B28-C2C130B341F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11809" y="1769509"/>
            <a:ext cx="1039336" cy="1039336"/>
          </a:xfrm>
          <a:prstGeom prst="rect">
            <a:avLst/>
          </a:prstGeom>
          <a:effectLst/>
        </p:spPr>
      </p:pic>
    </p:spTree>
    <p:extLst>
      <p:ext uri="{BB962C8B-B14F-4D97-AF65-F5344CB8AC3E}">
        <p14:creationId xmlns:p14="http://schemas.microsoft.com/office/powerpoint/2010/main" val="3084821966"/>
      </p:ext>
    </p:extLst>
  </p:cSld>
  <p:clrMapOvr>
    <a:masterClrMapping/>
  </p:clrMapOvr>
  <p:transition>
    <p:fade/>
  </p:transition>
  <p:extLst>
    <p:ext uri="{DCECCB84-F9BA-43D5-87BE-67443E8EF086}">
      <p15:sldGuideLst xmlns:p15="http://schemas.microsoft.com/office/powerpoint/2012/main">
        <p15:guide id="1" pos="264">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75D63-DB02-47E2-8ABC-1CDE7351B5CE}"/>
              </a:ext>
            </a:extLst>
          </p:cNvPr>
          <p:cNvSpPr>
            <a:spLocks noGrp="1"/>
          </p:cNvSpPr>
          <p:nvPr>
            <p:ph type="title" hasCustomPrompt="1"/>
          </p:nvPr>
        </p:nvSpPr>
        <p:spPr/>
        <p:txBody>
          <a:bodyPr/>
          <a:lstStyle>
            <a:lvl1pPr>
              <a:defRPr/>
            </a:lvl1pPr>
          </a:lstStyle>
          <a:p>
            <a:r>
              <a:rPr lang="en-US" dirty="0"/>
              <a:t>Title vertical text layout (for global use)</a:t>
            </a:r>
          </a:p>
        </p:txBody>
      </p:sp>
      <p:sp>
        <p:nvSpPr>
          <p:cNvPr id="3" name="Vertical Text Placeholder 2">
            <a:extLst>
              <a:ext uri="{FF2B5EF4-FFF2-40B4-BE49-F238E27FC236}">
                <a16:creationId xmlns:a16="http://schemas.microsoft.com/office/drawing/2014/main" id="{3798635E-72DE-4F61-BE10-3EAC7D7834F6}"/>
              </a:ext>
            </a:extLst>
          </p:cNvPr>
          <p:cNvSpPr>
            <a:spLocks noGrp="1"/>
          </p:cNvSpPr>
          <p:nvPr>
            <p:ph type="body" orient="vert" idx="1" hasCustomPrompt="1"/>
          </p:nvPr>
        </p:nvSpPr>
        <p:spPr>
          <a:xfrm>
            <a:off x="304800" y="1485900"/>
            <a:ext cx="11582401" cy="4724400"/>
          </a:xfrm>
        </p:spPr>
        <p:txBody>
          <a:bodyPr vert="eaVert">
            <a:noAutofit/>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96038539"/>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5A6E2F-2A0D-41FD-98C9-E5EC67311CD7}"/>
              </a:ext>
            </a:extLst>
          </p:cNvPr>
          <p:cNvSpPr>
            <a:spLocks noGrp="1"/>
          </p:cNvSpPr>
          <p:nvPr>
            <p:ph type="title" orient="vert" hasCustomPrompt="1"/>
          </p:nvPr>
        </p:nvSpPr>
        <p:spPr>
          <a:xfrm>
            <a:off x="9258300" y="304800"/>
            <a:ext cx="2628900" cy="5811838"/>
          </a:xfrm>
        </p:spPr>
        <p:txBody>
          <a:bodyPr vert="eaVert"/>
          <a:lstStyle>
            <a:lvl1pPr>
              <a:defRPr/>
            </a:lvl1pPr>
          </a:lstStyle>
          <a:p>
            <a:r>
              <a:rPr lang="en-US" dirty="0"/>
              <a:t>Vertical title and text layout (for global use)</a:t>
            </a:r>
          </a:p>
        </p:txBody>
      </p:sp>
      <p:sp>
        <p:nvSpPr>
          <p:cNvPr id="3" name="Vertical Text Placeholder 2">
            <a:extLst>
              <a:ext uri="{FF2B5EF4-FFF2-40B4-BE49-F238E27FC236}">
                <a16:creationId xmlns:a16="http://schemas.microsoft.com/office/drawing/2014/main" id="{B304BEE4-73E5-478E-9908-4B1421AA9F89}"/>
              </a:ext>
            </a:extLst>
          </p:cNvPr>
          <p:cNvSpPr>
            <a:spLocks noGrp="1"/>
          </p:cNvSpPr>
          <p:nvPr>
            <p:ph type="body" orient="vert" idx="1" hasCustomPrompt="1"/>
          </p:nvPr>
        </p:nvSpPr>
        <p:spPr>
          <a:xfrm>
            <a:off x="304800" y="304800"/>
            <a:ext cx="8267700" cy="5905499"/>
          </a:xfrm>
        </p:spPr>
        <p:txBody>
          <a:bodyPr vert="eaVert">
            <a:noAutofit/>
          </a:bodyPr>
          <a:lstStyle>
            <a:lvl1pPr>
              <a:defRPr/>
            </a:lvl1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2411623"/>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End of Templat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7570948-50D6-4C6C-89FC-1CF33457240B}"/>
              </a:ext>
            </a:extLst>
          </p:cNvPr>
          <p:cNvSpPr txBox="1"/>
          <p:nvPr userDrawn="1"/>
        </p:nvSpPr>
        <p:spPr>
          <a:xfrm>
            <a:off x="3486150" y="2418081"/>
            <a:ext cx="7785100" cy="2021836"/>
          </a:xfrm>
          <a:prstGeom prst="rect">
            <a:avLst/>
          </a:prstGeom>
          <a:noFill/>
        </p:spPr>
        <p:txBody>
          <a:bodyPr wrap="square" rtlCol="0">
            <a:spAutoFit/>
          </a:bodyPr>
          <a:lstStyle/>
          <a:p>
            <a:pPr algn="l">
              <a:lnSpc>
                <a:spcPct val="80000"/>
              </a:lnSpc>
            </a:pPr>
            <a:r>
              <a:rPr lang="en-US" sz="6600" b="1" i="0" dirty="0">
                <a:latin typeface="Amazon Ember Display Heavy" panose="020F0603020204020204" pitchFamily="34" charset="0"/>
                <a:ea typeface="Amazon Ember Display Heavy" panose="020F0603020204020204" pitchFamily="34" charset="0"/>
                <a:cs typeface="Amazon Ember Display Heavy" panose="020F0603020204020204" pitchFamily="34" charset="0"/>
              </a:rPr>
              <a:t>Do not use layouts after this slide.</a:t>
            </a:r>
            <a:br>
              <a:rPr lang="en-US" sz="6600" b="1" i="0" dirty="0">
                <a:latin typeface="Amazon Ember Display Heavy" panose="020F0603020204020204" pitchFamily="34" charset="0"/>
                <a:ea typeface="Amazon Ember Display Heavy" panose="020F0603020204020204" pitchFamily="34" charset="0"/>
                <a:cs typeface="Amazon Ember Display Heavy" panose="020F0603020204020204" pitchFamily="34" charset="0"/>
              </a:rPr>
            </a:br>
            <a:r>
              <a:rPr lang="en-US" sz="2400" b="1" i="0" dirty="0">
                <a:latin typeface="Amazon Ember Display Heavy" panose="020F0603020204020204" pitchFamily="34" charset="0"/>
                <a:ea typeface="Amazon Ember Display Heavy" panose="020F0603020204020204" pitchFamily="34" charset="0"/>
                <a:cs typeface="Amazon Ember Display Heavy" panose="020F0603020204020204" pitchFamily="34" charset="0"/>
              </a:rPr>
              <a:t>They are not part of the official template.</a:t>
            </a:r>
            <a:endParaRPr lang="en-US" sz="6600" b="1" i="0" dirty="0">
              <a:latin typeface="Amazon Ember Display Heavy" panose="020F0603020204020204" pitchFamily="34" charset="0"/>
              <a:ea typeface="Amazon Ember Display Heavy" panose="020F0603020204020204" pitchFamily="34" charset="0"/>
              <a:cs typeface="Amazon Ember Display Heavy" panose="020F0603020204020204" pitchFamily="34" charset="0"/>
            </a:endParaRPr>
          </a:p>
        </p:txBody>
      </p:sp>
      <p:pic>
        <p:nvPicPr>
          <p:cNvPr id="7" name="Graphic 6" descr="Stop sign">
            <a:extLst>
              <a:ext uri="{FF2B5EF4-FFF2-40B4-BE49-F238E27FC236}">
                <a16:creationId xmlns:a16="http://schemas.microsoft.com/office/drawing/2014/main" id="{D8BDC3FF-1738-461C-B98B-AC108F0BBD7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250" y="2114549"/>
            <a:ext cx="2628900" cy="2628900"/>
          </a:xfrm>
          <a:prstGeom prst="rect">
            <a:avLst/>
          </a:prstGeom>
        </p:spPr>
      </p:pic>
    </p:spTree>
    <p:extLst>
      <p:ext uri="{BB962C8B-B14F-4D97-AF65-F5344CB8AC3E}">
        <p14:creationId xmlns:p14="http://schemas.microsoft.com/office/powerpoint/2010/main" val="2251267141"/>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E260DE7-04AD-4C12-9D26-5A8DB9DF78C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A474F9FA-D015-474A-AB83-4D7AE427C6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2" name="Title 1">
            <a:extLst>
              <a:ext uri="{FF2B5EF4-FFF2-40B4-BE49-F238E27FC236}">
                <a16:creationId xmlns:a16="http://schemas.microsoft.com/office/drawing/2014/main" id="{5EFDF3A4-5795-4C3E-A626-E8705501F605}"/>
              </a:ext>
            </a:extLst>
          </p:cNvPr>
          <p:cNvSpPr>
            <a:spLocks noGrp="1"/>
          </p:cNvSpPr>
          <p:nvPr>
            <p:ph type="ctrTitle" hasCustomPrompt="1"/>
          </p:nvPr>
        </p:nvSpPr>
        <p:spPr>
          <a:xfrm>
            <a:off x="609598" y="2026178"/>
            <a:ext cx="6460999" cy="726547"/>
          </a:xfrm>
        </p:spPr>
        <p:txBody>
          <a:bodyPr wrap="square" anchor="t" anchorCtr="0"/>
          <a:lstStyle>
            <a:lvl1pPr algn="l">
              <a:defRPr sz="4800"/>
            </a:lvl1pPr>
          </a:lstStyle>
          <a:p>
            <a:r>
              <a:rPr lang="en-US" dirty="0"/>
              <a:t>Enter title</a:t>
            </a:r>
          </a:p>
        </p:txBody>
      </p:sp>
      <p:sp>
        <p:nvSpPr>
          <p:cNvPr id="3" name="Subtitle 2">
            <a:extLst>
              <a:ext uri="{FF2B5EF4-FFF2-40B4-BE49-F238E27FC236}">
                <a16:creationId xmlns:a16="http://schemas.microsoft.com/office/drawing/2014/main" id="{FDAD1914-560C-4D5C-AA3F-8A993D908EC6}"/>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3" name="TextBox 12">
            <a:extLst>
              <a:ext uri="{FF2B5EF4-FFF2-40B4-BE49-F238E27FC236}">
                <a16:creationId xmlns:a16="http://schemas.microsoft.com/office/drawing/2014/main" id="{6BB72998-CF78-E641-92D5-30F654C2CA87}"/>
              </a:ext>
            </a:extLst>
          </p:cNvPr>
          <p:cNvSpPr txBox="1"/>
          <p:nvPr/>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 </a:t>
            </a:r>
          </a:p>
        </p:txBody>
      </p:sp>
      <p:sp>
        <p:nvSpPr>
          <p:cNvPr id="14" name="Text Placeholder 9">
            <a:extLst>
              <a:ext uri="{FF2B5EF4-FFF2-40B4-BE49-F238E27FC236}">
                <a16:creationId xmlns:a16="http://schemas.microsoft.com/office/drawing/2014/main" id="{EE317572-241A-416F-97CD-64B41E96407A}"/>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17" name="Text Placeholder 11">
            <a:extLst>
              <a:ext uri="{FF2B5EF4-FFF2-40B4-BE49-F238E27FC236}">
                <a16:creationId xmlns:a16="http://schemas.microsoft.com/office/drawing/2014/main" id="{DDA33959-E598-442C-ACCB-2D9F2D6B9021}"/>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Tree>
    <p:extLst>
      <p:ext uri="{BB962C8B-B14F-4D97-AF65-F5344CB8AC3E}">
        <p14:creationId xmlns:p14="http://schemas.microsoft.com/office/powerpoint/2010/main" val="80643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Title Slide Optio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6E1332B-B9B3-44AE-8A49-2626B8091F1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FDF3A4-5795-4C3E-A626-E8705501F605}"/>
              </a:ext>
            </a:extLst>
          </p:cNvPr>
          <p:cNvSpPr>
            <a:spLocks noGrp="1"/>
          </p:cNvSpPr>
          <p:nvPr>
            <p:ph type="ctrTitle" hasCustomPrompt="1"/>
          </p:nvPr>
        </p:nvSpPr>
        <p:spPr>
          <a:xfrm>
            <a:off x="609598" y="2026178"/>
            <a:ext cx="6460999" cy="726547"/>
          </a:xfrm>
        </p:spPr>
        <p:txBody>
          <a:bodyPr wrap="square" anchor="t" anchorCtr="0"/>
          <a:lstStyle>
            <a:lvl1pPr algn="l">
              <a:defRPr sz="4800"/>
            </a:lvl1pPr>
          </a:lstStyle>
          <a:p>
            <a:r>
              <a:rPr lang="en-US" dirty="0"/>
              <a:t>Enter title</a:t>
            </a:r>
          </a:p>
        </p:txBody>
      </p:sp>
      <p:sp>
        <p:nvSpPr>
          <p:cNvPr id="3" name="Subtitle 2">
            <a:extLst>
              <a:ext uri="{FF2B5EF4-FFF2-40B4-BE49-F238E27FC236}">
                <a16:creationId xmlns:a16="http://schemas.microsoft.com/office/drawing/2014/main" id="{FDAD1914-560C-4D5C-AA3F-8A993D908EC6}"/>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pic>
        <p:nvPicPr>
          <p:cNvPr id="14" name="Picture 13">
            <a:extLst>
              <a:ext uri="{FF2B5EF4-FFF2-40B4-BE49-F238E27FC236}">
                <a16:creationId xmlns:a16="http://schemas.microsoft.com/office/drawing/2014/main" id="{F2353722-68E3-4138-8A81-F72F7531BC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5" name="TextBox 14">
            <a:extLst>
              <a:ext uri="{FF2B5EF4-FFF2-40B4-BE49-F238E27FC236}">
                <a16:creationId xmlns:a16="http://schemas.microsoft.com/office/drawing/2014/main" id="{0971CFF5-8D12-D644-B3DD-B5544FAAACE1}"/>
              </a:ext>
            </a:extLst>
          </p:cNvPr>
          <p:cNvSpPr txBox="1"/>
          <p:nvPr/>
        </p:nvSpPr>
        <p:spPr>
          <a:xfrm>
            <a:off x="609600" y="6389813"/>
            <a:ext cx="2716161"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
        <p:nvSpPr>
          <p:cNvPr id="11" name="Text Placeholder 9">
            <a:extLst>
              <a:ext uri="{FF2B5EF4-FFF2-40B4-BE49-F238E27FC236}">
                <a16:creationId xmlns:a16="http://schemas.microsoft.com/office/drawing/2014/main" id="{B8CFE029-F49C-45CA-944F-AF41C3FBD95E}"/>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16" name="Text Placeholder 11">
            <a:extLst>
              <a:ext uri="{FF2B5EF4-FFF2-40B4-BE49-F238E27FC236}">
                <a16:creationId xmlns:a16="http://schemas.microsoft.com/office/drawing/2014/main" id="{F1D042EE-8DF9-4432-94F9-47CB440D5FE4}"/>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Tree>
    <p:extLst>
      <p:ext uri="{BB962C8B-B14F-4D97-AF65-F5344CB8AC3E}">
        <p14:creationId xmlns:p14="http://schemas.microsoft.com/office/powerpoint/2010/main" val="3459081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Title Slide O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AA13C1F-8C67-404B-B806-4F34A751FD2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FDF3A4-5795-4C3E-A626-E8705501F605}"/>
              </a:ext>
            </a:extLst>
          </p:cNvPr>
          <p:cNvSpPr>
            <a:spLocks noGrp="1"/>
          </p:cNvSpPr>
          <p:nvPr>
            <p:ph type="ctrTitle" hasCustomPrompt="1"/>
          </p:nvPr>
        </p:nvSpPr>
        <p:spPr>
          <a:xfrm>
            <a:off x="609598" y="2026178"/>
            <a:ext cx="6460999" cy="726547"/>
          </a:xfrm>
        </p:spPr>
        <p:txBody>
          <a:bodyPr wrap="square" anchor="t" anchorCtr="0"/>
          <a:lstStyle>
            <a:lvl1pPr algn="l">
              <a:defRPr sz="4800"/>
            </a:lvl1pPr>
          </a:lstStyle>
          <a:p>
            <a:r>
              <a:rPr lang="en-US" dirty="0"/>
              <a:t>Enter title</a:t>
            </a:r>
          </a:p>
        </p:txBody>
      </p:sp>
      <p:sp>
        <p:nvSpPr>
          <p:cNvPr id="3" name="Subtitle 2">
            <a:extLst>
              <a:ext uri="{FF2B5EF4-FFF2-40B4-BE49-F238E27FC236}">
                <a16:creationId xmlns:a16="http://schemas.microsoft.com/office/drawing/2014/main" id="{FDAD1914-560C-4D5C-AA3F-8A993D908EC6}"/>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pic>
        <p:nvPicPr>
          <p:cNvPr id="13" name="Picture 12">
            <a:extLst>
              <a:ext uri="{FF2B5EF4-FFF2-40B4-BE49-F238E27FC236}">
                <a16:creationId xmlns:a16="http://schemas.microsoft.com/office/drawing/2014/main" id="{0A0E4D76-1B78-41A6-A9DC-5B3B502BB2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5" name="TextBox 14">
            <a:extLst>
              <a:ext uri="{FF2B5EF4-FFF2-40B4-BE49-F238E27FC236}">
                <a16:creationId xmlns:a16="http://schemas.microsoft.com/office/drawing/2014/main" id="{989266F3-C1EE-CA46-BF0D-AE29EC149890}"/>
              </a:ext>
            </a:extLst>
          </p:cNvPr>
          <p:cNvSpPr txBox="1"/>
          <p:nvPr/>
        </p:nvSpPr>
        <p:spPr>
          <a:xfrm>
            <a:off x="609600" y="6389813"/>
            <a:ext cx="2716161"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
        <p:nvSpPr>
          <p:cNvPr id="11" name="Text Placeholder 9">
            <a:extLst>
              <a:ext uri="{FF2B5EF4-FFF2-40B4-BE49-F238E27FC236}">
                <a16:creationId xmlns:a16="http://schemas.microsoft.com/office/drawing/2014/main" id="{2B3216F5-F13B-4253-843A-787345A1B4BB}"/>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16" name="Text Placeholder 11">
            <a:extLst>
              <a:ext uri="{FF2B5EF4-FFF2-40B4-BE49-F238E27FC236}">
                <a16:creationId xmlns:a16="http://schemas.microsoft.com/office/drawing/2014/main" id="{9D149924-8BD8-4081-BCC1-A51C5047C82A}"/>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Tree>
    <p:extLst>
      <p:ext uri="{BB962C8B-B14F-4D97-AF65-F5344CB8AC3E}">
        <p14:creationId xmlns:p14="http://schemas.microsoft.com/office/powerpoint/2010/main" val="3954518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Title Slide Option 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97EE93C-8CD6-4A71-B69D-AC03D8B47887}"/>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FDF3A4-5795-4C3E-A626-E8705501F605}"/>
              </a:ext>
            </a:extLst>
          </p:cNvPr>
          <p:cNvSpPr>
            <a:spLocks noGrp="1"/>
          </p:cNvSpPr>
          <p:nvPr>
            <p:ph type="ctrTitle" hasCustomPrompt="1"/>
          </p:nvPr>
        </p:nvSpPr>
        <p:spPr>
          <a:xfrm>
            <a:off x="609598" y="2026178"/>
            <a:ext cx="6460999" cy="726547"/>
          </a:xfrm>
        </p:spPr>
        <p:txBody>
          <a:bodyPr wrap="square" anchor="t" anchorCtr="0"/>
          <a:lstStyle>
            <a:lvl1pPr algn="l">
              <a:defRPr sz="4800"/>
            </a:lvl1pPr>
          </a:lstStyle>
          <a:p>
            <a:r>
              <a:rPr lang="en-US" dirty="0"/>
              <a:t>Enter title</a:t>
            </a:r>
          </a:p>
        </p:txBody>
      </p:sp>
      <p:sp>
        <p:nvSpPr>
          <p:cNvPr id="3" name="Subtitle 2">
            <a:extLst>
              <a:ext uri="{FF2B5EF4-FFF2-40B4-BE49-F238E27FC236}">
                <a16:creationId xmlns:a16="http://schemas.microsoft.com/office/drawing/2014/main" id="{FDAD1914-560C-4D5C-AA3F-8A993D908EC6}"/>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pic>
        <p:nvPicPr>
          <p:cNvPr id="14" name="Picture 13">
            <a:extLst>
              <a:ext uri="{FF2B5EF4-FFF2-40B4-BE49-F238E27FC236}">
                <a16:creationId xmlns:a16="http://schemas.microsoft.com/office/drawing/2014/main" id="{E7155C57-5861-4985-97FD-080A655F69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5" name="TextBox 14">
            <a:extLst>
              <a:ext uri="{FF2B5EF4-FFF2-40B4-BE49-F238E27FC236}">
                <a16:creationId xmlns:a16="http://schemas.microsoft.com/office/drawing/2014/main" id="{F8FDD6E3-6305-6241-8FD1-0A44F9B285EE}"/>
              </a:ext>
            </a:extLst>
          </p:cNvPr>
          <p:cNvSpPr txBox="1"/>
          <p:nvPr/>
        </p:nvSpPr>
        <p:spPr>
          <a:xfrm>
            <a:off x="609600" y="6389813"/>
            <a:ext cx="2738284"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
        <p:nvSpPr>
          <p:cNvPr id="11" name="Text Placeholder 9">
            <a:extLst>
              <a:ext uri="{FF2B5EF4-FFF2-40B4-BE49-F238E27FC236}">
                <a16:creationId xmlns:a16="http://schemas.microsoft.com/office/drawing/2014/main" id="{B55ED4A9-7790-4AB0-ABA4-DB1CB722BFE8}"/>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16" name="Text Placeholder 11">
            <a:extLst>
              <a:ext uri="{FF2B5EF4-FFF2-40B4-BE49-F238E27FC236}">
                <a16:creationId xmlns:a16="http://schemas.microsoft.com/office/drawing/2014/main" id="{3D4A1AF7-836B-4D61-9E55-998484996C46}"/>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Tree>
    <p:extLst>
      <p:ext uri="{BB962C8B-B14F-4D97-AF65-F5344CB8AC3E}">
        <p14:creationId xmlns:p14="http://schemas.microsoft.com/office/powerpoint/2010/main" val="53942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Title Slide Option 4">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B70BFFB-0093-421A-9336-050D9022277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FDF3A4-5795-4C3E-A626-E8705501F605}"/>
              </a:ext>
            </a:extLst>
          </p:cNvPr>
          <p:cNvSpPr>
            <a:spLocks noGrp="1"/>
          </p:cNvSpPr>
          <p:nvPr>
            <p:ph type="ctrTitle" hasCustomPrompt="1"/>
          </p:nvPr>
        </p:nvSpPr>
        <p:spPr>
          <a:xfrm>
            <a:off x="609598" y="2026178"/>
            <a:ext cx="6460999" cy="726547"/>
          </a:xfrm>
        </p:spPr>
        <p:txBody>
          <a:bodyPr wrap="square" anchor="t" anchorCtr="0"/>
          <a:lstStyle>
            <a:lvl1pPr algn="l">
              <a:defRPr sz="4800"/>
            </a:lvl1pPr>
          </a:lstStyle>
          <a:p>
            <a:r>
              <a:rPr lang="en-US" dirty="0"/>
              <a:t>Enter title</a:t>
            </a:r>
          </a:p>
        </p:txBody>
      </p:sp>
      <p:sp>
        <p:nvSpPr>
          <p:cNvPr id="3" name="Subtitle 2">
            <a:extLst>
              <a:ext uri="{FF2B5EF4-FFF2-40B4-BE49-F238E27FC236}">
                <a16:creationId xmlns:a16="http://schemas.microsoft.com/office/drawing/2014/main" id="{FDAD1914-560C-4D5C-AA3F-8A993D908EC6}"/>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pic>
        <p:nvPicPr>
          <p:cNvPr id="13" name="Picture 12">
            <a:extLst>
              <a:ext uri="{FF2B5EF4-FFF2-40B4-BE49-F238E27FC236}">
                <a16:creationId xmlns:a16="http://schemas.microsoft.com/office/drawing/2014/main" id="{AF33CD46-0AFF-491A-81DD-A41D6C0A0C9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5" name="TextBox 14">
            <a:extLst>
              <a:ext uri="{FF2B5EF4-FFF2-40B4-BE49-F238E27FC236}">
                <a16:creationId xmlns:a16="http://schemas.microsoft.com/office/drawing/2014/main" id="{F4BCCE20-DD0D-2040-9412-B97BA2352D8F}"/>
              </a:ext>
            </a:extLst>
          </p:cNvPr>
          <p:cNvSpPr txBox="1"/>
          <p:nvPr/>
        </p:nvSpPr>
        <p:spPr>
          <a:xfrm>
            <a:off x="609600" y="6389813"/>
            <a:ext cx="2727278"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
        <p:nvSpPr>
          <p:cNvPr id="11" name="Text Placeholder 9">
            <a:extLst>
              <a:ext uri="{FF2B5EF4-FFF2-40B4-BE49-F238E27FC236}">
                <a16:creationId xmlns:a16="http://schemas.microsoft.com/office/drawing/2014/main" id="{935F9FDB-2566-4448-A774-BF0E4630AC95}"/>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18" name="Text Placeholder 11">
            <a:extLst>
              <a:ext uri="{FF2B5EF4-FFF2-40B4-BE49-F238E27FC236}">
                <a16:creationId xmlns:a16="http://schemas.microsoft.com/office/drawing/2014/main" id="{F4398971-CEA3-4319-B1F5-63DDE6CB6180}"/>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Tree>
    <p:extLst>
      <p:ext uri="{BB962C8B-B14F-4D97-AF65-F5344CB8AC3E}">
        <p14:creationId xmlns:p14="http://schemas.microsoft.com/office/powerpoint/2010/main" val="4186880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Title Slide Option 5">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DBAA309-92EA-4379-8B36-A33B00AC084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FDF3A4-5795-4C3E-A626-E8705501F605}"/>
              </a:ext>
            </a:extLst>
          </p:cNvPr>
          <p:cNvSpPr>
            <a:spLocks noGrp="1"/>
          </p:cNvSpPr>
          <p:nvPr>
            <p:ph type="ctrTitle" hasCustomPrompt="1"/>
          </p:nvPr>
        </p:nvSpPr>
        <p:spPr>
          <a:xfrm>
            <a:off x="609598" y="2026178"/>
            <a:ext cx="6460999" cy="726547"/>
          </a:xfrm>
        </p:spPr>
        <p:txBody>
          <a:bodyPr wrap="square" anchor="t" anchorCtr="0"/>
          <a:lstStyle>
            <a:lvl1pPr algn="l">
              <a:defRPr sz="4800"/>
            </a:lvl1pPr>
          </a:lstStyle>
          <a:p>
            <a:r>
              <a:rPr lang="en-US" dirty="0"/>
              <a:t>Enter title</a:t>
            </a:r>
          </a:p>
        </p:txBody>
      </p:sp>
      <p:sp>
        <p:nvSpPr>
          <p:cNvPr id="3" name="Subtitle 2">
            <a:extLst>
              <a:ext uri="{FF2B5EF4-FFF2-40B4-BE49-F238E27FC236}">
                <a16:creationId xmlns:a16="http://schemas.microsoft.com/office/drawing/2014/main" id="{FDAD1914-560C-4D5C-AA3F-8A993D908EC6}"/>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pic>
        <p:nvPicPr>
          <p:cNvPr id="14" name="Picture 13">
            <a:extLst>
              <a:ext uri="{FF2B5EF4-FFF2-40B4-BE49-F238E27FC236}">
                <a16:creationId xmlns:a16="http://schemas.microsoft.com/office/drawing/2014/main" id="{7C5D5CC1-F214-4B0D-B624-747936DBC0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5" name="TextBox 14">
            <a:extLst>
              <a:ext uri="{FF2B5EF4-FFF2-40B4-BE49-F238E27FC236}">
                <a16:creationId xmlns:a16="http://schemas.microsoft.com/office/drawing/2014/main" id="{87BC71C6-2646-9C46-BBEA-526E344D7234}"/>
              </a:ext>
            </a:extLst>
          </p:cNvPr>
          <p:cNvSpPr txBox="1"/>
          <p:nvPr/>
        </p:nvSpPr>
        <p:spPr>
          <a:xfrm>
            <a:off x="609600" y="6389813"/>
            <a:ext cx="2734101"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
        <p:nvSpPr>
          <p:cNvPr id="11" name="Text Placeholder 9">
            <a:extLst>
              <a:ext uri="{FF2B5EF4-FFF2-40B4-BE49-F238E27FC236}">
                <a16:creationId xmlns:a16="http://schemas.microsoft.com/office/drawing/2014/main" id="{5D683D4C-8AF3-448A-BDF1-6A488CCE8D0D}"/>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16" name="Text Placeholder 11">
            <a:extLst>
              <a:ext uri="{FF2B5EF4-FFF2-40B4-BE49-F238E27FC236}">
                <a16:creationId xmlns:a16="http://schemas.microsoft.com/office/drawing/2014/main" id="{98D77E3C-8969-4767-A73A-635558343C3F}"/>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Tree>
    <p:extLst>
      <p:ext uri="{BB962C8B-B14F-4D97-AF65-F5344CB8AC3E}">
        <p14:creationId xmlns:p14="http://schemas.microsoft.com/office/powerpoint/2010/main" val="131543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Title Slide Option 6">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268F13E-C214-4B8D-880A-BA0FCE0C91B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FDF3A4-5795-4C3E-A626-E8705501F605}"/>
              </a:ext>
            </a:extLst>
          </p:cNvPr>
          <p:cNvSpPr>
            <a:spLocks noGrp="1"/>
          </p:cNvSpPr>
          <p:nvPr>
            <p:ph type="ctrTitle" hasCustomPrompt="1"/>
          </p:nvPr>
        </p:nvSpPr>
        <p:spPr>
          <a:xfrm>
            <a:off x="609598" y="2026178"/>
            <a:ext cx="6460999" cy="726547"/>
          </a:xfrm>
        </p:spPr>
        <p:txBody>
          <a:bodyPr wrap="square" anchor="t" anchorCtr="0"/>
          <a:lstStyle>
            <a:lvl1pPr algn="l">
              <a:defRPr sz="4800"/>
            </a:lvl1pPr>
          </a:lstStyle>
          <a:p>
            <a:r>
              <a:rPr lang="en-US" dirty="0"/>
              <a:t>Enter title</a:t>
            </a:r>
          </a:p>
        </p:txBody>
      </p:sp>
      <p:sp>
        <p:nvSpPr>
          <p:cNvPr id="3" name="Subtitle 2">
            <a:extLst>
              <a:ext uri="{FF2B5EF4-FFF2-40B4-BE49-F238E27FC236}">
                <a16:creationId xmlns:a16="http://schemas.microsoft.com/office/drawing/2014/main" id="{FDAD1914-560C-4D5C-AA3F-8A993D908EC6}"/>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pic>
        <p:nvPicPr>
          <p:cNvPr id="13" name="Picture 12">
            <a:extLst>
              <a:ext uri="{FF2B5EF4-FFF2-40B4-BE49-F238E27FC236}">
                <a16:creationId xmlns:a16="http://schemas.microsoft.com/office/drawing/2014/main" id="{1B98E043-3FBE-4BA4-AC46-79BDCCF502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5" name="TextBox 14">
            <a:extLst>
              <a:ext uri="{FF2B5EF4-FFF2-40B4-BE49-F238E27FC236}">
                <a16:creationId xmlns:a16="http://schemas.microsoft.com/office/drawing/2014/main" id="{5D0F749D-EC2C-CF4C-B87E-B001F4B40D77}"/>
              </a:ext>
            </a:extLst>
          </p:cNvPr>
          <p:cNvSpPr txBox="1"/>
          <p:nvPr/>
        </p:nvSpPr>
        <p:spPr>
          <a:xfrm>
            <a:off x="609600" y="6389813"/>
            <a:ext cx="2740925"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
        <p:nvSpPr>
          <p:cNvPr id="11" name="Text Placeholder 9">
            <a:extLst>
              <a:ext uri="{FF2B5EF4-FFF2-40B4-BE49-F238E27FC236}">
                <a16:creationId xmlns:a16="http://schemas.microsoft.com/office/drawing/2014/main" id="{F4C19699-F485-4697-94F3-F1612919BB43}"/>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16" name="Text Placeholder 11">
            <a:extLst>
              <a:ext uri="{FF2B5EF4-FFF2-40B4-BE49-F238E27FC236}">
                <a16:creationId xmlns:a16="http://schemas.microsoft.com/office/drawing/2014/main" id="{FD6B647A-53F7-46F6-B2EA-C67BCA87BB42}"/>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Tree>
    <p:extLst>
      <p:ext uri="{BB962C8B-B14F-4D97-AF65-F5344CB8AC3E}">
        <p14:creationId xmlns:p14="http://schemas.microsoft.com/office/powerpoint/2010/main" val="3199444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Title Slide Option 7">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85600E0-7AB0-4031-A612-7B2CCBEE75A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FDF3A4-5795-4C3E-A626-E8705501F605}"/>
              </a:ext>
            </a:extLst>
          </p:cNvPr>
          <p:cNvSpPr>
            <a:spLocks noGrp="1"/>
          </p:cNvSpPr>
          <p:nvPr>
            <p:ph type="ctrTitle" hasCustomPrompt="1"/>
          </p:nvPr>
        </p:nvSpPr>
        <p:spPr>
          <a:xfrm>
            <a:off x="609598" y="2026178"/>
            <a:ext cx="6460999" cy="726547"/>
          </a:xfrm>
        </p:spPr>
        <p:txBody>
          <a:bodyPr wrap="square" anchor="t" anchorCtr="0"/>
          <a:lstStyle>
            <a:lvl1pPr algn="l">
              <a:defRPr sz="4800"/>
            </a:lvl1pPr>
          </a:lstStyle>
          <a:p>
            <a:r>
              <a:rPr lang="en-US" dirty="0"/>
              <a:t>Enter title</a:t>
            </a:r>
          </a:p>
        </p:txBody>
      </p:sp>
      <p:sp>
        <p:nvSpPr>
          <p:cNvPr id="3" name="Subtitle 2">
            <a:extLst>
              <a:ext uri="{FF2B5EF4-FFF2-40B4-BE49-F238E27FC236}">
                <a16:creationId xmlns:a16="http://schemas.microsoft.com/office/drawing/2014/main" id="{FDAD1914-560C-4D5C-AA3F-8A993D908EC6}"/>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pic>
        <p:nvPicPr>
          <p:cNvPr id="14" name="Picture 13">
            <a:extLst>
              <a:ext uri="{FF2B5EF4-FFF2-40B4-BE49-F238E27FC236}">
                <a16:creationId xmlns:a16="http://schemas.microsoft.com/office/drawing/2014/main" id="{FCDCD881-DF20-456B-8D14-A0EB6AF3BE8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5" name="TextBox 14">
            <a:extLst>
              <a:ext uri="{FF2B5EF4-FFF2-40B4-BE49-F238E27FC236}">
                <a16:creationId xmlns:a16="http://schemas.microsoft.com/office/drawing/2014/main" id="{F8FC373E-6D05-E14A-9399-23E5FB999DB4}"/>
              </a:ext>
            </a:extLst>
          </p:cNvPr>
          <p:cNvSpPr txBox="1"/>
          <p:nvPr/>
        </p:nvSpPr>
        <p:spPr>
          <a:xfrm>
            <a:off x="609600" y="6389813"/>
            <a:ext cx="2734101"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
        <p:nvSpPr>
          <p:cNvPr id="11" name="Text Placeholder 9">
            <a:extLst>
              <a:ext uri="{FF2B5EF4-FFF2-40B4-BE49-F238E27FC236}">
                <a16:creationId xmlns:a16="http://schemas.microsoft.com/office/drawing/2014/main" id="{068CE529-3221-4437-B2C8-03801C0A8221}"/>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16" name="Text Placeholder 11">
            <a:extLst>
              <a:ext uri="{FF2B5EF4-FFF2-40B4-BE49-F238E27FC236}">
                <a16:creationId xmlns:a16="http://schemas.microsoft.com/office/drawing/2014/main" id="{181D45DE-1536-429A-9B50-88647B894B6A}"/>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Tree>
    <p:extLst>
      <p:ext uri="{BB962C8B-B14F-4D97-AF65-F5344CB8AC3E}">
        <p14:creationId xmlns:p14="http://schemas.microsoft.com/office/powerpoint/2010/main" val="223640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91CB6-D820-4A96-8204-600D7D956821}"/>
              </a:ext>
            </a:extLst>
          </p:cNvPr>
          <p:cNvSpPr>
            <a:spLocks noGrp="1"/>
          </p:cNvSpPr>
          <p:nvPr>
            <p:ph type="title" hasCustomPrompt="1"/>
          </p:nvPr>
        </p:nvSpPr>
        <p:spPr>
          <a:xfrm>
            <a:off x="609600" y="378869"/>
            <a:ext cx="10972800" cy="535531"/>
          </a:xfrm>
        </p:spPr>
        <p:txBody>
          <a:bodyPr/>
          <a:lstStyle>
            <a:lvl1pPr>
              <a:defRPr/>
            </a:lvl1pPr>
          </a:lstStyle>
          <a:p>
            <a:r>
              <a:rPr lang="en-US" dirty="0"/>
              <a:t>Agenda layout</a:t>
            </a:r>
          </a:p>
        </p:txBody>
      </p:sp>
      <p:sp>
        <p:nvSpPr>
          <p:cNvPr id="7" name="Text Placeholder 6">
            <a:extLst>
              <a:ext uri="{FF2B5EF4-FFF2-40B4-BE49-F238E27FC236}">
                <a16:creationId xmlns:a16="http://schemas.microsoft.com/office/drawing/2014/main" id="{11750401-572B-4B45-BF07-5D528B05F88A}"/>
              </a:ext>
            </a:extLst>
          </p:cNvPr>
          <p:cNvSpPr>
            <a:spLocks noGrp="1"/>
          </p:cNvSpPr>
          <p:nvPr>
            <p:ph type="body" sz="quarter" idx="10" hasCustomPrompt="1"/>
          </p:nvPr>
        </p:nvSpPr>
        <p:spPr>
          <a:xfrm>
            <a:off x="609600" y="1354050"/>
            <a:ext cx="10972800" cy="4856250"/>
          </a:xfrm>
        </p:spPr>
        <p:txBody>
          <a:bodyPr/>
          <a:lstStyle>
            <a:lvl1pPr marL="0" indent="0">
              <a:spcAft>
                <a:spcPts val="3000"/>
              </a:spcAft>
              <a:buNone/>
              <a:defRPr sz="2400"/>
            </a:lvl1pPr>
            <a:lvl2pPr marL="0" indent="0">
              <a:spcAft>
                <a:spcPts val="3000"/>
              </a:spcAft>
              <a:buNone/>
              <a:defRPr sz="2400"/>
            </a:lvl2pPr>
            <a:lvl3pPr marL="0" indent="0">
              <a:spcAft>
                <a:spcPts val="3000"/>
              </a:spcAft>
              <a:buNone/>
              <a:defRPr sz="2400"/>
            </a:lvl3pPr>
            <a:lvl4pPr marL="0" indent="0">
              <a:spcAft>
                <a:spcPts val="3000"/>
              </a:spcAft>
              <a:buNone/>
              <a:defRPr sz="2400"/>
            </a:lvl4pPr>
            <a:lvl5pPr marL="0" indent="0">
              <a:spcAft>
                <a:spcPts val="3000"/>
              </a:spcAft>
              <a:buNone/>
              <a:defRPr sz="2400"/>
            </a:lvl5pPr>
          </a:lstStyle>
          <a:p>
            <a:pPr lvl="0"/>
            <a:r>
              <a:rPr lang="en-US" dirty="0"/>
              <a:t>Enter high-level agenda items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CF5A1D86-6A7C-4718-BC8A-729563F7E07F}"/>
              </a:ext>
            </a:extLst>
          </p:cNvPr>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Footer Placeholder 3">
            <a:extLst>
              <a:ext uri="{FF2B5EF4-FFF2-40B4-BE49-F238E27FC236}">
                <a16:creationId xmlns:a16="http://schemas.microsoft.com/office/drawing/2014/main" id="{AC5447C4-003F-49F1-92D9-AA8E16018146}"/>
              </a:ext>
            </a:extLst>
          </p:cNvPr>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Slide Number Placeholder 4">
            <a:extLst>
              <a:ext uri="{FF2B5EF4-FFF2-40B4-BE49-F238E27FC236}">
                <a16:creationId xmlns:a16="http://schemas.microsoft.com/office/drawing/2014/main" id="{784C0F27-F073-46C5-99AA-D6BC67A40F51}"/>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3728329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365533"/>
            <a:ext cx="10972800" cy="535531"/>
          </a:xfrm>
        </p:spPr>
        <p:txBody>
          <a:bodyPr/>
          <a:lstStyle>
            <a:lvl1pPr>
              <a:defRPr/>
            </a:lvl1pPr>
          </a:lstStyle>
          <a:p>
            <a:r>
              <a:rPr lang="en-US" dirty="0"/>
              <a:t>Title only layout</a:t>
            </a:r>
          </a:p>
        </p:txBody>
      </p:sp>
      <p:sp>
        <p:nvSpPr>
          <p:cNvPr id="3" name="Date Placeholder 2">
            <a:extLst>
              <a:ext uri="{FF2B5EF4-FFF2-40B4-BE49-F238E27FC236}">
                <a16:creationId xmlns:a16="http://schemas.microsoft.com/office/drawing/2014/main" id="{08A22A18-A983-4477-9CE2-E889A78034A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Footer Placeholder 3">
            <a:extLst>
              <a:ext uri="{FF2B5EF4-FFF2-40B4-BE49-F238E27FC236}">
                <a16:creationId xmlns:a16="http://schemas.microsoft.com/office/drawing/2014/main" id="{416B6389-19E6-4677-81FB-25CCEB0E3D8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Slide Number Placeholder 4">
            <a:extLst>
              <a:ext uri="{FF2B5EF4-FFF2-40B4-BE49-F238E27FC236}">
                <a16:creationId xmlns:a16="http://schemas.microsoft.com/office/drawing/2014/main" id="{6D907AE9-2A8E-446F-AC5C-E522F1C023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345193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23.xml><?xml version="1.0" encoding="utf-8"?>
<p:sldLayout xmlns:a="http://schemas.openxmlformats.org/drawingml/2006/main" xmlns:r="http://schemas.openxmlformats.org/officeDocument/2006/relationships" xmlns:p="http://schemas.openxmlformats.org/presentationml/2006/main" type="titleOnly" preserve="1">
  <p:cSld name="Title Only with Ar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E5E4A50-58AB-41B2-9F86-A8A832F565B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314211"/>
            <a:ext cx="10972800" cy="535531"/>
          </a:xfrm>
        </p:spPr>
        <p:txBody>
          <a:bodyPr/>
          <a:lstStyle>
            <a:lvl1pPr>
              <a:defRPr/>
            </a:lvl1pPr>
          </a:lstStyle>
          <a:p>
            <a:r>
              <a:rPr lang="en-US" dirty="0"/>
              <a:t>Title only layout with art</a:t>
            </a:r>
          </a:p>
        </p:txBody>
      </p:sp>
      <p:sp>
        <p:nvSpPr>
          <p:cNvPr id="7" name="Date Placeholder 6">
            <a:extLst>
              <a:ext uri="{FF2B5EF4-FFF2-40B4-BE49-F238E27FC236}">
                <a16:creationId xmlns:a16="http://schemas.microsoft.com/office/drawing/2014/main" id="{9FF00575-76B9-4D8B-9903-136ED9A4230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8" name="Footer Placeholder 7">
            <a:extLst>
              <a:ext uri="{FF2B5EF4-FFF2-40B4-BE49-F238E27FC236}">
                <a16:creationId xmlns:a16="http://schemas.microsoft.com/office/drawing/2014/main" id="{56CDB515-1F55-4916-8897-BD5A83C12C0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pic>
        <p:nvPicPr>
          <p:cNvPr id="11" name="Picture 10">
            <a:extLst>
              <a:ext uri="{FF2B5EF4-FFF2-40B4-BE49-F238E27FC236}">
                <a16:creationId xmlns:a16="http://schemas.microsoft.com/office/drawing/2014/main" id="{E11CAE95-5DCF-4586-87BE-3A8F905DE3A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360" y="6335089"/>
            <a:ext cx="348827" cy="208700"/>
          </a:xfrm>
          <a:prstGeom prst="rect">
            <a:avLst/>
          </a:prstGeom>
        </p:spPr>
      </p:pic>
      <p:sp>
        <p:nvSpPr>
          <p:cNvPr id="14" name="TextBox 13">
            <a:extLst>
              <a:ext uri="{FF2B5EF4-FFF2-40B4-BE49-F238E27FC236}">
                <a16:creationId xmlns:a16="http://schemas.microsoft.com/office/drawing/2014/main" id="{5C8D7861-7FF1-0946-8A82-86A7F99607C6}"/>
              </a:ext>
            </a:extLst>
          </p:cNvPr>
          <p:cNvSpPr txBox="1"/>
          <p:nvPr/>
        </p:nvSpPr>
        <p:spPr>
          <a:xfrm>
            <a:off x="5122817" y="6389813"/>
            <a:ext cx="2790260" cy="184666"/>
          </a:xfrm>
          <a:prstGeom prst="rect">
            <a:avLst/>
          </a:prstGeom>
          <a:noFill/>
        </p:spPr>
        <p:txBody>
          <a:bodyPr wrap="square" rtlCol="0">
            <a:spAutoFit/>
          </a:bodyPr>
          <a:lstStyle/>
          <a:p>
            <a:pPr algn="ctr"/>
            <a:r>
              <a:rPr lang="en-US" sz="600" dirty="0"/>
              <a:t>© 2022, Amazon Web Services, Inc. or its affiliates.</a:t>
            </a:r>
            <a:r>
              <a:rPr lang="en-US" sz="600" dirty="0">
                <a:solidFill>
                  <a:schemeClr val="tx2"/>
                </a:solidFill>
              </a:rPr>
              <a:t> All rights reserved.</a:t>
            </a:r>
            <a:endParaRPr lang="en-US" sz="600" dirty="0"/>
          </a:p>
        </p:txBody>
      </p:sp>
    </p:spTree>
    <p:extLst>
      <p:ext uri="{BB962C8B-B14F-4D97-AF65-F5344CB8AC3E}">
        <p14:creationId xmlns:p14="http://schemas.microsoft.com/office/powerpoint/2010/main" val="587075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323637"/>
            <a:ext cx="10972800" cy="535531"/>
          </a:xfrm>
        </p:spPr>
        <p:txBody>
          <a:bodyPr/>
          <a:lstStyle>
            <a:lvl1pPr>
              <a:defRPr/>
            </a:lvl1pPr>
          </a:lstStyle>
          <a:p>
            <a:r>
              <a:rPr lang="en-US" dirty="0"/>
              <a:t>Title and subtitle layout</a:t>
            </a:r>
          </a:p>
        </p:txBody>
      </p:sp>
      <p:sp>
        <p:nvSpPr>
          <p:cNvPr id="4" name="Text Placeholder 3">
            <a:extLst>
              <a:ext uri="{FF2B5EF4-FFF2-40B4-BE49-F238E27FC236}">
                <a16:creationId xmlns:a16="http://schemas.microsoft.com/office/drawing/2014/main" id="{466213DF-CEC6-4F46-9CD4-5ED4A416AF59}"/>
              </a:ext>
            </a:extLst>
          </p:cNvPr>
          <p:cNvSpPr>
            <a:spLocks noGrp="1"/>
          </p:cNvSpPr>
          <p:nvPr>
            <p:ph type="body" sz="quarter" idx="10" hasCustomPrompt="1"/>
          </p:nvPr>
        </p:nvSpPr>
        <p:spPr>
          <a:xfrm>
            <a:off x="609600" y="914400"/>
            <a:ext cx="10972800" cy="258532"/>
          </a:xfrm>
        </p:spPr>
        <p:txBody>
          <a:bodyPr/>
          <a:lstStyle>
            <a:lvl1pPr marL="0" indent="0">
              <a:buNone/>
              <a:defRPr sz="1200" b="1" i="0" cap="all" spc="300" baseline="0"/>
            </a:lvl1pPr>
          </a:lstStyle>
          <a:p>
            <a:pPr lvl="0"/>
            <a:r>
              <a:rPr lang="en-US" dirty="0"/>
              <a:t>Enter subtitle</a:t>
            </a:r>
          </a:p>
        </p:txBody>
      </p:sp>
      <p:sp>
        <p:nvSpPr>
          <p:cNvPr id="3" name="Date Placeholder 2">
            <a:extLst>
              <a:ext uri="{FF2B5EF4-FFF2-40B4-BE49-F238E27FC236}">
                <a16:creationId xmlns:a16="http://schemas.microsoft.com/office/drawing/2014/main" id="{A312CB8C-58A4-4758-8C91-E8641A9F6DCF}"/>
              </a:ext>
            </a:extLst>
          </p:cNvPr>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Footer Placeholder 4">
            <a:extLst>
              <a:ext uri="{FF2B5EF4-FFF2-40B4-BE49-F238E27FC236}">
                <a16:creationId xmlns:a16="http://schemas.microsoft.com/office/drawing/2014/main" id="{50444248-408B-4052-8B56-17F469F98EA1}"/>
              </a:ext>
            </a:extLst>
          </p:cNvPr>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Slide Number Placeholder 5">
            <a:extLst>
              <a:ext uri="{FF2B5EF4-FFF2-40B4-BE49-F238E27FC236}">
                <a16:creationId xmlns:a16="http://schemas.microsoft.com/office/drawing/2014/main" id="{88178479-5E5D-4B94-9958-5C40D64BED65}"/>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420365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840">
          <p15:clr>
            <a:srgbClr val="9FCC3B"/>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86B726-34C0-4C1C-A252-97930DC77EE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3" name="Footer Placeholder 2">
            <a:extLst>
              <a:ext uri="{FF2B5EF4-FFF2-40B4-BE49-F238E27FC236}">
                <a16:creationId xmlns:a16="http://schemas.microsoft.com/office/drawing/2014/main" id="{883103B0-BAC9-4248-BF05-F8F64F81D31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Slide Number Placeholder 3">
            <a:extLst>
              <a:ext uri="{FF2B5EF4-FFF2-40B4-BE49-F238E27FC236}">
                <a16:creationId xmlns:a16="http://schemas.microsoft.com/office/drawing/2014/main" id="{36BB167B-71A0-4735-93B6-5A034F89FE2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536866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359819"/>
            <a:ext cx="10972800" cy="535531"/>
          </a:xfrm>
        </p:spPr>
        <p:txBody>
          <a:bodyPr/>
          <a:lstStyle>
            <a:lvl1pPr>
              <a:defRPr/>
            </a:lvl1pPr>
          </a:lstStyle>
          <a:p>
            <a:r>
              <a:rPr lang="en-US" dirty="0"/>
              <a:t>Title and content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325474"/>
            <a:ext cx="10972800" cy="2511457"/>
          </a:xfrm>
        </p:spPr>
        <p:txBody>
          <a:bodyPr/>
          <a:lstStyle>
            <a:lvl1pPr marL="0" indent="0">
              <a:spcAft>
                <a:spcPts val="1800"/>
              </a:spcAft>
              <a:buNone/>
              <a:defRPr/>
            </a:lvl1pPr>
            <a:lvl2pPr marL="285750" indent="0">
              <a:spcAft>
                <a:spcPts val="1800"/>
              </a:spcAft>
              <a:buNone/>
              <a:defRPr/>
            </a:lvl2pPr>
            <a:lvl3pPr marL="628650" indent="0">
              <a:spcAft>
                <a:spcPts val="1800"/>
              </a:spcAft>
              <a:buNone/>
              <a:defRPr/>
            </a:lvl3pPr>
            <a:lvl4pPr marL="914400" indent="0">
              <a:spcAft>
                <a:spcPts val="1800"/>
              </a:spcAft>
              <a:buNone/>
              <a:defRPr/>
            </a:lvl4pPr>
            <a:lvl5pPr marL="1143000" indent="0">
              <a:spcAft>
                <a:spcPts val="1800"/>
              </a:spcAft>
              <a:buNone/>
              <a:defRPr/>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Date Placeholder 3">
            <a:extLst>
              <a:ext uri="{FF2B5EF4-FFF2-40B4-BE49-F238E27FC236}">
                <a16:creationId xmlns:a16="http://schemas.microsoft.com/office/drawing/2014/main" id="{0BB02A07-9279-4389-95B8-CFF5307F9EB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Footer Placeholder 4">
            <a:extLst>
              <a:ext uri="{FF2B5EF4-FFF2-40B4-BE49-F238E27FC236}">
                <a16:creationId xmlns:a16="http://schemas.microsoft.com/office/drawing/2014/main" id="{5D24D072-A634-4E51-88E3-AFF4BBF53F8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Slide Number Placeholder 5">
            <a:extLst>
              <a:ext uri="{FF2B5EF4-FFF2-40B4-BE49-F238E27FC236}">
                <a16:creationId xmlns:a16="http://schemas.microsoft.com/office/drawing/2014/main" id="{02391B74-659E-4EB1-8DB0-B962093F0B4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203160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323637"/>
            <a:ext cx="10972800" cy="535531"/>
          </a:xfrm>
        </p:spPr>
        <p:txBody>
          <a:bodyPr/>
          <a:lstStyle>
            <a:lvl1pPr>
              <a:defRPr/>
            </a:lvl1pPr>
          </a:lstStyle>
          <a:p>
            <a:r>
              <a:rPr lang="en-US" dirty="0"/>
              <a:t>Title and bulleted content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295364"/>
            <a:ext cx="10972800" cy="2203680"/>
          </a:xfrm>
        </p:spPr>
        <p:txBody>
          <a:bodyPr/>
          <a:lstStyle>
            <a:lvl1pPr>
              <a:defRPr/>
            </a:lvl1pPr>
            <a:lvl4pPr>
              <a:defRPr/>
            </a:lvl4pPr>
            <a:lvl5pPr>
              <a:defRPr/>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 </a:t>
            </a:r>
          </a:p>
        </p:txBody>
      </p:sp>
      <p:sp>
        <p:nvSpPr>
          <p:cNvPr id="4" name="Date Placeholder 3">
            <a:extLst>
              <a:ext uri="{FF2B5EF4-FFF2-40B4-BE49-F238E27FC236}">
                <a16:creationId xmlns:a16="http://schemas.microsoft.com/office/drawing/2014/main" id="{5428ABEB-87DF-4979-B8D5-38D09C15822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Footer Placeholder 4">
            <a:extLst>
              <a:ext uri="{FF2B5EF4-FFF2-40B4-BE49-F238E27FC236}">
                <a16:creationId xmlns:a16="http://schemas.microsoft.com/office/drawing/2014/main" id="{B67DE3A9-1F3C-45F4-9F53-543C4B62D7F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Slide Number Placeholder 5">
            <a:extLst>
              <a:ext uri="{FF2B5EF4-FFF2-40B4-BE49-F238E27FC236}">
                <a16:creationId xmlns:a16="http://schemas.microsoft.com/office/drawing/2014/main" id="{8827DE2B-5658-4ECD-9AB5-497E1D05E0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2243677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337277"/>
            <a:ext cx="10972800" cy="535531"/>
          </a:xfrm>
        </p:spPr>
        <p:txBody>
          <a:bodyPr/>
          <a:lstStyle>
            <a:lvl1pPr>
              <a:defRPr/>
            </a:lvl1pPr>
          </a:lstStyle>
          <a:p>
            <a:r>
              <a:rPr lang="en-US" dirty="0"/>
              <a:t>Title, subtitle, and content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381668"/>
            <a:ext cx="10972800" cy="2511457"/>
          </a:xfrm>
        </p:spPr>
        <p:txBody>
          <a:bodyPr/>
          <a:lstStyle>
            <a:lvl1pPr marL="0" indent="0">
              <a:spcAft>
                <a:spcPts val="1800"/>
              </a:spcAft>
              <a:buNone/>
              <a:defRPr/>
            </a:lvl1pPr>
            <a:lvl2pPr marL="285750" indent="0">
              <a:spcAft>
                <a:spcPts val="1800"/>
              </a:spcAft>
              <a:buNone/>
              <a:defRPr/>
            </a:lvl2pPr>
            <a:lvl3pPr marL="628650" indent="0">
              <a:spcAft>
                <a:spcPts val="1800"/>
              </a:spcAft>
              <a:buNone/>
              <a:defRPr/>
            </a:lvl3pPr>
            <a:lvl4pPr marL="914400" indent="0">
              <a:spcAft>
                <a:spcPts val="1800"/>
              </a:spcAft>
              <a:buNone/>
              <a:defRPr/>
            </a:lvl4pPr>
            <a:lvl5pPr marL="1143000" indent="0">
              <a:spcAft>
                <a:spcPts val="1800"/>
              </a:spcAft>
              <a:buNone/>
              <a:defRPr/>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5" name="Text Placeholder 4">
            <a:extLst>
              <a:ext uri="{FF2B5EF4-FFF2-40B4-BE49-F238E27FC236}">
                <a16:creationId xmlns:a16="http://schemas.microsoft.com/office/drawing/2014/main" id="{942CBB3C-A513-466E-B53F-E5E5781263EA}"/>
              </a:ext>
            </a:extLst>
          </p:cNvPr>
          <p:cNvSpPr>
            <a:spLocks noGrp="1"/>
          </p:cNvSpPr>
          <p:nvPr>
            <p:ph type="body" sz="quarter" idx="10" hasCustomPrompt="1"/>
          </p:nvPr>
        </p:nvSpPr>
        <p:spPr>
          <a:xfrm>
            <a:off x="609600" y="940710"/>
            <a:ext cx="10972800" cy="258532"/>
          </a:xfrm>
        </p:spPr>
        <p:txBody>
          <a:bodyPr/>
          <a:lstStyle>
            <a:lvl1pPr marL="0" indent="0">
              <a:buNone/>
              <a:defRPr sz="1200" b="1" i="0" cap="all" spc="300" baseline="0"/>
            </a:lvl1pPr>
          </a:lstStyle>
          <a:p>
            <a:pPr lvl="0"/>
            <a:r>
              <a:rPr lang="en-US" dirty="0"/>
              <a:t>Enter subtitle</a:t>
            </a:r>
          </a:p>
        </p:txBody>
      </p:sp>
      <p:sp>
        <p:nvSpPr>
          <p:cNvPr id="4" name="Date Placeholder 3">
            <a:extLst>
              <a:ext uri="{FF2B5EF4-FFF2-40B4-BE49-F238E27FC236}">
                <a16:creationId xmlns:a16="http://schemas.microsoft.com/office/drawing/2014/main" id="{20FFB481-AB60-43A3-947D-B4556E8AB26A}"/>
              </a:ext>
            </a:extLst>
          </p:cNvPr>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Footer Placeholder 5">
            <a:extLst>
              <a:ext uri="{FF2B5EF4-FFF2-40B4-BE49-F238E27FC236}">
                <a16:creationId xmlns:a16="http://schemas.microsoft.com/office/drawing/2014/main" id="{904A915F-71E7-41C4-907A-C8F1E2D177D1}"/>
              </a:ext>
            </a:extLst>
          </p:cNvPr>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7" name="Slide Number Placeholder 6">
            <a:extLst>
              <a:ext uri="{FF2B5EF4-FFF2-40B4-BE49-F238E27FC236}">
                <a16:creationId xmlns:a16="http://schemas.microsoft.com/office/drawing/2014/main" id="{BC7AFA98-7BE3-48BD-9D56-EE4F5EEB238C}"/>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192949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840">
          <p15:clr>
            <a:srgbClr val="9FCC3B"/>
          </p15:clr>
        </p15:guide>
        <p15:guide id="2" orient="horz" pos="1128">
          <p15:clr>
            <a:srgbClr val="9FCC3B"/>
          </p15:clr>
        </p15:guide>
        <p15:guide id="3" orient="horz" pos="1344">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p:cSld name="Title, Sub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348263"/>
            <a:ext cx="10972800" cy="535531"/>
          </a:xfrm>
        </p:spPr>
        <p:txBody>
          <a:bodyPr/>
          <a:lstStyle>
            <a:lvl1pPr>
              <a:defRPr/>
            </a:lvl1pPr>
          </a:lstStyle>
          <a:p>
            <a:r>
              <a:rPr lang="en-US" dirty="0"/>
              <a:t>Title, subtitle, and bulleted content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338606"/>
            <a:ext cx="10972800" cy="2203680"/>
          </a:xfrm>
        </p:spPr>
        <p:txBody>
          <a:bodyPr/>
          <a:lstStyle>
            <a:lvl1pPr>
              <a:defRPr/>
            </a:lvl1pPr>
            <a:lvl4pPr>
              <a:defRPr/>
            </a:lvl4pPr>
            <a:lvl5pPr>
              <a:defRPr/>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Text Placeholder 4">
            <a:extLst>
              <a:ext uri="{FF2B5EF4-FFF2-40B4-BE49-F238E27FC236}">
                <a16:creationId xmlns:a16="http://schemas.microsoft.com/office/drawing/2014/main" id="{C73DDF9C-7004-4F4E-8707-3F8553760CAE}"/>
              </a:ext>
            </a:extLst>
          </p:cNvPr>
          <p:cNvSpPr>
            <a:spLocks noGrp="1"/>
          </p:cNvSpPr>
          <p:nvPr>
            <p:ph type="body" sz="quarter" idx="10" hasCustomPrompt="1"/>
          </p:nvPr>
        </p:nvSpPr>
        <p:spPr>
          <a:xfrm>
            <a:off x="609600" y="914400"/>
            <a:ext cx="10972800" cy="258532"/>
          </a:xfrm>
        </p:spPr>
        <p:txBody>
          <a:bodyPr/>
          <a:lstStyle>
            <a:lvl1pPr marL="0" indent="0">
              <a:buNone/>
              <a:defRPr sz="1200" b="1" i="0" cap="all" spc="300" baseline="0"/>
            </a:lvl1pPr>
          </a:lstStyle>
          <a:p>
            <a:pPr lvl="0"/>
            <a:r>
              <a:rPr lang="en-US" dirty="0"/>
              <a:t>Enter subtitle</a:t>
            </a:r>
          </a:p>
        </p:txBody>
      </p:sp>
      <p:sp>
        <p:nvSpPr>
          <p:cNvPr id="5" name="Date Placeholder 4">
            <a:extLst>
              <a:ext uri="{FF2B5EF4-FFF2-40B4-BE49-F238E27FC236}">
                <a16:creationId xmlns:a16="http://schemas.microsoft.com/office/drawing/2014/main" id="{91E9B8C3-36CA-4A97-B3FF-2FCDD97E1A02}"/>
              </a:ext>
            </a:extLst>
          </p:cNvPr>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Footer Placeholder 5">
            <a:extLst>
              <a:ext uri="{FF2B5EF4-FFF2-40B4-BE49-F238E27FC236}">
                <a16:creationId xmlns:a16="http://schemas.microsoft.com/office/drawing/2014/main" id="{9AEEE534-0361-47D3-8F92-2D7522A226D4}"/>
              </a:ext>
            </a:extLst>
          </p:cNvPr>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7" name="Slide Number Placeholder 6">
            <a:extLst>
              <a:ext uri="{FF2B5EF4-FFF2-40B4-BE49-F238E27FC236}">
                <a16:creationId xmlns:a16="http://schemas.microsoft.com/office/drawing/2014/main" id="{A34270F7-2BCA-4119-8F34-BD17AB29E14B}"/>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1188360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840">
          <p15:clr>
            <a:srgbClr val="9FCC3B"/>
          </p15:clr>
        </p15:guide>
        <p15:guide id="2" orient="horz" pos="1128">
          <p15:clr>
            <a:srgbClr val="9FCC3B"/>
          </p15:clr>
        </p15:guide>
        <p15:guide id="3" orient="horz" pos="1248">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Title, Conten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304800"/>
            <a:ext cx="5334000" cy="940149"/>
          </a:xfrm>
        </p:spPr>
        <p:txBody>
          <a:bodyPr/>
          <a:lstStyle>
            <a:lvl1pPr>
              <a:defRPr/>
            </a:lvl1pPr>
          </a:lstStyle>
          <a:p>
            <a:r>
              <a:rPr lang="en-US" dirty="0"/>
              <a:t>Title, content, and image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596788"/>
            <a:ext cx="5334000" cy="4613512"/>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a:t>
            </a:r>
          </a:p>
          <a:p>
            <a:pPr lvl="1"/>
            <a:r>
              <a:rPr lang="en-US" dirty="0"/>
              <a:t>Second level</a:t>
            </a:r>
          </a:p>
          <a:p>
            <a:pPr lvl="2"/>
            <a:r>
              <a:rPr lang="en-US" dirty="0"/>
              <a:t>Third level</a:t>
            </a:r>
          </a:p>
        </p:txBody>
      </p:sp>
      <p:sp>
        <p:nvSpPr>
          <p:cNvPr id="5" name="Picture Placeholder 4">
            <a:extLst>
              <a:ext uri="{FF2B5EF4-FFF2-40B4-BE49-F238E27FC236}">
                <a16:creationId xmlns:a16="http://schemas.microsoft.com/office/drawing/2014/main" id="{F3B2582F-3FE9-42AC-8572-5C27E1A8E55F}"/>
              </a:ext>
            </a:extLst>
          </p:cNvPr>
          <p:cNvSpPr>
            <a:spLocks noGrp="1"/>
          </p:cNvSpPr>
          <p:nvPr>
            <p:ph type="pic" sz="quarter" idx="10" hasCustomPrompt="1"/>
          </p:nvPr>
        </p:nvSpPr>
        <p:spPr>
          <a:xfrm>
            <a:off x="6248400" y="0"/>
            <a:ext cx="5943600" cy="6858000"/>
          </a:xfrm>
        </p:spPr>
        <p:txBody>
          <a:bodyPr anchor="ctr">
            <a:noAutofit/>
          </a:bodyPr>
          <a:lstStyle>
            <a:lvl1pPr marL="0" indent="0" algn="ctr">
              <a:buNone/>
              <a:defRPr/>
            </a:lvl1pPr>
          </a:lstStyle>
          <a:p>
            <a:r>
              <a:rPr lang="en-US" dirty="0"/>
              <a:t>Click (or paste) to insert picture</a:t>
            </a:r>
          </a:p>
        </p:txBody>
      </p:sp>
      <p:sp>
        <p:nvSpPr>
          <p:cNvPr id="4" name="Date Placeholder 3">
            <a:extLst>
              <a:ext uri="{FF2B5EF4-FFF2-40B4-BE49-F238E27FC236}">
                <a16:creationId xmlns:a16="http://schemas.microsoft.com/office/drawing/2014/main" id="{FC3FE715-EC87-4B8E-9C5A-5A9D588BB97F}"/>
              </a:ext>
            </a:extLst>
          </p:cNvPr>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Footer Placeholder 5">
            <a:extLst>
              <a:ext uri="{FF2B5EF4-FFF2-40B4-BE49-F238E27FC236}">
                <a16:creationId xmlns:a16="http://schemas.microsoft.com/office/drawing/2014/main" id="{18D5F6CD-847A-4EBE-9BAA-72269373CEED}"/>
              </a:ext>
            </a:extLst>
          </p:cNvPr>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7" name="Slide Number Placeholder 6">
            <a:extLst>
              <a:ext uri="{FF2B5EF4-FFF2-40B4-BE49-F238E27FC236}">
                <a16:creationId xmlns:a16="http://schemas.microsoft.com/office/drawing/2014/main" id="{E1C972F2-75D0-4C1D-B2C9-D4DDBBA7EBAC}"/>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1258159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2" orient="horz" pos="1368">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a:xfrm>
            <a:off x="609600" y="339841"/>
            <a:ext cx="10972800" cy="535531"/>
          </a:xfrm>
        </p:spPr>
        <p:txBody>
          <a:bodyPr/>
          <a:lstStyle>
            <a:lvl1pPr>
              <a:defRPr/>
            </a:lvl1pPr>
          </a:lstStyle>
          <a:p>
            <a:r>
              <a:rPr lang="en-US" dirty="0"/>
              <a:t>Two-column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0" y="1121790"/>
            <a:ext cx="5248274" cy="2317558"/>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8" y="1121790"/>
            <a:ext cx="5248276" cy="2317558"/>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5" name="Date Placeholder 4">
            <a:extLst>
              <a:ext uri="{FF2B5EF4-FFF2-40B4-BE49-F238E27FC236}">
                <a16:creationId xmlns:a16="http://schemas.microsoft.com/office/drawing/2014/main" id="{8B8530C4-DC55-4C62-84CC-692229E7851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Footer Placeholder 5">
            <a:extLst>
              <a:ext uri="{FF2B5EF4-FFF2-40B4-BE49-F238E27FC236}">
                <a16:creationId xmlns:a16="http://schemas.microsoft.com/office/drawing/2014/main" id="{A64B8C68-5C05-4F96-9FF2-B531F83A53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7" name="Slide Number Placeholder 6">
            <a:extLst>
              <a:ext uri="{FF2B5EF4-FFF2-40B4-BE49-F238E27FC236}">
                <a16:creationId xmlns:a16="http://schemas.microsoft.com/office/drawing/2014/main" id="{A6B81369-2E97-4C0B-9762-D765E28372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2731095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3840">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09219" y="371044"/>
            <a:ext cx="10972800" cy="535531"/>
          </a:xfrm>
        </p:spPr>
        <p:txBody>
          <a:bodyPr/>
          <a:lstStyle>
            <a:lvl1pPr>
              <a:defRPr/>
            </a:lvl1pPr>
          </a:lstStyle>
          <a:p>
            <a:r>
              <a:rPr lang="en-US" dirty="0"/>
              <a:t>Two-column layout with subheadings</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09600" y="1123455"/>
            <a:ext cx="5248656"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219" y="1534438"/>
            <a:ext cx="5248656"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6304872" y="1123455"/>
            <a:ext cx="5248656"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6304872" y="1534438"/>
            <a:ext cx="5248656"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7" name="Date Placeholder 6">
            <a:extLst>
              <a:ext uri="{FF2B5EF4-FFF2-40B4-BE49-F238E27FC236}">
                <a16:creationId xmlns:a16="http://schemas.microsoft.com/office/drawing/2014/main" id="{996D1DC3-FE4E-4BC2-8CA3-4ED12B13803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8" name="Footer Placeholder 7">
            <a:extLst>
              <a:ext uri="{FF2B5EF4-FFF2-40B4-BE49-F238E27FC236}">
                <a16:creationId xmlns:a16="http://schemas.microsoft.com/office/drawing/2014/main" id="{E24AE993-84F9-4B17-BB98-5AAAFAF3EAE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9" name="Slide Number Placeholder 8">
            <a:extLst>
              <a:ext uri="{FF2B5EF4-FFF2-40B4-BE49-F238E27FC236}">
                <a16:creationId xmlns:a16="http://schemas.microsoft.com/office/drawing/2014/main" id="{DE2CB0EC-BB93-4417-89BD-8704180EA2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1709909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1344">
          <p15:clr>
            <a:srgbClr val="FBAE40"/>
          </p15:clr>
        </p15:guide>
      </p15:sldGuideLst>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type="twoTxTwoObj" preserve="1">
  <p:cSld name="Three column with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23679" y="341103"/>
            <a:ext cx="10972800" cy="535531"/>
          </a:xfrm>
        </p:spPr>
        <p:txBody>
          <a:bodyPr/>
          <a:lstStyle>
            <a:lvl1pPr>
              <a:defRPr/>
            </a:lvl1pPr>
          </a:lstStyle>
          <a:p>
            <a:r>
              <a:rPr lang="en-US" dirty="0"/>
              <a:t>Three-column layout with subheadings</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23679" y="1173111"/>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598" y="1560640"/>
            <a:ext cx="3483864" cy="1341906"/>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4368147" y="1173111"/>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4368147" y="1560640"/>
            <a:ext cx="3483864" cy="1341906"/>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EB7A6272-EB3F-49FE-8293-213DA74B26E7}"/>
              </a:ext>
            </a:extLst>
          </p:cNvPr>
          <p:cNvSpPr>
            <a:spLocks noGrp="1"/>
          </p:cNvSpPr>
          <p:nvPr>
            <p:ph type="body" sz="quarter" idx="10" hasCustomPrompt="1"/>
          </p:nvPr>
        </p:nvSpPr>
        <p:spPr>
          <a:xfrm>
            <a:off x="8098536" y="1173111"/>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8" name="Content Placeholder 5">
            <a:extLst>
              <a:ext uri="{FF2B5EF4-FFF2-40B4-BE49-F238E27FC236}">
                <a16:creationId xmlns:a16="http://schemas.microsoft.com/office/drawing/2014/main" id="{A4C7D216-B044-4089-8FA7-0E2598881E88}"/>
              </a:ext>
            </a:extLst>
          </p:cNvPr>
          <p:cNvSpPr>
            <a:spLocks noGrp="1"/>
          </p:cNvSpPr>
          <p:nvPr>
            <p:ph sz="quarter" idx="11" hasCustomPrompt="1"/>
          </p:nvPr>
        </p:nvSpPr>
        <p:spPr>
          <a:xfrm>
            <a:off x="8098536" y="1560640"/>
            <a:ext cx="3483864" cy="1341906"/>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9" name="Date Placeholder 8">
            <a:extLst>
              <a:ext uri="{FF2B5EF4-FFF2-40B4-BE49-F238E27FC236}">
                <a16:creationId xmlns:a16="http://schemas.microsoft.com/office/drawing/2014/main" id="{4B58E081-E30E-4521-AEC0-F25E96B2F80B}"/>
              </a:ext>
            </a:extLst>
          </p:cNvPr>
          <p:cNvSpPr>
            <a:spLocks noGrp="1"/>
          </p:cNvSpPr>
          <p:nvPr>
            <p:ph type="dt" sz="half"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10" name="Footer Placeholder 9">
            <a:extLst>
              <a:ext uri="{FF2B5EF4-FFF2-40B4-BE49-F238E27FC236}">
                <a16:creationId xmlns:a16="http://schemas.microsoft.com/office/drawing/2014/main" id="{8E5D495B-454B-46AE-A85D-594A0B9FDDCC}"/>
              </a:ext>
            </a:extLst>
          </p:cNvPr>
          <p:cNvSpPr>
            <a:spLocks noGrp="1"/>
          </p:cNvSpPr>
          <p:nvPr>
            <p:ph type="ftr" sz="quarter" idx="1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11" name="Slide Number Placeholder 10">
            <a:extLst>
              <a:ext uri="{FF2B5EF4-FFF2-40B4-BE49-F238E27FC236}">
                <a16:creationId xmlns:a16="http://schemas.microsoft.com/office/drawing/2014/main" id="{7F05D547-F845-48C9-979D-DD2269BB9C80}"/>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1738995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1344">
          <p15:clr>
            <a:srgbClr val="FBAE40"/>
          </p15:clr>
        </p15:guide>
      </p15:sldGuideLst>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1_Three column with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09598" y="337926"/>
            <a:ext cx="10972800" cy="535531"/>
          </a:xfrm>
        </p:spPr>
        <p:txBody>
          <a:bodyPr/>
          <a:lstStyle>
            <a:lvl1pPr>
              <a:defRPr/>
            </a:lvl1pPr>
          </a:lstStyle>
          <a:p>
            <a:r>
              <a:rPr lang="en-US" dirty="0"/>
              <a:t>Three-column layout with subheadings and images</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09600" y="2880272"/>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600" y="3258126"/>
            <a:ext cx="3483864"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4354067" y="2880272"/>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4354067" y="3258125"/>
            <a:ext cx="3483864"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EB7A6272-EB3F-49FE-8293-213DA74B26E7}"/>
              </a:ext>
            </a:extLst>
          </p:cNvPr>
          <p:cNvSpPr>
            <a:spLocks noGrp="1"/>
          </p:cNvSpPr>
          <p:nvPr>
            <p:ph type="body" sz="quarter" idx="10" hasCustomPrompt="1"/>
          </p:nvPr>
        </p:nvSpPr>
        <p:spPr>
          <a:xfrm>
            <a:off x="8098536" y="2880272"/>
            <a:ext cx="3483864"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8" name="Content Placeholder 5">
            <a:extLst>
              <a:ext uri="{FF2B5EF4-FFF2-40B4-BE49-F238E27FC236}">
                <a16:creationId xmlns:a16="http://schemas.microsoft.com/office/drawing/2014/main" id="{A4C7D216-B044-4089-8FA7-0E2598881E88}"/>
              </a:ext>
            </a:extLst>
          </p:cNvPr>
          <p:cNvSpPr>
            <a:spLocks noGrp="1"/>
          </p:cNvSpPr>
          <p:nvPr>
            <p:ph sz="quarter" idx="11" hasCustomPrompt="1"/>
          </p:nvPr>
        </p:nvSpPr>
        <p:spPr>
          <a:xfrm>
            <a:off x="8098536" y="3258126"/>
            <a:ext cx="3483864"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9" name="Date Placeholder 8">
            <a:extLst>
              <a:ext uri="{FF2B5EF4-FFF2-40B4-BE49-F238E27FC236}">
                <a16:creationId xmlns:a16="http://schemas.microsoft.com/office/drawing/2014/main" id="{FFCFB8E8-C9F0-4143-9378-EA7F6C76665B}"/>
              </a:ext>
            </a:extLst>
          </p:cNvPr>
          <p:cNvSpPr>
            <a:spLocks noGrp="1"/>
          </p:cNvSpPr>
          <p:nvPr>
            <p:ph type="dt" sz="half"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10" name="Footer Placeholder 9">
            <a:extLst>
              <a:ext uri="{FF2B5EF4-FFF2-40B4-BE49-F238E27FC236}">
                <a16:creationId xmlns:a16="http://schemas.microsoft.com/office/drawing/2014/main" id="{D7D1B458-DF75-45ED-B8CC-69A72676AB03}"/>
              </a:ext>
            </a:extLst>
          </p:cNvPr>
          <p:cNvSpPr>
            <a:spLocks noGrp="1"/>
          </p:cNvSpPr>
          <p:nvPr>
            <p:ph type="ftr" sz="quarter" idx="1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11" name="Slide Number Placeholder 10">
            <a:extLst>
              <a:ext uri="{FF2B5EF4-FFF2-40B4-BE49-F238E27FC236}">
                <a16:creationId xmlns:a16="http://schemas.microsoft.com/office/drawing/2014/main" id="{7BB1AFFF-5B96-4371-BCA2-F0CE04ECF7FC}"/>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13" name="Picture Placeholder 12">
            <a:extLst>
              <a:ext uri="{FF2B5EF4-FFF2-40B4-BE49-F238E27FC236}">
                <a16:creationId xmlns:a16="http://schemas.microsoft.com/office/drawing/2014/main" id="{E1FED918-02AD-4AE8-80A2-5FBE2CA7CD40}"/>
              </a:ext>
            </a:extLst>
          </p:cNvPr>
          <p:cNvSpPr>
            <a:spLocks noGrp="1"/>
          </p:cNvSpPr>
          <p:nvPr>
            <p:ph type="pic" sz="quarter" idx="15" hasCustomPrompt="1"/>
          </p:nvPr>
        </p:nvSpPr>
        <p:spPr>
          <a:xfrm>
            <a:off x="1500630" y="1154445"/>
            <a:ext cx="1701800" cy="1481931"/>
          </a:xfrm>
        </p:spPr>
        <p:txBody>
          <a:bodyPr>
            <a:noAutofit/>
          </a:bodyPr>
          <a:lstStyle>
            <a:lvl1pPr marL="0" indent="0">
              <a:buNone/>
              <a:defRPr sz="1800"/>
            </a:lvl1pPr>
          </a:lstStyle>
          <a:p>
            <a:r>
              <a:rPr lang="en-US" dirty="0"/>
              <a:t>Click icon to add image</a:t>
            </a:r>
          </a:p>
        </p:txBody>
      </p:sp>
      <p:sp>
        <p:nvSpPr>
          <p:cNvPr id="14" name="Picture Placeholder 12">
            <a:extLst>
              <a:ext uri="{FF2B5EF4-FFF2-40B4-BE49-F238E27FC236}">
                <a16:creationId xmlns:a16="http://schemas.microsoft.com/office/drawing/2014/main" id="{6A07340D-F35E-44B1-83E7-553D9B9F4A1B}"/>
              </a:ext>
            </a:extLst>
          </p:cNvPr>
          <p:cNvSpPr>
            <a:spLocks noGrp="1"/>
          </p:cNvSpPr>
          <p:nvPr>
            <p:ph type="pic" sz="quarter" idx="16" hasCustomPrompt="1"/>
          </p:nvPr>
        </p:nvSpPr>
        <p:spPr>
          <a:xfrm>
            <a:off x="5245098" y="1154445"/>
            <a:ext cx="1701800" cy="1481931"/>
          </a:xfrm>
        </p:spPr>
        <p:txBody>
          <a:bodyPr>
            <a:noAutofit/>
          </a:bodyPr>
          <a:lstStyle>
            <a:lvl1pPr marL="0" indent="0">
              <a:buNone/>
              <a:defRPr sz="1800"/>
            </a:lvl1pPr>
          </a:lstStyle>
          <a:p>
            <a:r>
              <a:rPr lang="en-US" dirty="0"/>
              <a:t>Click icon to add image</a:t>
            </a:r>
          </a:p>
        </p:txBody>
      </p:sp>
      <p:sp>
        <p:nvSpPr>
          <p:cNvPr id="15" name="Picture Placeholder 12">
            <a:extLst>
              <a:ext uri="{FF2B5EF4-FFF2-40B4-BE49-F238E27FC236}">
                <a16:creationId xmlns:a16="http://schemas.microsoft.com/office/drawing/2014/main" id="{0E39C743-124E-4ED1-8147-16B673DA194A}"/>
              </a:ext>
            </a:extLst>
          </p:cNvPr>
          <p:cNvSpPr>
            <a:spLocks noGrp="1"/>
          </p:cNvSpPr>
          <p:nvPr>
            <p:ph type="pic" sz="quarter" idx="17" hasCustomPrompt="1"/>
          </p:nvPr>
        </p:nvSpPr>
        <p:spPr>
          <a:xfrm>
            <a:off x="8989570" y="1176969"/>
            <a:ext cx="1701800" cy="1481931"/>
          </a:xfrm>
        </p:spPr>
        <p:txBody>
          <a:bodyPr>
            <a:noAutofit/>
          </a:bodyPr>
          <a:lstStyle>
            <a:lvl1pPr marL="0" indent="0">
              <a:buNone/>
              <a:defRPr sz="1800"/>
            </a:lvl1pPr>
          </a:lstStyle>
          <a:p>
            <a:r>
              <a:rPr lang="en-US" dirty="0"/>
              <a:t>Click icon to add image</a:t>
            </a:r>
          </a:p>
        </p:txBody>
      </p:sp>
    </p:spTree>
    <p:extLst>
      <p:ext uri="{BB962C8B-B14F-4D97-AF65-F5344CB8AC3E}">
        <p14:creationId xmlns:p14="http://schemas.microsoft.com/office/powerpoint/2010/main" val="2083829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2064">
          <p15:clr>
            <a:srgbClr val="FBAE40"/>
          </p15:clr>
        </p15:guide>
      </p15:sldGuideLst>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type="twoTxTwoObj" preserve="1">
  <p:cSld name="Four column with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09600" y="304800"/>
            <a:ext cx="10972800" cy="535531"/>
          </a:xfrm>
        </p:spPr>
        <p:txBody>
          <a:bodyPr/>
          <a:lstStyle>
            <a:lvl1pPr>
              <a:defRPr/>
            </a:lvl1pPr>
          </a:lstStyle>
          <a:p>
            <a:r>
              <a:rPr lang="en-US" dirty="0"/>
              <a:t>Four-column layout with subheadings</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09600" y="1213938"/>
            <a:ext cx="2377440"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598" y="1610578"/>
            <a:ext cx="2377440"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3487229" y="1213938"/>
            <a:ext cx="2377440"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3474719" y="1610579"/>
            <a:ext cx="2377440"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EB7A6272-EB3F-49FE-8293-213DA74B26E7}"/>
              </a:ext>
            </a:extLst>
          </p:cNvPr>
          <p:cNvSpPr>
            <a:spLocks noGrp="1"/>
          </p:cNvSpPr>
          <p:nvPr>
            <p:ph type="body" sz="quarter" idx="10" hasCustomPrompt="1"/>
          </p:nvPr>
        </p:nvSpPr>
        <p:spPr>
          <a:xfrm>
            <a:off x="6327333" y="1213938"/>
            <a:ext cx="2377440"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8" name="Content Placeholder 5">
            <a:extLst>
              <a:ext uri="{FF2B5EF4-FFF2-40B4-BE49-F238E27FC236}">
                <a16:creationId xmlns:a16="http://schemas.microsoft.com/office/drawing/2014/main" id="{A4C7D216-B044-4089-8FA7-0E2598881E88}"/>
              </a:ext>
            </a:extLst>
          </p:cNvPr>
          <p:cNvSpPr>
            <a:spLocks noGrp="1"/>
          </p:cNvSpPr>
          <p:nvPr>
            <p:ph sz="quarter" idx="11" hasCustomPrompt="1"/>
          </p:nvPr>
        </p:nvSpPr>
        <p:spPr>
          <a:xfrm>
            <a:off x="6339840" y="1610578"/>
            <a:ext cx="2377440"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9" name="Text Placeholder 4">
            <a:extLst>
              <a:ext uri="{FF2B5EF4-FFF2-40B4-BE49-F238E27FC236}">
                <a16:creationId xmlns:a16="http://schemas.microsoft.com/office/drawing/2014/main" id="{4A70CBA4-9A7C-4AA6-80BD-DA7E39D565C8}"/>
              </a:ext>
            </a:extLst>
          </p:cNvPr>
          <p:cNvSpPr>
            <a:spLocks noGrp="1"/>
          </p:cNvSpPr>
          <p:nvPr>
            <p:ph type="body" sz="quarter" idx="12" hasCustomPrompt="1"/>
          </p:nvPr>
        </p:nvSpPr>
        <p:spPr>
          <a:xfrm>
            <a:off x="9167437" y="1213938"/>
            <a:ext cx="2377440" cy="369332"/>
          </a:xfrm>
        </p:spPr>
        <p:txBody>
          <a:bodyPr anchor="t"/>
          <a:lstStyle>
            <a:lvl1pPr marL="0" indent="0">
              <a:buNone/>
              <a:defRPr sz="20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10" name="Content Placeholder 5">
            <a:extLst>
              <a:ext uri="{FF2B5EF4-FFF2-40B4-BE49-F238E27FC236}">
                <a16:creationId xmlns:a16="http://schemas.microsoft.com/office/drawing/2014/main" id="{188FFD55-A15C-40BB-919A-289EBCA6F226}"/>
              </a:ext>
            </a:extLst>
          </p:cNvPr>
          <p:cNvSpPr>
            <a:spLocks noGrp="1"/>
          </p:cNvSpPr>
          <p:nvPr>
            <p:ph sz="quarter" idx="13" hasCustomPrompt="1"/>
          </p:nvPr>
        </p:nvSpPr>
        <p:spPr>
          <a:xfrm>
            <a:off x="9167437" y="1610577"/>
            <a:ext cx="2377440"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11" name="Date Placeholder 10">
            <a:extLst>
              <a:ext uri="{FF2B5EF4-FFF2-40B4-BE49-F238E27FC236}">
                <a16:creationId xmlns:a16="http://schemas.microsoft.com/office/drawing/2014/main" id="{ADEB3A35-9813-4635-AE9D-3B9F6CA53160}"/>
              </a:ext>
            </a:extLst>
          </p:cNvPr>
          <p:cNvSpPr>
            <a:spLocks noGrp="1"/>
          </p:cNvSpPr>
          <p:nvPr>
            <p:ph type="dt" sz="half"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12" name="Footer Placeholder 11">
            <a:extLst>
              <a:ext uri="{FF2B5EF4-FFF2-40B4-BE49-F238E27FC236}">
                <a16:creationId xmlns:a16="http://schemas.microsoft.com/office/drawing/2014/main" id="{2617FC00-CD62-4B48-80A6-4E68401E9601}"/>
              </a:ext>
            </a:extLst>
          </p:cNvPr>
          <p:cNvSpPr>
            <a:spLocks noGrp="1"/>
          </p:cNvSpPr>
          <p:nvPr>
            <p:ph type="ftr" sz="quarter" idx="1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13" name="Slide Number Placeholder 12">
            <a:extLst>
              <a:ext uri="{FF2B5EF4-FFF2-40B4-BE49-F238E27FC236}">
                <a16:creationId xmlns:a16="http://schemas.microsoft.com/office/drawing/2014/main" id="{1F0D3C1B-0D24-4BCA-810C-31D050008A6D}"/>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56209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1344">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C643E-9D53-435F-9BF5-216545CC17ED}"/>
              </a:ext>
            </a:extLst>
          </p:cNvPr>
          <p:cNvSpPr>
            <a:spLocks noGrp="1"/>
          </p:cNvSpPr>
          <p:nvPr>
            <p:ph type="title" hasCustomPrompt="1"/>
          </p:nvPr>
        </p:nvSpPr>
        <p:spPr>
          <a:xfrm>
            <a:off x="609600" y="304800"/>
            <a:ext cx="10972800" cy="535531"/>
          </a:xfrm>
        </p:spPr>
        <p:txBody>
          <a:bodyPr anchor="t" anchorCtr="0"/>
          <a:lstStyle>
            <a:lvl1pPr>
              <a:defRPr sz="3200"/>
            </a:lvl1pPr>
          </a:lstStyle>
          <a:p>
            <a:r>
              <a:rPr lang="en-US" dirty="0"/>
              <a:t>Picture with caption layout</a:t>
            </a:r>
          </a:p>
        </p:txBody>
      </p:sp>
      <p:sp>
        <p:nvSpPr>
          <p:cNvPr id="3" name="Picture Placeholder 2">
            <a:extLst>
              <a:ext uri="{FF2B5EF4-FFF2-40B4-BE49-F238E27FC236}">
                <a16:creationId xmlns:a16="http://schemas.microsoft.com/office/drawing/2014/main" id="{170FD460-44A4-4368-BEE3-4B57384F2DAD}"/>
              </a:ext>
            </a:extLst>
          </p:cNvPr>
          <p:cNvSpPr>
            <a:spLocks noGrp="1"/>
          </p:cNvSpPr>
          <p:nvPr>
            <p:ph type="pic" idx="1"/>
          </p:nvPr>
        </p:nvSpPr>
        <p:spPr>
          <a:xfrm>
            <a:off x="6210300" y="1181100"/>
            <a:ext cx="5372100" cy="5029200"/>
          </a:xfrm>
        </p:spPr>
        <p:txBody>
          <a:bodyPr>
            <a:no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6F8F45C-51B3-4A66-AF8A-1A15D1257108}"/>
              </a:ext>
            </a:extLst>
          </p:cNvPr>
          <p:cNvSpPr>
            <a:spLocks noGrp="1"/>
          </p:cNvSpPr>
          <p:nvPr>
            <p:ph type="body" sz="half" idx="2" hasCustomPrompt="1"/>
          </p:nvPr>
        </p:nvSpPr>
        <p:spPr>
          <a:xfrm>
            <a:off x="609600" y="1181100"/>
            <a:ext cx="5372101" cy="502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Enter descriptive text here</a:t>
            </a:r>
          </a:p>
        </p:txBody>
      </p:sp>
      <p:sp>
        <p:nvSpPr>
          <p:cNvPr id="5" name="Date Placeholder 4">
            <a:extLst>
              <a:ext uri="{FF2B5EF4-FFF2-40B4-BE49-F238E27FC236}">
                <a16:creationId xmlns:a16="http://schemas.microsoft.com/office/drawing/2014/main" id="{9CAB3B1C-D783-464F-B951-6F802A18E62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Footer Placeholder 5">
            <a:extLst>
              <a:ext uri="{FF2B5EF4-FFF2-40B4-BE49-F238E27FC236}">
                <a16:creationId xmlns:a16="http://schemas.microsoft.com/office/drawing/2014/main" id="{ECB0C078-A6D5-4C61-A732-EC72F4B2E54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7" name="Slide Number Placeholder 6">
            <a:extLst>
              <a:ext uri="{FF2B5EF4-FFF2-40B4-BE49-F238E27FC236}">
                <a16:creationId xmlns:a16="http://schemas.microsoft.com/office/drawing/2014/main" id="{6BFCB9B7-F1A6-4E7E-9A44-4A1BF91C89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3422653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Full Screen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5DE8161-89FB-4C0E-91DC-BB077E8FD54C}"/>
              </a:ext>
            </a:extLst>
          </p:cNvPr>
          <p:cNvSpPr>
            <a:spLocks noGrp="1"/>
          </p:cNvSpPr>
          <p:nvPr>
            <p:ph type="pic" sz="quarter" idx="10"/>
          </p:nvPr>
        </p:nvSpPr>
        <p:spPr>
          <a:xfrm>
            <a:off x="0" y="1"/>
            <a:ext cx="12192000" cy="6857998"/>
          </a:xfrm>
          <a:solidFill>
            <a:schemeClr val="bg2"/>
          </a:solidFill>
        </p:spPr>
        <p:txBody>
          <a:bodyPr anchor="ctr">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3162509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Customer logo wa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B31D2-1E8A-4798-BD13-0606620FD062}"/>
              </a:ext>
            </a:extLst>
          </p:cNvPr>
          <p:cNvSpPr>
            <a:spLocks noGrp="1"/>
          </p:cNvSpPr>
          <p:nvPr>
            <p:ph type="title" hasCustomPrompt="1"/>
          </p:nvPr>
        </p:nvSpPr>
        <p:spPr/>
        <p:txBody>
          <a:bodyPr/>
          <a:lstStyle>
            <a:lvl1pPr>
              <a:defRPr/>
            </a:lvl1pPr>
          </a:lstStyle>
          <a:p>
            <a:r>
              <a:rPr lang="en-US" dirty="0"/>
              <a:t>Customer logo wall layout</a:t>
            </a:r>
          </a:p>
        </p:txBody>
      </p:sp>
      <p:sp>
        <p:nvSpPr>
          <p:cNvPr id="3" name="Date Placeholder 2">
            <a:extLst>
              <a:ext uri="{FF2B5EF4-FFF2-40B4-BE49-F238E27FC236}">
                <a16:creationId xmlns:a16="http://schemas.microsoft.com/office/drawing/2014/main" id="{D4046C62-58BE-4875-9CF1-988E9FBC80B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Footer Placeholder 3">
            <a:extLst>
              <a:ext uri="{FF2B5EF4-FFF2-40B4-BE49-F238E27FC236}">
                <a16:creationId xmlns:a16="http://schemas.microsoft.com/office/drawing/2014/main" id="{C09F8648-DA5C-4249-B315-5FCC6764F2E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Slide Number Placeholder 4">
            <a:extLst>
              <a:ext uri="{FF2B5EF4-FFF2-40B4-BE49-F238E27FC236}">
                <a16:creationId xmlns:a16="http://schemas.microsoft.com/office/drawing/2014/main" id="{7AB4976B-D5E7-498C-99B5-7AA17CD101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8" name="Content Placeholder 7">
            <a:extLst>
              <a:ext uri="{FF2B5EF4-FFF2-40B4-BE49-F238E27FC236}">
                <a16:creationId xmlns:a16="http://schemas.microsoft.com/office/drawing/2014/main" id="{67C4FF75-DBF1-4846-9B49-7424CC9B81D0}"/>
              </a:ext>
            </a:extLst>
          </p:cNvPr>
          <p:cNvSpPr>
            <a:spLocks noGrp="1"/>
          </p:cNvSpPr>
          <p:nvPr>
            <p:ph sz="quarter" idx="13" hasCustomPrompt="1"/>
          </p:nvPr>
        </p:nvSpPr>
        <p:spPr>
          <a:xfrm>
            <a:off x="790841"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9" name="Content Placeholder 7">
            <a:extLst>
              <a:ext uri="{FF2B5EF4-FFF2-40B4-BE49-F238E27FC236}">
                <a16:creationId xmlns:a16="http://schemas.microsoft.com/office/drawing/2014/main" id="{AA3F6BBD-CD6D-4350-B54B-BE6A362B5E0C}"/>
              </a:ext>
            </a:extLst>
          </p:cNvPr>
          <p:cNvSpPr>
            <a:spLocks noGrp="1"/>
          </p:cNvSpPr>
          <p:nvPr>
            <p:ph sz="quarter" idx="14" hasCustomPrompt="1"/>
          </p:nvPr>
        </p:nvSpPr>
        <p:spPr>
          <a:xfrm>
            <a:off x="9572359"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0" name="Content Placeholder 7">
            <a:extLst>
              <a:ext uri="{FF2B5EF4-FFF2-40B4-BE49-F238E27FC236}">
                <a16:creationId xmlns:a16="http://schemas.microsoft.com/office/drawing/2014/main" id="{F03249D0-599C-470C-AF38-A23174D881DA}"/>
              </a:ext>
            </a:extLst>
          </p:cNvPr>
          <p:cNvSpPr>
            <a:spLocks noGrp="1"/>
          </p:cNvSpPr>
          <p:nvPr>
            <p:ph sz="quarter" idx="15" hasCustomPrompt="1"/>
          </p:nvPr>
        </p:nvSpPr>
        <p:spPr>
          <a:xfrm>
            <a:off x="3718014"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1" name="Content Placeholder 7">
            <a:extLst>
              <a:ext uri="{FF2B5EF4-FFF2-40B4-BE49-F238E27FC236}">
                <a16:creationId xmlns:a16="http://schemas.microsoft.com/office/drawing/2014/main" id="{494B0474-3C2B-4A1F-847C-77DB62476761}"/>
              </a:ext>
            </a:extLst>
          </p:cNvPr>
          <p:cNvSpPr>
            <a:spLocks noGrp="1"/>
          </p:cNvSpPr>
          <p:nvPr>
            <p:ph sz="quarter" idx="16" hasCustomPrompt="1"/>
          </p:nvPr>
        </p:nvSpPr>
        <p:spPr>
          <a:xfrm>
            <a:off x="6645187"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2" name="Content Placeholder 7">
            <a:extLst>
              <a:ext uri="{FF2B5EF4-FFF2-40B4-BE49-F238E27FC236}">
                <a16:creationId xmlns:a16="http://schemas.microsoft.com/office/drawing/2014/main" id="{6B3D3A2C-F2FE-4E58-9179-32ACA63A87E0}"/>
              </a:ext>
            </a:extLst>
          </p:cNvPr>
          <p:cNvSpPr>
            <a:spLocks noGrp="1"/>
          </p:cNvSpPr>
          <p:nvPr>
            <p:ph sz="quarter" idx="17" hasCustomPrompt="1"/>
          </p:nvPr>
        </p:nvSpPr>
        <p:spPr>
          <a:xfrm>
            <a:off x="790841"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3" name="Content Placeholder 7">
            <a:extLst>
              <a:ext uri="{FF2B5EF4-FFF2-40B4-BE49-F238E27FC236}">
                <a16:creationId xmlns:a16="http://schemas.microsoft.com/office/drawing/2014/main" id="{D9DA6D6E-7CB2-43EC-A618-77FD5AC68695}"/>
              </a:ext>
            </a:extLst>
          </p:cNvPr>
          <p:cNvSpPr>
            <a:spLocks noGrp="1"/>
          </p:cNvSpPr>
          <p:nvPr>
            <p:ph sz="quarter" idx="18" hasCustomPrompt="1"/>
          </p:nvPr>
        </p:nvSpPr>
        <p:spPr>
          <a:xfrm>
            <a:off x="9572359"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4" name="Content Placeholder 7">
            <a:extLst>
              <a:ext uri="{FF2B5EF4-FFF2-40B4-BE49-F238E27FC236}">
                <a16:creationId xmlns:a16="http://schemas.microsoft.com/office/drawing/2014/main" id="{DD3BB708-38D6-4216-8681-62B5B1293221}"/>
              </a:ext>
            </a:extLst>
          </p:cNvPr>
          <p:cNvSpPr>
            <a:spLocks noGrp="1"/>
          </p:cNvSpPr>
          <p:nvPr>
            <p:ph sz="quarter" idx="19" hasCustomPrompt="1"/>
          </p:nvPr>
        </p:nvSpPr>
        <p:spPr>
          <a:xfrm>
            <a:off x="3718014"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5" name="Content Placeholder 7">
            <a:extLst>
              <a:ext uri="{FF2B5EF4-FFF2-40B4-BE49-F238E27FC236}">
                <a16:creationId xmlns:a16="http://schemas.microsoft.com/office/drawing/2014/main" id="{D95B1CF7-30AD-446D-BB48-437779BB20A2}"/>
              </a:ext>
            </a:extLst>
          </p:cNvPr>
          <p:cNvSpPr>
            <a:spLocks noGrp="1"/>
          </p:cNvSpPr>
          <p:nvPr>
            <p:ph sz="quarter" idx="20" hasCustomPrompt="1"/>
          </p:nvPr>
        </p:nvSpPr>
        <p:spPr>
          <a:xfrm>
            <a:off x="6645187"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Tree>
    <p:extLst>
      <p:ext uri="{BB962C8B-B14F-4D97-AF65-F5344CB8AC3E}">
        <p14:creationId xmlns:p14="http://schemas.microsoft.com/office/powerpoint/2010/main" val="1392829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p:cSld name="Customer logo wall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B31D2-1E8A-4798-BD13-0606620FD062}"/>
              </a:ext>
            </a:extLst>
          </p:cNvPr>
          <p:cNvSpPr>
            <a:spLocks noGrp="1"/>
          </p:cNvSpPr>
          <p:nvPr>
            <p:ph type="title" hasCustomPrompt="1"/>
          </p:nvPr>
        </p:nvSpPr>
        <p:spPr/>
        <p:txBody>
          <a:bodyPr/>
          <a:lstStyle>
            <a:lvl1pPr>
              <a:defRPr/>
            </a:lvl1pPr>
          </a:lstStyle>
          <a:p>
            <a:r>
              <a:rPr lang="en-US" dirty="0"/>
              <a:t>Customer logo wall layout</a:t>
            </a:r>
          </a:p>
        </p:txBody>
      </p:sp>
      <p:sp>
        <p:nvSpPr>
          <p:cNvPr id="3" name="Date Placeholder 2">
            <a:extLst>
              <a:ext uri="{FF2B5EF4-FFF2-40B4-BE49-F238E27FC236}">
                <a16:creationId xmlns:a16="http://schemas.microsoft.com/office/drawing/2014/main" id="{D4046C62-58BE-4875-9CF1-988E9FBC80B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Footer Placeholder 3">
            <a:extLst>
              <a:ext uri="{FF2B5EF4-FFF2-40B4-BE49-F238E27FC236}">
                <a16:creationId xmlns:a16="http://schemas.microsoft.com/office/drawing/2014/main" id="{C09F8648-DA5C-4249-B315-5FCC6764F2E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Slide Number Placeholder 4">
            <a:extLst>
              <a:ext uri="{FF2B5EF4-FFF2-40B4-BE49-F238E27FC236}">
                <a16:creationId xmlns:a16="http://schemas.microsoft.com/office/drawing/2014/main" id="{7AB4976B-D5E7-498C-99B5-7AA17CD101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Rectangle 5">
            <a:extLst>
              <a:ext uri="{FF2B5EF4-FFF2-40B4-BE49-F238E27FC236}">
                <a16:creationId xmlns:a16="http://schemas.microsoft.com/office/drawing/2014/main" id="{4BB11844-EDC2-4BBC-9655-791EDDE7A288}"/>
              </a:ext>
            </a:extLst>
          </p:cNvPr>
          <p:cNvSpPr/>
          <p:nvPr/>
        </p:nvSpPr>
        <p:spPr>
          <a:xfrm>
            <a:off x="0" y="1682496"/>
            <a:ext cx="12192000" cy="42428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1200"/>
              </a:spcAft>
            </a:pPr>
            <a:endParaRPr lang="en-US" dirty="0">
              <a:solidFill>
                <a:schemeClr val="tx1"/>
              </a:solidFill>
            </a:endParaRPr>
          </a:p>
        </p:txBody>
      </p:sp>
      <p:sp>
        <p:nvSpPr>
          <p:cNvPr id="8" name="Content Placeholder 7">
            <a:extLst>
              <a:ext uri="{FF2B5EF4-FFF2-40B4-BE49-F238E27FC236}">
                <a16:creationId xmlns:a16="http://schemas.microsoft.com/office/drawing/2014/main" id="{67C4FF75-DBF1-4846-9B49-7424CC9B81D0}"/>
              </a:ext>
            </a:extLst>
          </p:cNvPr>
          <p:cNvSpPr>
            <a:spLocks noGrp="1"/>
          </p:cNvSpPr>
          <p:nvPr>
            <p:ph sz="quarter" idx="13" hasCustomPrompt="1"/>
          </p:nvPr>
        </p:nvSpPr>
        <p:spPr>
          <a:xfrm>
            <a:off x="790841"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9" name="Content Placeholder 7">
            <a:extLst>
              <a:ext uri="{FF2B5EF4-FFF2-40B4-BE49-F238E27FC236}">
                <a16:creationId xmlns:a16="http://schemas.microsoft.com/office/drawing/2014/main" id="{AA3F6BBD-CD6D-4350-B54B-BE6A362B5E0C}"/>
              </a:ext>
            </a:extLst>
          </p:cNvPr>
          <p:cNvSpPr>
            <a:spLocks noGrp="1"/>
          </p:cNvSpPr>
          <p:nvPr>
            <p:ph sz="quarter" idx="14" hasCustomPrompt="1"/>
          </p:nvPr>
        </p:nvSpPr>
        <p:spPr>
          <a:xfrm>
            <a:off x="9572359"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0" name="Content Placeholder 7">
            <a:extLst>
              <a:ext uri="{FF2B5EF4-FFF2-40B4-BE49-F238E27FC236}">
                <a16:creationId xmlns:a16="http://schemas.microsoft.com/office/drawing/2014/main" id="{F03249D0-599C-470C-AF38-A23174D881DA}"/>
              </a:ext>
            </a:extLst>
          </p:cNvPr>
          <p:cNvSpPr>
            <a:spLocks noGrp="1"/>
          </p:cNvSpPr>
          <p:nvPr>
            <p:ph sz="quarter" idx="15" hasCustomPrompt="1"/>
          </p:nvPr>
        </p:nvSpPr>
        <p:spPr>
          <a:xfrm>
            <a:off x="3718014"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1" name="Content Placeholder 7">
            <a:extLst>
              <a:ext uri="{FF2B5EF4-FFF2-40B4-BE49-F238E27FC236}">
                <a16:creationId xmlns:a16="http://schemas.microsoft.com/office/drawing/2014/main" id="{494B0474-3C2B-4A1F-847C-77DB62476761}"/>
              </a:ext>
            </a:extLst>
          </p:cNvPr>
          <p:cNvSpPr>
            <a:spLocks noGrp="1"/>
          </p:cNvSpPr>
          <p:nvPr>
            <p:ph sz="quarter" idx="16" hasCustomPrompt="1"/>
          </p:nvPr>
        </p:nvSpPr>
        <p:spPr>
          <a:xfrm>
            <a:off x="6645187"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2" name="Content Placeholder 7">
            <a:extLst>
              <a:ext uri="{FF2B5EF4-FFF2-40B4-BE49-F238E27FC236}">
                <a16:creationId xmlns:a16="http://schemas.microsoft.com/office/drawing/2014/main" id="{6B3D3A2C-F2FE-4E58-9179-32ACA63A87E0}"/>
              </a:ext>
            </a:extLst>
          </p:cNvPr>
          <p:cNvSpPr>
            <a:spLocks noGrp="1"/>
          </p:cNvSpPr>
          <p:nvPr>
            <p:ph sz="quarter" idx="17" hasCustomPrompt="1"/>
          </p:nvPr>
        </p:nvSpPr>
        <p:spPr>
          <a:xfrm>
            <a:off x="790841"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3" name="Content Placeholder 7">
            <a:extLst>
              <a:ext uri="{FF2B5EF4-FFF2-40B4-BE49-F238E27FC236}">
                <a16:creationId xmlns:a16="http://schemas.microsoft.com/office/drawing/2014/main" id="{D9DA6D6E-7CB2-43EC-A618-77FD5AC68695}"/>
              </a:ext>
            </a:extLst>
          </p:cNvPr>
          <p:cNvSpPr>
            <a:spLocks noGrp="1"/>
          </p:cNvSpPr>
          <p:nvPr>
            <p:ph sz="quarter" idx="18" hasCustomPrompt="1"/>
          </p:nvPr>
        </p:nvSpPr>
        <p:spPr>
          <a:xfrm>
            <a:off x="9572359"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4" name="Content Placeholder 7">
            <a:extLst>
              <a:ext uri="{FF2B5EF4-FFF2-40B4-BE49-F238E27FC236}">
                <a16:creationId xmlns:a16="http://schemas.microsoft.com/office/drawing/2014/main" id="{DD3BB708-38D6-4216-8681-62B5B1293221}"/>
              </a:ext>
            </a:extLst>
          </p:cNvPr>
          <p:cNvSpPr>
            <a:spLocks noGrp="1"/>
          </p:cNvSpPr>
          <p:nvPr>
            <p:ph sz="quarter" idx="19" hasCustomPrompt="1"/>
          </p:nvPr>
        </p:nvSpPr>
        <p:spPr>
          <a:xfrm>
            <a:off x="3718014"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5" name="Content Placeholder 7">
            <a:extLst>
              <a:ext uri="{FF2B5EF4-FFF2-40B4-BE49-F238E27FC236}">
                <a16:creationId xmlns:a16="http://schemas.microsoft.com/office/drawing/2014/main" id="{D95B1CF7-30AD-446D-BB48-437779BB20A2}"/>
              </a:ext>
            </a:extLst>
          </p:cNvPr>
          <p:cNvSpPr>
            <a:spLocks noGrp="1"/>
          </p:cNvSpPr>
          <p:nvPr>
            <p:ph sz="quarter" idx="20" hasCustomPrompt="1"/>
          </p:nvPr>
        </p:nvSpPr>
        <p:spPr>
          <a:xfrm>
            <a:off x="6645187"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Tree>
    <p:extLst>
      <p:ext uri="{BB962C8B-B14F-4D97-AF65-F5344CB8AC3E}">
        <p14:creationId xmlns:p14="http://schemas.microsoft.com/office/powerpoint/2010/main" val="3249509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p:txBody>
          <a:bodyPr/>
          <a:lstStyle>
            <a:lvl1pPr>
              <a:defRPr/>
            </a:lvl1pPr>
          </a:lstStyle>
          <a:p>
            <a:r>
              <a:rPr lang="en-US" dirty="0"/>
              <a:t>Two-column with bullets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2" y="1181100"/>
            <a:ext cx="5248274" cy="2009781"/>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2" y="1181100"/>
            <a:ext cx="5248276" cy="2009781"/>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5" name="Date Placeholder 4">
            <a:extLst>
              <a:ext uri="{FF2B5EF4-FFF2-40B4-BE49-F238E27FC236}">
                <a16:creationId xmlns:a16="http://schemas.microsoft.com/office/drawing/2014/main" id="{C3285F99-D5A6-480F-A674-A76B9194560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Footer Placeholder 5">
            <a:extLst>
              <a:ext uri="{FF2B5EF4-FFF2-40B4-BE49-F238E27FC236}">
                <a16:creationId xmlns:a16="http://schemas.microsoft.com/office/drawing/2014/main" id="{A46AC62E-3DD2-43DB-9AAA-009DDB88F8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7" name="Slide Number Placeholder 6">
            <a:extLst>
              <a:ext uri="{FF2B5EF4-FFF2-40B4-BE49-F238E27FC236}">
                <a16:creationId xmlns:a16="http://schemas.microsoft.com/office/drawing/2014/main" id="{0BB9EF5C-832F-4F15-B95C-60157E7BD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1957938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3840">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p:txBody>
          <a:bodyPr/>
          <a:lstStyle>
            <a:lvl1pPr>
              <a:defRPr/>
            </a:lvl1pPr>
          </a:lstStyle>
          <a:p>
            <a:r>
              <a:rPr lang="en-US" dirty="0"/>
              <a:t>Two-column with subtitle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599" y="1423448"/>
            <a:ext cx="5248274" cy="2317558"/>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05062" y="1423448"/>
            <a:ext cx="5248276" cy="2317558"/>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5" name="Text Placeholder 4">
            <a:extLst>
              <a:ext uri="{FF2B5EF4-FFF2-40B4-BE49-F238E27FC236}">
                <a16:creationId xmlns:a16="http://schemas.microsoft.com/office/drawing/2014/main" id="{D29D7037-6014-41C7-AAA4-041F7B6E5108}"/>
              </a:ext>
            </a:extLst>
          </p:cNvPr>
          <p:cNvSpPr>
            <a:spLocks noGrp="1"/>
          </p:cNvSpPr>
          <p:nvPr>
            <p:ph type="body" sz="quarter" idx="10" hasCustomPrompt="1"/>
          </p:nvPr>
        </p:nvSpPr>
        <p:spPr>
          <a:xfrm>
            <a:off x="609600" y="914400"/>
            <a:ext cx="10972800" cy="258532"/>
          </a:xfrm>
        </p:spPr>
        <p:txBody>
          <a:bodyPr/>
          <a:lstStyle>
            <a:lvl1pPr marL="0" indent="0">
              <a:buNone/>
              <a:defRPr sz="1200" b="1" i="0" cap="all" spc="300" baseline="0"/>
            </a:lvl1pPr>
          </a:lstStyle>
          <a:p>
            <a:pPr lvl="0"/>
            <a:r>
              <a:rPr lang="en-US" dirty="0"/>
              <a:t>Enter subtitle</a:t>
            </a:r>
          </a:p>
        </p:txBody>
      </p:sp>
      <p:sp>
        <p:nvSpPr>
          <p:cNvPr id="6" name="Date Placeholder 5">
            <a:extLst>
              <a:ext uri="{FF2B5EF4-FFF2-40B4-BE49-F238E27FC236}">
                <a16:creationId xmlns:a16="http://schemas.microsoft.com/office/drawing/2014/main" id="{B7882DCB-3FBB-4107-96D9-358054987DA9}"/>
              </a:ext>
            </a:extLst>
          </p:cNvPr>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7" name="Footer Placeholder 6">
            <a:extLst>
              <a:ext uri="{FF2B5EF4-FFF2-40B4-BE49-F238E27FC236}">
                <a16:creationId xmlns:a16="http://schemas.microsoft.com/office/drawing/2014/main" id="{DE50B923-C7E4-4160-8DCE-6199F6C430EF}"/>
              </a:ext>
            </a:extLst>
          </p:cNvPr>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8" name="Slide Number Placeholder 7">
            <a:extLst>
              <a:ext uri="{FF2B5EF4-FFF2-40B4-BE49-F238E27FC236}">
                <a16:creationId xmlns:a16="http://schemas.microsoft.com/office/drawing/2014/main" id="{C6778C9A-1C98-4EC3-A992-895A3DF0E693}"/>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659087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3840">
          <p15:clr>
            <a:srgbClr val="FBAE40"/>
          </p15:clr>
        </p15:guide>
        <p15:guide id="2" orient="horz" pos="840">
          <p15:clr>
            <a:srgbClr val="9FCC3B"/>
          </p15:clr>
        </p15:guide>
        <p15:guide id="3" orient="horz" pos="1128">
          <p15:clr>
            <a:srgbClr val="9FCC3B"/>
          </p15:clr>
        </p15:guide>
        <p15:guide id="4" orient="horz" pos="1344">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Two Content, Sub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p:txBody>
          <a:bodyPr/>
          <a:lstStyle>
            <a:lvl1pPr>
              <a:defRPr/>
            </a:lvl1pPr>
          </a:lstStyle>
          <a:p>
            <a:r>
              <a:rPr lang="en-US" dirty="0"/>
              <a:t>Two-column, subtitle, bullets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2" y="1432875"/>
            <a:ext cx="5248274" cy="2009781"/>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6" y="1433108"/>
            <a:ext cx="5248276" cy="2009781"/>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5" name="Text Placeholder 4">
            <a:extLst>
              <a:ext uri="{FF2B5EF4-FFF2-40B4-BE49-F238E27FC236}">
                <a16:creationId xmlns:a16="http://schemas.microsoft.com/office/drawing/2014/main" id="{0848919E-8A8C-4C90-854E-20FDD2FCCD9E}"/>
              </a:ext>
            </a:extLst>
          </p:cNvPr>
          <p:cNvSpPr>
            <a:spLocks noGrp="1"/>
          </p:cNvSpPr>
          <p:nvPr>
            <p:ph type="body" sz="quarter" idx="10" hasCustomPrompt="1"/>
          </p:nvPr>
        </p:nvSpPr>
        <p:spPr>
          <a:xfrm>
            <a:off x="609600" y="910058"/>
            <a:ext cx="10972800" cy="258532"/>
          </a:xfrm>
        </p:spPr>
        <p:txBody>
          <a:bodyPr/>
          <a:lstStyle>
            <a:lvl1pPr marL="0" indent="0">
              <a:buNone/>
              <a:defRPr sz="1200" b="1" i="0" cap="all" spc="300" baseline="0"/>
            </a:lvl1pPr>
          </a:lstStyle>
          <a:p>
            <a:pPr lvl="0"/>
            <a:r>
              <a:rPr lang="en-US" dirty="0"/>
              <a:t>Enter subtitle</a:t>
            </a:r>
          </a:p>
        </p:txBody>
      </p:sp>
      <p:sp>
        <p:nvSpPr>
          <p:cNvPr id="6" name="Date Placeholder 5">
            <a:extLst>
              <a:ext uri="{FF2B5EF4-FFF2-40B4-BE49-F238E27FC236}">
                <a16:creationId xmlns:a16="http://schemas.microsoft.com/office/drawing/2014/main" id="{CFEA9DE9-1720-43CB-BEB4-4A471EA86C1F}"/>
              </a:ext>
            </a:extLst>
          </p:cNvPr>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7" name="Footer Placeholder 6">
            <a:extLst>
              <a:ext uri="{FF2B5EF4-FFF2-40B4-BE49-F238E27FC236}">
                <a16:creationId xmlns:a16="http://schemas.microsoft.com/office/drawing/2014/main" id="{C644196F-CE34-473D-A802-821F7968F214}"/>
              </a:ext>
            </a:extLst>
          </p:cNvPr>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8" name="Slide Number Placeholder 7">
            <a:extLst>
              <a:ext uri="{FF2B5EF4-FFF2-40B4-BE49-F238E27FC236}">
                <a16:creationId xmlns:a16="http://schemas.microsoft.com/office/drawing/2014/main" id="{AF4E16D6-76D0-4B95-931F-9F32F34A84E0}"/>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175000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3840">
          <p15:clr>
            <a:srgbClr val="FBAE40"/>
          </p15:clr>
        </p15:guide>
        <p15:guide id="2" orient="horz" pos="840">
          <p15:clr>
            <a:srgbClr val="9FCC3B"/>
          </p15:clr>
        </p15:guide>
        <p15:guide id="3" orient="horz" pos="1128">
          <p15:clr>
            <a:srgbClr val="9FCC3B"/>
          </p15:clr>
        </p15:guide>
        <p15:guide id="4" orient="horz" pos="1344">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17ECE-DA96-4373-B8B2-4E847C5ACBA3}"/>
              </a:ext>
            </a:extLst>
          </p:cNvPr>
          <p:cNvSpPr>
            <a:spLocks noGrp="1"/>
          </p:cNvSpPr>
          <p:nvPr>
            <p:ph type="title" hasCustomPrompt="1"/>
          </p:nvPr>
        </p:nvSpPr>
        <p:spPr>
          <a:xfrm>
            <a:off x="609599" y="1995221"/>
            <a:ext cx="8067261" cy="1900504"/>
          </a:xfrm>
        </p:spPr>
        <p:txBody>
          <a:bodyPr anchor="b" anchorCtr="0"/>
          <a:lstStyle>
            <a:lvl1pPr>
              <a:defRPr sz="4400"/>
            </a:lvl1pPr>
          </a:lstStyle>
          <a:p>
            <a:r>
              <a:rPr lang="en-US" dirty="0"/>
              <a:t>Enter quote here. Reposition quote mark graphics to frame the quote.</a:t>
            </a:r>
          </a:p>
        </p:txBody>
      </p:sp>
      <p:sp>
        <p:nvSpPr>
          <p:cNvPr id="6" name="Text Placeholder 15">
            <a:extLst>
              <a:ext uri="{FF2B5EF4-FFF2-40B4-BE49-F238E27FC236}">
                <a16:creationId xmlns:a16="http://schemas.microsoft.com/office/drawing/2014/main" id="{2AB32ED6-534B-4417-86C2-7D43CBC56BD1}"/>
              </a:ext>
            </a:extLst>
          </p:cNvPr>
          <p:cNvSpPr>
            <a:spLocks noGrp="1"/>
          </p:cNvSpPr>
          <p:nvPr>
            <p:ph type="body" sz="quarter" idx="13" hasCustomPrompt="1"/>
          </p:nvPr>
        </p:nvSpPr>
        <p:spPr>
          <a:xfrm>
            <a:off x="300036" y="1981200"/>
            <a:ext cx="309563" cy="309563"/>
          </a:xfrm>
          <a:blipFill>
            <a:blip r:embed="rId2" cstate="email">
              <a:extLst>
                <a:ext uri="{28A0092B-C50C-407E-A947-70E740481C1C}">
                  <a14:useLocalDpi xmlns:a14="http://schemas.microsoft.com/office/drawing/2010/main"/>
                </a:ext>
              </a:extLst>
            </a:blip>
            <a:stretch>
              <a:fillRect/>
            </a:stretch>
          </a:blipFill>
        </p:spPr>
        <p:txBody>
          <a:bodyPr/>
          <a:lstStyle>
            <a:lvl1pPr marL="0" indent="0">
              <a:buNone/>
              <a:defRPr sz="100"/>
            </a:lvl1pPr>
            <a:lvl2pPr marL="228600" indent="0">
              <a:buNone/>
              <a:defRPr sz="1000"/>
            </a:lvl2pPr>
            <a:lvl3pPr marL="457200" indent="0">
              <a:buNone/>
              <a:defRPr sz="1000"/>
            </a:lvl3pPr>
            <a:lvl4pPr marL="685800" indent="0">
              <a:buNone/>
              <a:defRPr sz="1000"/>
            </a:lvl4pPr>
            <a:lvl5pPr marL="685800" indent="0">
              <a:buNone/>
              <a:defRPr sz="1000"/>
            </a:lvl5pPr>
          </a:lstStyle>
          <a:p>
            <a:pPr lvl="0"/>
            <a:r>
              <a:rPr lang="en-US" dirty="0"/>
              <a:t> </a:t>
            </a:r>
          </a:p>
        </p:txBody>
      </p:sp>
      <p:sp>
        <p:nvSpPr>
          <p:cNvPr id="7" name="Text Placeholder 15">
            <a:extLst>
              <a:ext uri="{FF2B5EF4-FFF2-40B4-BE49-F238E27FC236}">
                <a16:creationId xmlns:a16="http://schemas.microsoft.com/office/drawing/2014/main" id="{12DE8EBE-FC95-451D-BADD-B5580296FA70}"/>
              </a:ext>
            </a:extLst>
          </p:cNvPr>
          <p:cNvSpPr>
            <a:spLocks noGrp="1"/>
          </p:cNvSpPr>
          <p:nvPr>
            <p:ph type="body" sz="quarter" idx="14" hasCustomPrompt="1"/>
          </p:nvPr>
        </p:nvSpPr>
        <p:spPr>
          <a:xfrm>
            <a:off x="5264150" y="3274218"/>
            <a:ext cx="309563" cy="309563"/>
          </a:xfrm>
          <a:blipFill>
            <a:blip r:embed="rId3" cstate="email">
              <a:extLst>
                <a:ext uri="{28A0092B-C50C-407E-A947-70E740481C1C}">
                  <a14:useLocalDpi xmlns:a14="http://schemas.microsoft.com/office/drawing/2010/main"/>
                </a:ext>
              </a:extLst>
            </a:blip>
            <a:stretch>
              <a:fillRect/>
            </a:stretch>
          </a:blipFill>
        </p:spPr>
        <p:txBody>
          <a:bodyPr/>
          <a:lstStyle>
            <a:lvl1pPr marL="0" indent="0">
              <a:buNone/>
              <a:defRPr sz="100"/>
            </a:lvl1pPr>
            <a:lvl2pPr marL="228600" indent="0">
              <a:buNone/>
              <a:defRPr sz="1000"/>
            </a:lvl2pPr>
            <a:lvl3pPr marL="457200" indent="0">
              <a:buNone/>
              <a:defRPr sz="1000"/>
            </a:lvl3pPr>
            <a:lvl4pPr marL="685800" indent="0">
              <a:buNone/>
              <a:defRPr sz="1000"/>
            </a:lvl4pPr>
            <a:lvl5pPr marL="685800" indent="0">
              <a:buNone/>
              <a:defRPr sz="1000"/>
            </a:lvl5pPr>
          </a:lstStyle>
          <a:p>
            <a:pPr lvl="0"/>
            <a:r>
              <a:rPr lang="en-US" dirty="0"/>
              <a:t> </a:t>
            </a:r>
          </a:p>
        </p:txBody>
      </p:sp>
      <p:sp>
        <p:nvSpPr>
          <p:cNvPr id="9" name="Text Placeholder 8">
            <a:extLst>
              <a:ext uri="{FF2B5EF4-FFF2-40B4-BE49-F238E27FC236}">
                <a16:creationId xmlns:a16="http://schemas.microsoft.com/office/drawing/2014/main" id="{2CC38951-92FB-41A4-A9D4-F3B7D3577EC9}"/>
              </a:ext>
            </a:extLst>
          </p:cNvPr>
          <p:cNvSpPr>
            <a:spLocks noGrp="1"/>
          </p:cNvSpPr>
          <p:nvPr>
            <p:ph type="body" sz="quarter" idx="15" hasCustomPrompt="1"/>
          </p:nvPr>
        </p:nvSpPr>
        <p:spPr>
          <a:xfrm>
            <a:off x="609599" y="4127500"/>
            <a:ext cx="8067261" cy="369332"/>
          </a:xfrm>
        </p:spPr>
        <p:txBody>
          <a:bodyPr/>
          <a:lstStyle>
            <a:lvl1pPr marL="0" indent="0" algn="r">
              <a:spcAft>
                <a:spcPts val="0"/>
              </a:spcAft>
              <a:buNone/>
              <a:defRPr sz="2000" b="1"/>
            </a:lvl1pPr>
          </a:lstStyle>
          <a:p>
            <a:pPr lvl="0"/>
            <a:r>
              <a:rPr lang="en-US" dirty="0"/>
              <a:t>Quoted person’s name</a:t>
            </a:r>
          </a:p>
        </p:txBody>
      </p:sp>
      <p:sp>
        <p:nvSpPr>
          <p:cNvPr id="11" name="Text Placeholder 10">
            <a:extLst>
              <a:ext uri="{FF2B5EF4-FFF2-40B4-BE49-F238E27FC236}">
                <a16:creationId xmlns:a16="http://schemas.microsoft.com/office/drawing/2014/main" id="{3C436BC0-B224-4E6F-99AF-155A3657C058}"/>
              </a:ext>
            </a:extLst>
          </p:cNvPr>
          <p:cNvSpPr>
            <a:spLocks noGrp="1"/>
          </p:cNvSpPr>
          <p:nvPr>
            <p:ph type="body" sz="quarter" idx="16" hasCustomPrompt="1"/>
          </p:nvPr>
        </p:nvSpPr>
        <p:spPr>
          <a:xfrm>
            <a:off x="609599" y="4496832"/>
            <a:ext cx="8067261" cy="313932"/>
          </a:xfrm>
        </p:spPr>
        <p:txBody>
          <a:bodyPr/>
          <a:lstStyle>
            <a:lvl1pPr marL="0" indent="0" algn="r">
              <a:buNone/>
              <a:defRPr sz="1600"/>
            </a:lvl1pPr>
          </a:lstStyle>
          <a:p>
            <a:pPr lvl="0"/>
            <a:r>
              <a:rPr lang="en-US" dirty="0"/>
              <a:t>Quoted person’s affiliation</a:t>
            </a:r>
          </a:p>
        </p:txBody>
      </p:sp>
      <p:sp>
        <p:nvSpPr>
          <p:cNvPr id="3" name="Date Placeholder 2">
            <a:extLst>
              <a:ext uri="{FF2B5EF4-FFF2-40B4-BE49-F238E27FC236}">
                <a16:creationId xmlns:a16="http://schemas.microsoft.com/office/drawing/2014/main" id="{B11DEF90-4BC7-4449-B8ED-B9BEFD74704A}"/>
              </a:ext>
            </a:extLst>
          </p:cNvPr>
          <p:cNvSpPr>
            <a:spLocks noGrp="1"/>
          </p:cNvSpPr>
          <p:nvPr>
            <p:ph type="dt" sz="half"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Footer Placeholder 3">
            <a:extLst>
              <a:ext uri="{FF2B5EF4-FFF2-40B4-BE49-F238E27FC236}">
                <a16:creationId xmlns:a16="http://schemas.microsoft.com/office/drawing/2014/main" id="{580F1DAA-08EC-40A3-9CC6-57B8099A6FAA}"/>
              </a:ext>
            </a:extLst>
          </p:cNvPr>
          <p:cNvSpPr>
            <a:spLocks noGrp="1"/>
          </p:cNvSpPr>
          <p:nvPr>
            <p:ph type="ftr" sz="quarter" idx="1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Slide Number Placeholder 4">
            <a:extLst>
              <a:ext uri="{FF2B5EF4-FFF2-40B4-BE49-F238E27FC236}">
                <a16:creationId xmlns:a16="http://schemas.microsoft.com/office/drawing/2014/main" id="{18D867C9-C0CC-45E6-BDB6-5AAA8DF8A9C3}"/>
              </a:ext>
            </a:extLst>
          </p:cNvPr>
          <p:cNvSpPr>
            <a:spLocks noGrp="1"/>
          </p:cNvSpPr>
          <p:nvPr>
            <p:ph type="sldNum" sz="quarter" idx="19"/>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427751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orient="horz" pos="1248">
          <p15:clr>
            <a:srgbClr val="FBAE40"/>
          </p15:clr>
        </p15:guide>
        <p15:guide id="2" orient="horz" pos="2592">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Co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p:txBody>
          <a:bodyPr/>
          <a:lstStyle>
            <a:lvl1pPr>
              <a:defRPr/>
            </a:lvl1pPr>
          </a:lstStyle>
          <a:p>
            <a:r>
              <a:rPr lang="en-US" dirty="0"/>
              <a:t>Code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181100"/>
            <a:ext cx="10972800" cy="5029200"/>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Type or paste plain-text code here; or click icon to add image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A09EAB3-8007-4FDC-BADB-BADCE0CE187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Footer Placeholder 4">
            <a:extLst>
              <a:ext uri="{FF2B5EF4-FFF2-40B4-BE49-F238E27FC236}">
                <a16:creationId xmlns:a16="http://schemas.microsoft.com/office/drawing/2014/main" id="{A5375AEC-53B6-4043-9677-30AD83B02F4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Slide Number Placeholder 5">
            <a:extLst>
              <a:ext uri="{FF2B5EF4-FFF2-40B4-BE49-F238E27FC236}">
                <a16:creationId xmlns:a16="http://schemas.microsoft.com/office/drawing/2014/main" id="{63F51AD4-FDAE-4E07-B685-874180F102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366968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45.xml><?xml version="1.0" encoding="utf-8"?>
<p:sldLayout xmlns:a="http://schemas.openxmlformats.org/drawingml/2006/main" xmlns:r="http://schemas.openxmlformats.org/officeDocument/2006/relationships" xmlns:p="http://schemas.openxmlformats.org/presentationml/2006/main" type="twoObj" preserve="1">
  <p:cSld name="Code -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p:txBody>
          <a:bodyPr/>
          <a:lstStyle>
            <a:lvl1pPr>
              <a:defRPr/>
            </a:lvl1pPr>
          </a:lstStyle>
          <a:p>
            <a:r>
              <a:rPr lang="en-US" dirty="0"/>
              <a:t>Two-column code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599" y="1181100"/>
            <a:ext cx="5248274" cy="5029200"/>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4" y="1181100"/>
            <a:ext cx="5248276" cy="5029200"/>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D810155-AFE0-49FD-8E9F-C55D662327A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Footer Placeholder 5">
            <a:extLst>
              <a:ext uri="{FF2B5EF4-FFF2-40B4-BE49-F238E27FC236}">
                <a16:creationId xmlns:a16="http://schemas.microsoft.com/office/drawing/2014/main" id="{C99A757A-A572-48F6-B0E7-EBDAFBA598C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7" name="Slide Number Placeholder 6">
            <a:extLst>
              <a:ext uri="{FF2B5EF4-FFF2-40B4-BE49-F238E27FC236}">
                <a16:creationId xmlns:a16="http://schemas.microsoft.com/office/drawing/2014/main" id="{76BBE49C-423E-451A-A0D2-7D73F2531B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3838415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3840">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1A51E-0F08-4B7B-9A9F-00CF3AA3107A}"/>
              </a:ext>
            </a:extLst>
          </p:cNvPr>
          <p:cNvSpPr>
            <a:spLocks noGrp="1"/>
          </p:cNvSpPr>
          <p:nvPr>
            <p:ph type="title" hasCustomPrompt="1"/>
          </p:nvPr>
        </p:nvSpPr>
        <p:spPr>
          <a:xfrm>
            <a:off x="609598" y="304800"/>
            <a:ext cx="10972800" cy="535531"/>
          </a:xfrm>
        </p:spPr>
        <p:txBody>
          <a:bodyPr anchor="t" anchorCtr="0"/>
          <a:lstStyle>
            <a:lvl1pPr>
              <a:defRPr sz="3200"/>
            </a:lvl1pPr>
          </a:lstStyle>
          <a:p>
            <a:r>
              <a:rPr lang="en-US" dirty="0"/>
              <a:t>Content with caption layout</a:t>
            </a:r>
          </a:p>
        </p:txBody>
      </p:sp>
      <p:sp>
        <p:nvSpPr>
          <p:cNvPr id="3" name="Content Placeholder 2">
            <a:extLst>
              <a:ext uri="{FF2B5EF4-FFF2-40B4-BE49-F238E27FC236}">
                <a16:creationId xmlns:a16="http://schemas.microsoft.com/office/drawing/2014/main" id="{54F6EECF-7227-4AD4-BC6B-F6715716A80F}"/>
              </a:ext>
            </a:extLst>
          </p:cNvPr>
          <p:cNvSpPr>
            <a:spLocks noGrp="1"/>
          </p:cNvSpPr>
          <p:nvPr>
            <p:ph idx="1" hasCustomPrompt="1"/>
          </p:nvPr>
        </p:nvSpPr>
        <p:spPr>
          <a:xfrm>
            <a:off x="6210303" y="1186654"/>
            <a:ext cx="5372100" cy="2591479"/>
          </a:xfrm>
        </p:spPr>
        <p:txBody>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Text Placeholder 3">
            <a:extLst>
              <a:ext uri="{FF2B5EF4-FFF2-40B4-BE49-F238E27FC236}">
                <a16:creationId xmlns:a16="http://schemas.microsoft.com/office/drawing/2014/main" id="{4A0C0C8A-CCAE-4B98-91F0-838AA4F55C8F}"/>
              </a:ext>
            </a:extLst>
          </p:cNvPr>
          <p:cNvSpPr>
            <a:spLocks noGrp="1"/>
          </p:cNvSpPr>
          <p:nvPr>
            <p:ph type="body" sz="half" idx="2" hasCustomPrompt="1"/>
          </p:nvPr>
        </p:nvSpPr>
        <p:spPr>
          <a:xfrm>
            <a:off x="609598" y="1186654"/>
            <a:ext cx="5372101" cy="502364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Enter descriptive text here</a:t>
            </a:r>
          </a:p>
        </p:txBody>
      </p:sp>
    </p:spTree>
    <p:extLst>
      <p:ext uri="{BB962C8B-B14F-4D97-AF65-F5344CB8AC3E}">
        <p14:creationId xmlns:p14="http://schemas.microsoft.com/office/powerpoint/2010/main" val="1193617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4F94D6F-FC6C-41D8-A694-AB55DA3B3D1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8" name="Picture 17">
            <a:extLst>
              <a:ext uri="{FF2B5EF4-FFF2-40B4-BE49-F238E27FC236}">
                <a16:creationId xmlns:a16="http://schemas.microsoft.com/office/drawing/2014/main" id="{EE488766-D546-4AE2-8DD5-211B4D6982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8" name="Text Placeholder 7">
            <a:extLst>
              <a:ext uri="{FF2B5EF4-FFF2-40B4-BE49-F238E27FC236}">
                <a16:creationId xmlns:a16="http://schemas.microsoft.com/office/drawing/2014/main" id="{F1FFA190-394C-4586-A84A-BA2A67703000}"/>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10" name="Text Placeholder 9">
            <a:extLst>
              <a:ext uri="{FF2B5EF4-FFF2-40B4-BE49-F238E27FC236}">
                <a16:creationId xmlns:a16="http://schemas.microsoft.com/office/drawing/2014/main" id="{B682D70F-F9C4-4C4C-A916-589EA4438C2E}"/>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16" name="TextBox 15">
            <a:extLst>
              <a:ext uri="{FF2B5EF4-FFF2-40B4-BE49-F238E27FC236}">
                <a16:creationId xmlns:a16="http://schemas.microsoft.com/office/drawing/2014/main" id="{82BEBFA3-8C5E-448A-B03D-8DAAEBB407B0}"/>
              </a:ext>
            </a:extLst>
          </p:cNvPr>
          <p:cNvSpPr txBox="1"/>
          <p:nvPr/>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17" name="TextBox 16">
            <a:extLst>
              <a:ext uri="{FF2B5EF4-FFF2-40B4-BE49-F238E27FC236}">
                <a16:creationId xmlns:a16="http://schemas.microsoft.com/office/drawing/2014/main" id="{7F8B5018-B20C-8F46-977C-3C7AF08A2F06}"/>
              </a:ext>
            </a:extLst>
          </p:cNvPr>
          <p:cNvSpPr txBox="1"/>
          <p:nvPr/>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Tree>
    <p:extLst>
      <p:ext uri="{BB962C8B-B14F-4D97-AF65-F5344CB8AC3E}">
        <p14:creationId xmlns:p14="http://schemas.microsoft.com/office/powerpoint/2010/main" val="333111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p:cSld name="Thank You Option">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EFCB8B8-979C-4AAB-AA82-9F25D385BCB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pic>
        <p:nvPicPr>
          <p:cNvPr id="19" name="Picture 18">
            <a:extLst>
              <a:ext uri="{FF2B5EF4-FFF2-40B4-BE49-F238E27FC236}">
                <a16:creationId xmlns:a16="http://schemas.microsoft.com/office/drawing/2014/main" id="{8954476E-F626-4819-A736-EC4102742C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20" name="Text Placeholder 7">
            <a:extLst>
              <a:ext uri="{FF2B5EF4-FFF2-40B4-BE49-F238E27FC236}">
                <a16:creationId xmlns:a16="http://schemas.microsoft.com/office/drawing/2014/main" id="{D2DEB717-2DE7-459C-BBF4-D1DE18E28BEC}"/>
              </a:ext>
            </a:extLst>
          </p:cNvPr>
          <p:cNvSpPr>
            <a:spLocks noGrp="1"/>
          </p:cNvSpPr>
          <p:nvPr>
            <p:ph type="body" sz="quarter" idx="10" hasCustomPrompt="1"/>
          </p:nvPr>
        </p:nvSpPr>
        <p:spPr>
          <a:xfrm>
            <a:off x="619124" y="3621643"/>
            <a:ext cx="3188601" cy="369332"/>
          </a:xfrm>
        </p:spPr>
        <p:txBody>
          <a:bodyPr anchor="b" anchorCtr="0"/>
          <a:lstStyle>
            <a:lvl1pPr marL="0" indent="0">
              <a:buNone/>
              <a:defRPr sz="2000"/>
            </a:lvl1pPr>
          </a:lstStyle>
          <a:p>
            <a:pPr lvl="0"/>
            <a:r>
              <a:rPr lang="en-US" dirty="0"/>
              <a:t>Speaker name (pronouns)</a:t>
            </a:r>
          </a:p>
        </p:txBody>
      </p:sp>
      <p:sp>
        <p:nvSpPr>
          <p:cNvPr id="21" name="Text Placeholder 9">
            <a:extLst>
              <a:ext uri="{FF2B5EF4-FFF2-40B4-BE49-F238E27FC236}">
                <a16:creationId xmlns:a16="http://schemas.microsoft.com/office/drawing/2014/main" id="{497C2B80-F3FA-418B-83A2-AD00C724B062}"/>
              </a:ext>
            </a:extLst>
          </p:cNvPr>
          <p:cNvSpPr>
            <a:spLocks noGrp="1"/>
          </p:cNvSpPr>
          <p:nvPr>
            <p:ph type="body" sz="quarter" idx="11" hasCustomPrompt="1"/>
          </p:nvPr>
        </p:nvSpPr>
        <p:spPr>
          <a:xfrm>
            <a:off x="619124" y="3990975"/>
            <a:ext cx="3188601" cy="1270000"/>
          </a:xfrm>
        </p:spPr>
        <p:txBody>
          <a:bodyPr/>
          <a:lstStyle>
            <a:lvl1pPr marL="0" indent="0">
              <a:spcAft>
                <a:spcPts val="600"/>
              </a:spcAft>
              <a:buNone/>
              <a:defRPr sz="1600"/>
            </a:lvl1pPr>
          </a:lstStyle>
          <a:p>
            <a:pPr lvl="0"/>
            <a:r>
              <a:rPr lang="en-US" dirty="0"/>
              <a:t>Speaker contact info (email or socials)</a:t>
            </a:r>
          </a:p>
        </p:txBody>
      </p:sp>
      <p:sp>
        <p:nvSpPr>
          <p:cNvPr id="12" name="TextBox 11">
            <a:extLst>
              <a:ext uri="{FF2B5EF4-FFF2-40B4-BE49-F238E27FC236}">
                <a16:creationId xmlns:a16="http://schemas.microsoft.com/office/drawing/2014/main" id="{21581374-1A4B-634F-BDD7-1DDAC0D29E26}"/>
              </a:ext>
            </a:extLst>
          </p:cNvPr>
          <p:cNvSpPr txBox="1"/>
          <p:nvPr/>
        </p:nvSpPr>
        <p:spPr>
          <a:xfrm>
            <a:off x="609600" y="6389813"/>
            <a:ext cx="2729948"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Tree>
    <p:extLst>
      <p:ext uri="{BB962C8B-B14F-4D97-AF65-F5344CB8AC3E}">
        <p14:creationId xmlns:p14="http://schemas.microsoft.com/office/powerpoint/2010/main" val="65391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hank You Option 2">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12AE363-E174-413B-A5D8-84EF1024818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pic>
        <p:nvPicPr>
          <p:cNvPr id="18" name="Picture 17">
            <a:extLst>
              <a:ext uri="{FF2B5EF4-FFF2-40B4-BE49-F238E27FC236}">
                <a16:creationId xmlns:a16="http://schemas.microsoft.com/office/drawing/2014/main" id="{AF79ABD0-4BB3-454B-96DF-FA1598EF70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20" name="Text Placeholder 7">
            <a:extLst>
              <a:ext uri="{FF2B5EF4-FFF2-40B4-BE49-F238E27FC236}">
                <a16:creationId xmlns:a16="http://schemas.microsoft.com/office/drawing/2014/main" id="{B52DB849-62DF-461B-B820-A4F32D048C1C}"/>
              </a:ext>
            </a:extLst>
          </p:cNvPr>
          <p:cNvSpPr>
            <a:spLocks noGrp="1"/>
          </p:cNvSpPr>
          <p:nvPr>
            <p:ph type="body" sz="quarter" idx="10" hasCustomPrompt="1"/>
          </p:nvPr>
        </p:nvSpPr>
        <p:spPr>
          <a:xfrm>
            <a:off x="619124" y="3621643"/>
            <a:ext cx="3188601" cy="369332"/>
          </a:xfrm>
        </p:spPr>
        <p:txBody>
          <a:bodyPr anchor="b" anchorCtr="0"/>
          <a:lstStyle>
            <a:lvl1pPr marL="0" indent="0">
              <a:buNone/>
              <a:defRPr sz="2000"/>
            </a:lvl1pPr>
          </a:lstStyle>
          <a:p>
            <a:pPr lvl="0"/>
            <a:r>
              <a:rPr lang="en-US" dirty="0"/>
              <a:t>Speaker name (pronouns)</a:t>
            </a:r>
          </a:p>
        </p:txBody>
      </p:sp>
      <p:sp>
        <p:nvSpPr>
          <p:cNvPr id="21" name="Text Placeholder 9">
            <a:extLst>
              <a:ext uri="{FF2B5EF4-FFF2-40B4-BE49-F238E27FC236}">
                <a16:creationId xmlns:a16="http://schemas.microsoft.com/office/drawing/2014/main" id="{1DA8CEFC-CF61-4A31-A788-161B3972BFC0}"/>
              </a:ext>
            </a:extLst>
          </p:cNvPr>
          <p:cNvSpPr>
            <a:spLocks noGrp="1"/>
          </p:cNvSpPr>
          <p:nvPr>
            <p:ph type="body" sz="quarter" idx="11" hasCustomPrompt="1"/>
          </p:nvPr>
        </p:nvSpPr>
        <p:spPr>
          <a:xfrm>
            <a:off x="619124" y="3990975"/>
            <a:ext cx="3188601" cy="1270000"/>
          </a:xfrm>
        </p:spPr>
        <p:txBody>
          <a:bodyPr/>
          <a:lstStyle>
            <a:lvl1pPr marL="0" indent="0">
              <a:spcAft>
                <a:spcPts val="600"/>
              </a:spcAft>
              <a:buNone/>
              <a:defRPr sz="1600"/>
            </a:lvl1pPr>
          </a:lstStyle>
          <a:p>
            <a:pPr lvl="0"/>
            <a:r>
              <a:rPr lang="en-US" dirty="0"/>
              <a:t>Speaker contact info (email or socials)</a:t>
            </a:r>
          </a:p>
        </p:txBody>
      </p:sp>
      <p:sp>
        <p:nvSpPr>
          <p:cNvPr id="12" name="TextBox 11">
            <a:extLst>
              <a:ext uri="{FF2B5EF4-FFF2-40B4-BE49-F238E27FC236}">
                <a16:creationId xmlns:a16="http://schemas.microsoft.com/office/drawing/2014/main" id="{7A0FDEC4-0CB5-6E46-B88B-5BE4FECFA936}"/>
              </a:ext>
            </a:extLst>
          </p:cNvPr>
          <p:cNvSpPr txBox="1"/>
          <p:nvPr/>
        </p:nvSpPr>
        <p:spPr>
          <a:xfrm>
            <a:off x="609600" y="6389813"/>
            <a:ext cx="2737899"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Tree>
    <p:extLst>
      <p:ext uri="{BB962C8B-B14F-4D97-AF65-F5344CB8AC3E}">
        <p14:creationId xmlns:p14="http://schemas.microsoft.com/office/powerpoint/2010/main" val="3699406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p:cSld name="Thank You Option 3">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8EE2A75-D393-46AE-BBAB-0EB32F6FE03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pic>
        <p:nvPicPr>
          <p:cNvPr id="19" name="Picture 18">
            <a:extLst>
              <a:ext uri="{FF2B5EF4-FFF2-40B4-BE49-F238E27FC236}">
                <a16:creationId xmlns:a16="http://schemas.microsoft.com/office/drawing/2014/main" id="{73A73902-C254-4348-AC8F-7A5712464B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20" name="Text Placeholder 7">
            <a:extLst>
              <a:ext uri="{FF2B5EF4-FFF2-40B4-BE49-F238E27FC236}">
                <a16:creationId xmlns:a16="http://schemas.microsoft.com/office/drawing/2014/main" id="{5C957602-E6E1-48FD-A674-F0E29B19C852}"/>
              </a:ext>
            </a:extLst>
          </p:cNvPr>
          <p:cNvSpPr>
            <a:spLocks noGrp="1"/>
          </p:cNvSpPr>
          <p:nvPr>
            <p:ph type="body" sz="quarter" idx="10" hasCustomPrompt="1"/>
          </p:nvPr>
        </p:nvSpPr>
        <p:spPr>
          <a:xfrm>
            <a:off x="619124" y="3621643"/>
            <a:ext cx="3202249" cy="369332"/>
          </a:xfrm>
        </p:spPr>
        <p:txBody>
          <a:bodyPr anchor="b" anchorCtr="0"/>
          <a:lstStyle>
            <a:lvl1pPr marL="0" indent="0">
              <a:buNone/>
              <a:defRPr sz="2000"/>
            </a:lvl1pPr>
          </a:lstStyle>
          <a:p>
            <a:pPr lvl="0"/>
            <a:r>
              <a:rPr lang="en-US" dirty="0"/>
              <a:t>Speaker name (pronouns)</a:t>
            </a:r>
          </a:p>
        </p:txBody>
      </p:sp>
      <p:sp>
        <p:nvSpPr>
          <p:cNvPr id="21" name="Text Placeholder 9">
            <a:extLst>
              <a:ext uri="{FF2B5EF4-FFF2-40B4-BE49-F238E27FC236}">
                <a16:creationId xmlns:a16="http://schemas.microsoft.com/office/drawing/2014/main" id="{D5E640DD-5644-4072-B700-BE75881795F4}"/>
              </a:ext>
            </a:extLst>
          </p:cNvPr>
          <p:cNvSpPr>
            <a:spLocks noGrp="1"/>
          </p:cNvSpPr>
          <p:nvPr>
            <p:ph type="body" sz="quarter" idx="11" hasCustomPrompt="1"/>
          </p:nvPr>
        </p:nvSpPr>
        <p:spPr>
          <a:xfrm>
            <a:off x="619124" y="3990975"/>
            <a:ext cx="3202249" cy="1270000"/>
          </a:xfrm>
        </p:spPr>
        <p:txBody>
          <a:bodyPr/>
          <a:lstStyle>
            <a:lvl1pPr marL="0" indent="0">
              <a:spcAft>
                <a:spcPts val="600"/>
              </a:spcAft>
              <a:buNone/>
              <a:defRPr sz="1600"/>
            </a:lvl1pPr>
          </a:lstStyle>
          <a:p>
            <a:pPr lvl="0"/>
            <a:r>
              <a:rPr lang="en-US" dirty="0"/>
              <a:t>Speaker contact info (email or socials)</a:t>
            </a:r>
          </a:p>
        </p:txBody>
      </p:sp>
      <p:sp>
        <p:nvSpPr>
          <p:cNvPr id="12" name="TextBox 11">
            <a:extLst>
              <a:ext uri="{FF2B5EF4-FFF2-40B4-BE49-F238E27FC236}">
                <a16:creationId xmlns:a16="http://schemas.microsoft.com/office/drawing/2014/main" id="{99757FE8-5400-7C41-BB75-E08DC6FC8B7D}"/>
              </a:ext>
            </a:extLst>
          </p:cNvPr>
          <p:cNvSpPr txBox="1"/>
          <p:nvPr/>
        </p:nvSpPr>
        <p:spPr>
          <a:xfrm>
            <a:off x="609600" y="6389813"/>
            <a:ext cx="2737899" cy="185916"/>
          </a:xfrm>
          <a:prstGeom prst="rect">
            <a:avLst/>
          </a:prstGeom>
          <a:noFill/>
        </p:spPr>
        <p:txBody>
          <a:bodyPr wrap="square" rtlCol="0">
            <a:spAutoFit/>
          </a:bodyPr>
          <a:lstStyle/>
          <a:p>
            <a:pPr algn="ctr"/>
            <a:r>
              <a:rPr lang="en-US" sz="600" dirty="0">
                <a:solidFill>
                  <a:schemeClr val="tx2"/>
                </a:solidFill>
              </a:rPr>
              <a:t>© 2022, Amazon Web Services, Inc. or its affiliates.</a:t>
            </a:r>
          </a:p>
        </p:txBody>
      </p:sp>
    </p:spTree>
    <p:extLst>
      <p:ext uri="{BB962C8B-B14F-4D97-AF65-F5344CB8AC3E}">
        <p14:creationId xmlns:p14="http://schemas.microsoft.com/office/powerpoint/2010/main" val="135410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p:cSld name="Thank You Option 4">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80280A60-AE9B-4B6A-975D-35CFC5451D0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pic>
        <p:nvPicPr>
          <p:cNvPr id="18" name="Picture 17">
            <a:extLst>
              <a:ext uri="{FF2B5EF4-FFF2-40B4-BE49-F238E27FC236}">
                <a16:creationId xmlns:a16="http://schemas.microsoft.com/office/drawing/2014/main" id="{742C9EB4-F1AF-4D5B-B797-12A017CD00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20" name="Text Placeholder 7">
            <a:extLst>
              <a:ext uri="{FF2B5EF4-FFF2-40B4-BE49-F238E27FC236}">
                <a16:creationId xmlns:a16="http://schemas.microsoft.com/office/drawing/2014/main" id="{9070AF26-7CD2-427C-AA91-5007610CFA2B}"/>
              </a:ext>
            </a:extLst>
          </p:cNvPr>
          <p:cNvSpPr>
            <a:spLocks noGrp="1"/>
          </p:cNvSpPr>
          <p:nvPr>
            <p:ph type="body" sz="quarter" idx="10" hasCustomPrompt="1"/>
          </p:nvPr>
        </p:nvSpPr>
        <p:spPr>
          <a:xfrm>
            <a:off x="619124" y="3621643"/>
            <a:ext cx="3202249" cy="369332"/>
          </a:xfrm>
        </p:spPr>
        <p:txBody>
          <a:bodyPr anchor="b" anchorCtr="0"/>
          <a:lstStyle>
            <a:lvl1pPr marL="0" indent="0">
              <a:buNone/>
              <a:defRPr sz="2000"/>
            </a:lvl1pPr>
          </a:lstStyle>
          <a:p>
            <a:pPr lvl="0"/>
            <a:r>
              <a:rPr lang="en-US" dirty="0"/>
              <a:t>Speaker name (pronouns)</a:t>
            </a:r>
          </a:p>
        </p:txBody>
      </p:sp>
      <p:sp>
        <p:nvSpPr>
          <p:cNvPr id="21" name="Text Placeholder 9">
            <a:extLst>
              <a:ext uri="{FF2B5EF4-FFF2-40B4-BE49-F238E27FC236}">
                <a16:creationId xmlns:a16="http://schemas.microsoft.com/office/drawing/2014/main" id="{2C7F58AC-B161-4FBE-9FD6-B35E51E34568}"/>
              </a:ext>
            </a:extLst>
          </p:cNvPr>
          <p:cNvSpPr>
            <a:spLocks noGrp="1"/>
          </p:cNvSpPr>
          <p:nvPr>
            <p:ph type="body" sz="quarter" idx="11" hasCustomPrompt="1"/>
          </p:nvPr>
        </p:nvSpPr>
        <p:spPr>
          <a:xfrm>
            <a:off x="619124" y="3990975"/>
            <a:ext cx="3202249" cy="1270000"/>
          </a:xfrm>
        </p:spPr>
        <p:txBody>
          <a:bodyPr/>
          <a:lstStyle>
            <a:lvl1pPr marL="0" indent="0">
              <a:spcAft>
                <a:spcPts val="600"/>
              </a:spcAft>
              <a:buNone/>
              <a:defRPr sz="1600"/>
            </a:lvl1pPr>
          </a:lstStyle>
          <a:p>
            <a:pPr lvl="0"/>
            <a:r>
              <a:rPr lang="en-US" dirty="0"/>
              <a:t>Speaker contact info (email or socials)</a:t>
            </a:r>
          </a:p>
        </p:txBody>
      </p:sp>
      <p:sp>
        <p:nvSpPr>
          <p:cNvPr id="12" name="TextBox 11">
            <a:extLst>
              <a:ext uri="{FF2B5EF4-FFF2-40B4-BE49-F238E27FC236}">
                <a16:creationId xmlns:a16="http://schemas.microsoft.com/office/drawing/2014/main" id="{AA78BB98-DB57-6243-8C6E-FEF0FC8E56F8}"/>
              </a:ext>
            </a:extLst>
          </p:cNvPr>
          <p:cNvSpPr txBox="1"/>
          <p:nvPr/>
        </p:nvSpPr>
        <p:spPr>
          <a:xfrm>
            <a:off x="609600" y="6389813"/>
            <a:ext cx="2737899"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Tree>
    <p:extLst>
      <p:ext uri="{BB962C8B-B14F-4D97-AF65-F5344CB8AC3E}">
        <p14:creationId xmlns:p14="http://schemas.microsoft.com/office/powerpoint/2010/main" val="2177569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Thank You Option 5">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A117F34-934F-4076-88D3-D782D6ECB1B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pic>
        <p:nvPicPr>
          <p:cNvPr id="19" name="Picture 18">
            <a:extLst>
              <a:ext uri="{FF2B5EF4-FFF2-40B4-BE49-F238E27FC236}">
                <a16:creationId xmlns:a16="http://schemas.microsoft.com/office/drawing/2014/main" id="{67DDEC3C-3A7B-41CD-BA1E-F1F67821AD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20" name="Text Placeholder 7">
            <a:extLst>
              <a:ext uri="{FF2B5EF4-FFF2-40B4-BE49-F238E27FC236}">
                <a16:creationId xmlns:a16="http://schemas.microsoft.com/office/drawing/2014/main" id="{8E75229E-512D-4B42-B5D1-CF8CCA9E6AA1}"/>
              </a:ext>
            </a:extLst>
          </p:cNvPr>
          <p:cNvSpPr>
            <a:spLocks noGrp="1"/>
          </p:cNvSpPr>
          <p:nvPr>
            <p:ph type="body" sz="quarter" idx="10" hasCustomPrompt="1"/>
          </p:nvPr>
        </p:nvSpPr>
        <p:spPr>
          <a:xfrm>
            <a:off x="619124" y="3621643"/>
            <a:ext cx="3202249" cy="369332"/>
          </a:xfrm>
        </p:spPr>
        <p:txBody>
          <a:bodyPr anchor="b" anchorCtr="0"/>
          <a:lstStyle>
            <a:lvl1pPr marL="0" indent="0">
              <a:buNone/>
              <a:defRPr sz="2000"/>
            </a:lvl1pPr>
          </a:lstStyle>
          <a:p>
            <a:pPr lvl="0"/>
            <a:r>
              <a:rPr lang="en-US" dirty="0"/>
              <a:t>Speaker name (pronouns)</a:t>
            </a:r>
          </a:p>
        </p:txBody>
      </p:sp>
      <p:sp>
        <p:nvSpPr>
          <p:cNvPr id="21" name="Text Placeholder 9">
            <a:extLst>
              <a:ext uri="{FF2B5EF4-FFF2-40B4-BE49-F238E27FC236}">
                <a16:creationId xmlns:a16="http://schemas.microsoft.com/office/drawing/2014/main" id="{BA19A9CC-5AEE-44CE-AEDF-830A16B5066B}"/>
              </a:ext>
            </a:extLst>
          </p:cNvPr>
          <p:cNvSpPr>
            <a:spLocks noGrp="1"/>
          </p:cNvSpPr>
          <p:nvPr>
            <p:ph type="body" sz="quarter" idx="11" hasCustomPrompt="1"/>
          </p:nvPr>
        </p:nvSpPr>
        <p:spPr>
          <a:xfrm>
            <a:off x="619124" y="3990975"/>
            <a:ext cx="3202249" cy="1270000"/>
          </a:xfrm>
        </p:spPr>
        <p:txBody>
          <a:bodyPr/>
          <a:lstStyle>
            <a:lvl1pPr marL="0" indent="0">
              <a:spcAft>
                <a:spcPts val="600"/>
              </a:spcAft>
              <a:buNone/>
              <a:defRPr sz="1600"/>
            </a:lvl1pPr>
          </a:lstStyle>
          <a:p>
            <a:pPr lvl="0"/>
            <a:r>
              <a:rPr lang="en-US" dirty="0"/>
              <a:t>Speaker contact info (email or socials)</a:t>
            </a:r>
          </a:p>
        </p:txBody>
      </p:sp>
      <p:sp>
        <p:nvSpPr>
          <p:cNvPr id="12" name="TextBox 11">
            <a:extLst>
              <a:ext uri="{FF2B5EF4-FFF2-40B4-BE49-F238E27FC236}">
                <a16:creationId xmlns:a16="http://schemas.microsoft.com/office/drawing/2014/main" id="{E17682E5-3952-4A4A-953C-6B52A00F086C}"/>
              </a:ext>
            </a:extLst>
          </p:cNvPr>
          <p:cNvSpPr txBox="1"/>
          <p:nvPr/>
        </p:nvSpPr>
        <p:spPr>
          <a:xfrm>
            <a:off x="609600" y="6389813"/>
            <a:ext cx="2753802"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Tree>
    <p:extLst>
      <p:ext uri="{BB962C8B-B14F-4D97-AF65-F5344CB8AC3E}">
        <p14:creationId xmlns:p14="http://schemas.microsoft.com/office/powerpoint/2010/main" val="1102533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p:cSld name="Thank You Option 6">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E2AD207-CE0A-4D3E-A94F-E95D4794AFD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73983"/>
            <a:ext cx="12192000" cy="6858000"/>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p:nvSpPr>
        <p:spPr>
          <a:xfrm>
            <a:off x="609600" y="2461211"/>
            <a:ext cx="6257926" cy="923330"/>
          </a:xfrm>
          <a:prstGeom prst="rect">
            <a:avLst/>
          </a:prstGeom>
          <a:noFill/>
        </p:spPr>
        <p:txBody>
          <a:bodyPr wrap="square" lIns="0" rtlCol="0">
            <a:noAutofit/>
          </a:bodyPr>
          <a:lstStyle/>
          <a:p>
            <a:r>
              <a:rPr lang="en-US" sz="4800" dirty="0">
                <a:solidFill>
                  <a:schemeClr val="tx1"/>
                </a:solidFill>
                <a:latin typeface="+mj-lt"/>
              </a:rPr>
              <a:t>Thank you!</a:t>
            </a:r>
          </a:p>
        </p:txBody>
      </p:sp>
      <p:pic>
        <p:nvPicPr>
          <p:cNvPr id="18" name="Picture 17">
            <a:extLst>
              <a:ext uri="{FF2B5EF4-FFF2-40B4-BE49-F238E27FC236}">
                <a16:creationId xmlns:a16="http://schemas.microsoft.com/office/drawing/2014/main" id="{D3E8DB85-756D-43AA-A4E5-05992D1281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20" name="Text Placeholder 7">
            <a:extLst>
              <a:ext uri="{FF2B5EF4-FFF2-40B4-BE49-F238E27FC236}">
                <a16:creationId xmlns:a16="http://schemas.microsoft.com/office/drawing/2014/main" id="{97B59644-4343-4773-A28F-4CBF7DF4E515}"/>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1" name="Text Placeholder 9">
            <a:extLst>
              <a:ext uri="{FF2B5EF4-FFF2-40B4-BE49-F238E27FC236}">
                <a16:creationId xmlns:a16="http://schemas.microsoft.com/office/drawing/2014/main" id="{E64855C4-2627-46E1-A9CA-B148C6AD8185}"/>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12" name="TextBox 11">
            <a:extLst>
              <a:ext uri="{FF2B5EF4-FFF2-40B4-BE49-F238E27FC236}">
                <a16:creationId xmlns:a16="http://schemas.microsoft.com/office/drawing/2014/main" id="{4C16F419-95CE-824B-8B49-E54037B3A1F1}"/>
              </a:ext>
            </a:extLst>
          </p:cNvPr>
          <p:cNvSpPr txBox="1"/>
          <p:nvPr/>
        </p:nvSpPr>
        <p:spPr>
          <a:xfrm>
            <a:off x="609600" y="6389813"/>
            <a:ext cx="2737899"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Tree>
    <p:extLst>
      <p:ext uri="{BB962C8B-B14F-4D97-AF65-F5344CB8AC3E}">
        <p14:creationId xmlns:p14="http://schemas.microsoft.com/office/powerpoint/2010/main" val="23183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Thank You Option 7">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8E68949-CE6F-4504-96F3-8F99C5B8101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p:nvSpPr>
        <p:spPr>
          <a:xfrm>
            <a:off x="609600" y="2461211"/>
            <a:ext cx="6257926" cy="923330"/>
          </a:xfrm>
          <a:prstGeom prst="rect">
            <a:avLst/>
          </a:prstGeom>
          <a:noFill/>
        </p:spPr>
        <p:txBody>
          <a:bodyPr wrap="square" lIns="0" rtlCol="0">
            <a:noAutofit/>
          </a:bodyPr>
          <a:lstStyle/>
          <a:p>
            <a:r>
              <a:rPr lang="en-US" sz="4800" dirty="0">
                <a:solidFill>
                  <a:schemeClr val="tx1"/>
                </a:solidFill>
                <a:latin typeface="+mj-lt"/>
              </a:rPr>
              <a:t>Thank you!</a:t>
            </a:r>
          </a:p>
        </p:txBody>
      </p:sp>
      <p:pic>
        <p:nvPicPr>
          <p:cNvPr id="19" name="Picture 18">
            <a:extLst>
              <a:ext uri="{FF2B5EF4-FFF2-40B4-BE49-F238E27FC236}">
                <a16:creationId xmlns:a16="http://schemas.microsoft.com/office/drawing/2014/main" id="{3A34A202-5BCA-4C63-9A75-29E977C2BC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20" name="Text Placeholder 7">
            <a:extLst>
              <a:ext uri="{FF2B5EF4-FFF2-40B4-BE49-F238E27FC236}">
                <a16:creationId xmlns:a16="http://schemas.microsoft.com/office/drawing/2014/main" id="{564D0F4C-32F5-4FAE-A5FD-112D779673FA}"/>
              </a:ext>
            </a:extLst>
          </p:cNvPr>
          <p:cNvSpPr>
            <a:spLocks noGrp="1"/>
          </p:cNvSpPr>
          <p:nvPr>
            <p:ph type="body" sz="quarter" idx="10" hasCustomPrompt="1"/>
          </p:nvPr>
        </p:nvSpPr>
        <p:spPr>
          <a:xfrm>
            <a:off x="619124" y="3621643"/>
            <a:ext cx="3202249" cy="369332"/>
          </a:xfrm>
        </p:spPr>
        <p:txBody>
          <a:bodyPr anchor="b" anchorCtr="0"/>
          <a:lstStyle>
            <a:lvl1pPr marL="0" indent="0">
              <a:buNone/>
              <a:defRPr sz="2000"/>
            </a:lvl1pPr>
          </a:lstStyle>
          <a:p>
            <a:pPr lvl="0"/>
            <a:r>
              <a:rPr lang="en-US" dirty="0"/>
              <a:t>Speaker name (pronouns)</a:t>
            </a:r>
          </a:p>
        </p:txBody>
      </p:sp>
      <p:sp>
        <p:nvSpPr>
          <p:cNvPr id="21" name="Text Placeholder 9">
            <a:extLst>
              <a:ext uri="{FF2B5EF4-FFF2-40B4-BE49-F238E27FC236}">
                <a16:creationId xmlns:a16="http://schemas.microsoft.com/office/drawing/2014/main" id="{2BAE7EE1-DB4F-46E7-B763-260F18958565}"/>
              </a:ext>
            </a:extLst>
          </p:cNvPr>
          <p:cNvSpPr>
            <a:spLocks noGrp="1"/>
          </p:cNvSpPr>
          <p:nvPr>
            <p:ph type="body" sz="quarter" idx="11" hasCustomPrompt="1"/>
          </p:nvPr>
        </p:nvSpPr>
        <p:spPr>
          <a:xfrm>
            <a:off x="619124" y="3990975"/>
            <a:ext cx="3202249" cy="1270000"/>
          </a:xfrm>
        </p:spPr>
        <p:txBody>
          <a:bodyPr/>
          <a:lstStyle>
            <a:lvl1pPr marL="0" indent="0">
              <a:spcAft>
                <a:spcPts val="600"/>
              </a:spcAft>
              <a:buNone/>
              <a:defRPr sz="1600"/>
            </a:lvl1pPr>
          </a:lstStyle>
          <a:p>
            <a:pPr lvl="0"/>
            <a:r>
              <a:rPr lang="en-US" dirty="0"/>
              <a:t>Speaker contact info (email or socials)</a:t>
            </a:r>
          </a:p>
        </p:txBody>
      </p:sp>
      <p:sp>
        <p:nvSpPr>
          <p:cNvPr id="12" name="TextBox 11">
            <a:extLst>
              <a:ext uri="{FF2B5EF4-FFF2-40B4-BE49-F238E27FC236}">
                <a16:creationId xmlns:a16="http://schemas.microsoft.com/office/drawing/2014/main" id="{4942E70C-C45C-4E46-9B05-C99C1FF6465C}"/>
              </a:ext>
            </a:extLst>
          </p:cNvPr>
          <p:cNvSpPr txBox="1"/>
          <p:nvPr/>
        </p:nvSpPr>
        <p:spPr>
          <a:xfrm>
            <a:off x="609600" y="6389813"/>
            <a:ext cx="2737899"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Tree>
    <p:extLst>
      <p:ext uri="{BB962C8B-B14F-4D97-AF65-F5344CB8AC3E}">
        <p14:creationId xmlns:p14="http://schemas.microsoft.com/office/powerpoint/2010/main" val="408830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Thank You Option 8">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6BDE67F-978F-4031-B3D3-DF4DCF6C952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p:nvSpPr>
        <p:spPr>
          <a:xfrm>
            <a:off x="609600" y="2461211"/>
            <a:ext cx="6257926" cy="923330"/>
          </a:xfrm>
          <a:prstGeom prst="rect">
            <a:avLst/>
          </a:prstGeom>
          <a:noFill/>
        </p:spPr>
        <p:txBody>
          <a:bodyPr wrap="square" lIns="0" rtlCol="0">
            <a:noAutofit/>
          </a:bodyPr>
          <a:lstStyle/>
          <a:p>
            <a:r>
              <a:rPr lang="en-US" sz="4800" dirty="0">
                <a:solidFill>
                  <a:schemeClr val="tx1"/>
                </a:solidFill>
                <a:latin typeface="+mj-lt"/>
              </a:rPr>
              <a:t>Thank you!</a:t>
            </a:r>
          </a:p>
        </p:txBody>
      </p:sp>
      <p:pic>
        <p:nvPicPr>
          <p:cNvPr id="18" name="Picture 17">
            <a:extLst>
              <a:ext uri="{FF2B5EF4-FFF2-40B4-BE49-F238E27FC236}">
                <a16:creationId xmlns:a16="http://schemas.microsoft.com/office/drawing/2014/main" id="{08EAADDF-3715-41F9-80EB-8089BE4C7D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20" name="Text Placeholder 7">
            <a:extLst>
              <a:ext uri="{FF2B5EF4-FFF2-40B4-BE49-F238E27FC236}">
                <a16:creationId xmlns:a16="http://schemas.microsoft.com/office/drawing/2014/main" id="{230FD717-B5D1-4382-B640-9A1502DF2959}"/>
              </a:ext>
            </a:extLst>
          </p:cNvPr>
          <p:cNvSpPr>
            <a:spLocks noGrp="1"/>
          </p:cNvSpPr>
          <p:nvPr>
            <p:ph type="body" sz="quarter" idx="10" hasCustomPrompt="1"/>
          </p:nvPr>
        </p:nvSpPr>
        <p:spPr>
          <a:xfrm>
            <a:off x="619124" y="3621643"/>
            <a:ext cx="3202249" cy="369332"/>
          </a:xfrm>
        </p:spPr>
        <p:txBody>
          <a:bodyPr anchor="b" anchorCtr="0"/>
          <a:lstStyle>
            <a:lvl1pPr marL="0" indent="0">
              <a:buNone/>
              <a:defRPr sz="2000"/>
            </a:lvl1pPr>
          </a:lstStyle>
          <a:p>
            <a:pPr lvl="0"/>
            <a:r>
              <a:rPr lang="en-US" dirty="0"/>
              <a:t>Speaker name (pronouns)</a:t>
            </a:r>
          </a:p>
        </p:txBody>
      </p:sp>
      <p:sp>
        <p:nvSpPr>
          <p:cNvPr id="21" name="Text Placeholder 9">
            <a:extLst>
              <a:ext uri="{FF2B5EF4-FFF2-40B4-BE49-F238E27FC236}">
                <a16:creationId xmlns:a16="http://schemas.microsoft.com/office/drawing/2014/main" id="{680AFCB4-6EDA-47FA-9B03-8D52A0247087}"/>
              </a:ext>
            </a:extLst>
          </p:cNvPr>
          <p:cNvSpPr>
            <a:spLocks noGrp="1"/>
          </p:cNvSpPr>
          <p:nvPr>
            <p:ph type="body" sz="quarter" idx="11" hasCustomPrompt="1"/>
          </p:nvPr>
        </p:nvSpPr>
        <p:spPr>
          <a:xfrm>
            <a:off x="619124" y="3990975"/>
            <a:ext cx="3202249" cy="1270000"/>
          </a:xfrm>
        </p:spPr>
        <p:txBody>
          <a:bodyPr/>
          <a:lstStyle>
            <a:lvl1pPr marL="0" indent="0">
              <a:spcAft>
                <a:spcPts val="600"/>
              </a:spcAft>
              <a:buNone/>
              <a:defRPr sz="1600"/>
            </a:lvl1pPr>
          </a:lstStyle>
          <a:p>
            <a:pPr lvl="0"/>
            <a:r>
              <a:rPr lang="en-US" dirty="0"/>
              <a:t>Speaker contact info (email or socials)</a:t>
            </a:r>
          </a:p>
        </p:txBody>
      </p:sp>
      <p:sp>
        <p:nvSpPr>
          <p:cNvPr id="12" name="TextBox 11">
            <a:extLst>
              <a:ext uri="{FF2B5EF4-FFF2-40B4-BE49-F238E27FC236}">
                <a16:creationId xmlns:a16="http://schemas.microsoft.com/office/drawing/2014/main" id="{369CC861-FA54-3E4C-A730-889402022BFE}"/>
              </a:ext>
            </a:extLst>
          </p:cNvPr>
          <p:cNvSpPr txBox="1"/>
          <p:nvPr/>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Tree>
    <p:extLst>
      <p:ext uri="{BB962C8B-B14F-4D97-AF65-F5344CB8AC3E}">
        <p14:creationId xmlns:p14="http://schemas.microsoft.com/office/powerpoint/2010/main" val="3744675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Thank You Option 9">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A8B14CE-D48C-4755-97B8-C8D09BC4284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p:nvSpPr>
        <p:spPr>
          <a:xfrm>
            <a:off x="609600" y="2461211"/>
            <a:ext cx="6257926" cy="923330"/>
          </a:xfrm>
          <a:prstGeom prst="rect">
            <a:avLst/>
          </a:prstGeom>
          <a:noFill/>
        </p:spPr>
        <p:txBody>
          <a:bodyPr wrap="square" lIns="0" rtlCol="0">
            <a:noAutofit/>
          </a:bodyPr>
          <a:lstStyle/>
          <a:p>
            <a:r>
              <a:rPr lang="en-US" sz="4800" dirty="0">
                <a:solidFill>
                  <a:schemeClr val="tx1"/>
                </a:solidFill>
                <a:latin typeface="+mj-lt"/>
              </a:rPr>
              <a:t>Thank you!</a:t>
            </a:r>
          </a:p>
        </p:txBody>
      </p:sp>
      <p:pic>
        <p:nvPicPr>
          <p:cNvPr id="19" name="Picture 18">
            <a:extLst>
              <a:ext uri="{FF2B5EF4-FFF2-40B4-BE49-F238E27FC236}">
                <a16:creationId xmlns:a16="http://schemas.microsoft.com/office/drawing/2014/main" id="{A72E4779-460A-4AB2-B60F-636DA52DBE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20" name="Text Placeholder 7">
            <a:extLst>
              <a:ext uri="{FF2B5EF4-FFF2-40B4-BE49-F238E27FC236}">
                <a16:creationId xmlns:a16="http://schemas.microsoft.com/office/drawing/2014/main" id="{46067447-57A4-4241-95CA-58BA6147CCF0}"/>
              </a:ext>
            </a:extLst>
          </p:cNvPr>
          <p:cNvSpPr>
            <a:spLocks noGrp="1"/>
          </p:cNvSpPr>
          <p:nvPr>
            <p:ph type="body" sz="quarter" idx="10" hasCustomPrompt="1"/>
          </p:nvPr>
        </p:nvSpPr>
        <p:spPr>
          <a:xfrm>
            <a:off x="619124" y="3621643"/>
            <a:ext cx="3202249" cy="369332"/>
          </a:xfrm>
        </p:spPr>
        <p:txBody>
          <a:bodyPr anchor="b" anchorCtr="0"/>
          <a:lstStyle>
            <a:lvl1pPr marL="0" indent="0">
              <a:buNone/>
              <a:defRPr sz="2000"/>
            </a:lvl1pPr>
          </a:lstStyle>
          <a:p>
            <a:pPr lvl="0"/>
            <a:r>
              <a:rPr lang="en-US" dirty="0"/>
              <a:t>Speaker name (pronouns)</a:t>
            </a:r>
          </a:p>
        </p:txBody>
      </p:sp>
      <p:sp>
        <p:nvSpPr>
          <p:cNvPr id="21" name="Text Placeholder 9">
            <a:extLst>
              <a:ext uri="{FF2B5EF4-FFF2-40B4-BE49-F238E27FC236}">
                <a16:creationId xmlns:a16="http://schemas.microsoft.com/office/drawing/2014/main" id="{86F5222C-6420-402E-8432-442A9B9039BD}"/>
              </a:ext>
            </a:extLst>
          </p:cNvPr>
          <p:cNvSpPr>
            <a:spLocks noGrp="1"/>
          </p:cNvSpPr>
          <p:nvPr>
            <p:ph type="body" sz="quarter" idx="11" hasCustomPrompt="1"/>
          </p:nvPr>
        </p:nvSpPr>
        <p:spPr>
          <a:xfrm>
            <a:off x="619124" y="3990975"/>
            <a:ext cx="3202249" cy="1270000"/>
          </a:xfrm>
        </p:spPr>
        <p:txBody>
          <a:bodyPr/>
          <a:lstStyle>
            <a:lvl1pPr marL="0" indent="0">
              <a:spcAft>
                <a:spcPts val="600"/>
              </a:spcAft>
              <a:buNone/>
              <a:defRPr sz="1600"/>
            </a:lvl1pPr>
          </a:lstStyle>
          <a:p>
            <a:pPr lvl="0"/>
            <a:r>
              <a:rPr lang="en-US" dirty="0"/>
              <a:t>Speaker contact info (email or socials)</a:t>
            </a:r>
          </a:p>
        </p:txBody>
      </p:sp>
      <p:sp>
        <p:nvSpPr>
          <p:cNvPr id="12" name="TextBox 11">
            <a:extLst>
              <a:ext uri="{FF2B5EF4-FFF2-40B4-BE49-F238E27FC236}">
                <a16:creationId xmlns:a16="http://schemas.microsoft.com/office/drawing/2014/main" id="{DDB3FA62-6F7D-C245-94EF-CC61AE2D7055}"/>
              </a:ext>
            </a:extLst>
          </p:cNvPr>
          <p:cNvSpPr txBox="1"/>
          <p:nvPr/>
        </p:nvSpPr>
        <p:spPr>
          <a:xfrm>
            <a:off x="609600" y="6389813"/>
            <a:ext cx="2753802"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Tree>
    <p:extLst>
      <p:ext uri="{BB962C8B-B14F-4D97-AF65-F5344CB8AC3E}">
        <p14:creationId xmlns:p14="http://schemas.microsoft.com/office/powerpoint/2010/main" val="3453641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p:cSld name="Thank You Option 10">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999E97E-66C6-4818-BD73-FD1DEC2A17A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p:nvSpPr>
        <p:spPr>
          <a:xfrm>
            <a:off x="609600" y="2461211"/>
            <a:ext cx="6257926" cy="923330"/>
          </a:xfrm>
          <a:prstGeom prst="rect">
            <a:avLst/>
          </a:prstGeom>
          <a:noFill/>
        </p:spPr>
        <p:txBody>
          <a:bodyPr wrap="square" lIns="0" rtlCol="0">
            <a:noAutofit/>
          </a:bodyPr>
          <a:lstStyle/>
          <a:p>
            <a:r>
              <a:rPr lang="en-US" sz="4800" dirty="0">
                <a:solidFill>
                  <a:schemeClr val="tx1"/>
                </a:solidFill>
                <a:latin typeface="+mj-lt"/>
              </a:rPr>
              <a:t>Thank you!</a:t>
            </a:r>
          </a:p>
        </p:txBody>
      </p:sp>
      <p:pic>
        <p:nvPicPr>
          <p:cNvPr id="18" name="Picture 17">
            <a:extLst>
              <a:ext uri="{FF2B5EF4-FFF2-40B4-BE49-F238E27FC236}">
                <a16:creationId xmlns:a16="http://schemas.microsoft.com/office/drawing/2014/main" id="{73CF5C72-58D2-4105-AADB-DD17ABECFC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20" name="Text Placeholder 7">
            <a:extLst>
              <a:ext uri="{FF2B5EF4-FFF2-40B4-BE49-F238E27FC236}">
                <a16:creationId xmlns:a16="http://schemas.microsoft.com/office/drawing/2014/main" id="{EE89F7E8-34D5-405B-AE9C-9A1ACC3C2B2E}"/>
              </a:ext>
            </a:extLst>
          </p:cNvPr>
          <p:cNvSpPr>
            <a:spLocks noGrp="1"/>
          </p:cNvSpPr>
          <p:nvPr>
            <p:ph type="body" sz="quarter" idx="10" hasCustomPrompt="1"/>
          </p:nvPr>
        </p:nvSpPr>
        <p:spPr>
          <a:xfrm>
            <a:off x="619124" y="3621643"/>
            <a:ext cx="3202249" cy="369332"/>
          </a:xfrm>
        </p:spPr>
        <p:txBody>
          <a:bodyPr anchor="b" anchorCtr="0"/>
          <a:lstStyle>
            <a:lvl1pPr marL="0" indent="0">
              <a:buNone/>
              <a:defRPr sz="2000"/>
            </a:lvl1pPr>
          </a:lstStyle>
          <a:p>
            <a:pPr lvl="0"/>
            <a:r>
              <a:rPr lang="en-US" dirty="0"/>
              <a:t>Speaker name (pronouns)</a:t>
            </a:r>
          </a:p>
        </p:txBody>
      </p:sp>
      <p:sp>
        <p:nvSpPr>
          <p:cNvPr id="21" name="Text Placeholder 9">
            <a:extLst>
              <a:ext uri="{FF2B5EF4-FFF2-40B4-BE49-F238E27FC236}">
                <a16:creationId xmlns:a16="http://schemas.microsoft.com/office/drawing/2014/main" id="{FE382DE2-8277-44F2-BA33-B9F080C86318}"/>
              </a:ext>
            </a:extLst>
          </p:cNvPr>
          <p:cNvSpPr>
            <a:spLocks noGrp="1"/>
          </p:cNvSpPr>
          <p:nvPr>
            <p:ph type="body" sz="quarter" idx="11" hasCustomPrompt="1"/>
          </p:nvPr>
        </p:nvSpPr>
        <p:spPr>
          <a:xfrm>
            <a:off x="619124" y="3990975"/>
            <a:ext cx="3202249" cy="1270000"/>
          </a:xfrm>
        </p:spPr>
        <p:txBody>
          <a:bodyPr/>
          <a:lstStyle>
            <a:lvl1pPr marL="0" indent="0">
              <a:spcAft>
                <a:spcPts val="600"/>
              </a:spcAft>
              <a:buNone/>
              <a:defRPr sz="1600"/>
            </a:lvl1pPr>
          </a:lstStyle>
          <a:p>
            <a:pPr lvl="0"/>
            <a:r>
              <a:rPr lang="en-US" dirty="0"/>
              <a:t>Speaker contact info (email or socials)</a:t>
            </a:r>
          </a:p>
        </p:txBody>
      </p:sp>
      <p:sp>
        <p:nvSpPr>
          <p:cNvPr id="12" name="TextBox 11">
            <a:extLst>
              <a:ext uri="{FF2B5EF4-FFF2-40B4-BE49-F238E27FC236}">
                <a16:creationId xmlns:a16="http://schemas.microsoft.com/office/drawing/2014/main" id="{17283338-84FB-5148-8C2F-B3A0CAE3E9DA}"/>
              </a:ext>
            </a:extLst>
          </p:cNvPr>
          <p:cNvSpPr txBox="1"/>
          <p:nvPr/>
        </p:nvSpPr>
        <p:spPr>
          <a:xfrm>
            <a:off x="609600" y="6389813"/>
            <a:ext cx="2729948"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Tree>
    <p:extLst>
      <p:ext uri="{BB962C8B-B14F-4D97-AF65-F5344CB8AC3E}">
        <p14:creationId xmlns:p14="http://schemas.microsoft.com/office/powerpoint/2010/main" val="21677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Thank You Option 11">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A4623BD-B67C-4E55-8A2B-78F2A27CCA6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16" name="TextBox 15">
            <a:extLst>
              <a:ext uri="{FF2B5EF4-FFF2-40B4-BE49-F238E27FC236}">
                <a16:creationId xmlns:a16="http://schemas.microsoft.com/office/drawing/2014/main" id="{82BEBFA3-8C5E-448A-B03D-8DAAEBB407B0}"/>
              </a:ext>
            </a:extLst>
          </p:cNvPr>
          <p:cNvSpPr txBox="1"/>
          <p:nvPr/>
        </p:nvSpPr>
        <p:spPr>
          <a:xfrm>
            <a:off x="609600" y="2461211"/>
            <a:ext cx="6257926" cy="923330"/>
          </a:xfrm>
          <a:prstGeom prst="rect">
            <a:avLst/>
          </a:prstGeom>
          <a:noFill/>
        </p:spPr>
        <p:txBody>
          <a:bodyPr wrap="square" lIns="0" rtlCol="0">
            <a:noAutofit/>
          </a:bodyPr>
          <a:lstStyle/>
          <a:p>
            <a:r>
              <a:rPr lang="en-US" sz="4800" dirty="0">
                <a:solidFill>
                  <a:schemeClr val="tx1"/>
                </a:solidFill>
                <a:latin typeface="+mj-lt"/>
              </a:rPr>
              <a:t>Thank you!</a:t>
            </a:r>
          </a:p>
        </p:txBody>
      </p:sp>
      <p:pic>
        <p:nvPicPr>
          <p:cNvPr id="19" name="Picture 18">
            <a:extLst>
              <a:ext uri="{FF2B5EF4-FFF2-40B4-BE49-F238E27FC236}">
                <a16:creationId xmlns:a16="http://schemas.microsoft.com/office/drawing/2014/main" id="{DB5FD913-AA31-4215-9688-5AEC91B155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20" name="Text Placeholder 7">
            <a:extLst>
              <a:ext uri="{FF2B5EF4-FFF2-40B4-BE49-F238E27FC236}">
                <a16:creationId xmlns:a16="http://schemas.microsoft.com/office/drawing/2014/main" id="{2122668E-8FB9-448F-A378-4A580E1A57BF}"/>
              </a:ext>
            </a:extLst>
          </p:cNvPr>
          <p:cNvSpPr>
            <a:spLocks noGrp="1"/>
          </p:cNvSpPr>
          <p:nvPr>
            <p:ph type="body" sz="quarter" idx="10" hasCustomPrompt="1"/>
          </p:nvPr>
        </p:nvSpPr>
        <p:spPr>
          <a:xfrm>
            <a:off x="619124" y="3621643"/>
            <a:ext cx="3188601" cy="369332"/>
          </a:xfrm>
        </p:spPr>
        <p:txBody>
          <a:bodyPr anchor="b" anchorCtr="0"/>
          <a:lstStyle>
            <a:lvl1pPr marL="0" indent="0">
              <a:buNone/>
              <a:defRPr sz="2000"/>
            </a:lvl1pPr>
          </a:lstStyle>
          <a:p>
            <a:pPr lvl="0"/>
            <a:r>
              <a:rPr lang="en-US" dirty="0"/>
              <a:t>Speaker name (pronouns)</a:t>
            </a:r>
          </a:p>
        </p:txBody>
      </p:sp>
      <p:sp>
        <p:nvSpPr>
          <p:cNvPr id="21" name="Text Placeholder 9">
            <a:extLst>
              <a:ext uri="{FF2B5EF4-FFF2-40B4-BE49-F238E27FC236}">
                <a16:creationId xmlns:a16="http://schemas.microsoft.com/office/drawing/2014/main" id="{A949EC9C-3C70-49AA-8B49-6ADBA205EF42}"/>
              </a:ext>
            </a:extLst>
          </p:cNvPr>
          <p:cNvSpPr>
            <a:spLocks noGrp="1"/>
          </p:cNvSpPr>
          <p:nvPr>
            <p:ph type="body" sz="quarter" idx="11" hasCustomPrompt="1"/>
          </p:nvPr>
        </p:nvSpPr>
        <p:spPr>
          <a:xfrm>
            <a:off x="619124" y="3990975"/>
            <a:ext cx="3188601" cy="1270000"/>
          </a:xfrm>
        </p:spPr>
        <p:txBody>
          <a:bodyPr/>
          <a:lstStyle>
            <a:lvl1pPr marL="0" indent="0">
              <a:spcAft>
                <a:spcPts val="600"/>
              </a:spcAft>
              <a:buNone/>
              <a:defRPr sz="1600"/>
            </a:lvl1pPr>
          </a:lstStyle>
          <a:p>
            <a:pPr lvl="0"/>
            <a:r>
              <a:rPr lang="en-US" dirty="0"/>
              <a:t>Speaker contact info (email or socials)</a:t>
            </a:r>
          </a:p>
        </p:txBody>
      </p:sp>
      <p:sp>
        <p:nvSpPr>
          <p:cNvPr id="12" name="TextBox 11">
            <a:extLst>
              <a:ext uri="{FF2B5EF4-FFF2-40B4-BE49-F238E27FC236}">
                <a16:creationId xmlns:a16="http://schemas.microsoft.com/office/drawing/2014/main" id="{5FA1A797-766E-2044-B9AC-3A309F971FEB}"/>
              </a:ext>
            </a:extLst>
          </p:cNvPr>
          <p:cNvSpPr txBox="1"/>
          <p:nvPr/>
        </p:nvSpPr>
        <p:spPr>
          <a:xfrm>
            <a:off x="609601" y="6389813"/>
            <a:ext cx="2745850" cy="184666"/>
          </a:xfrm>
          <a:prstGeom prst="rect">
            <a:avLst/>
          </a:prstGeom>
          <a:noFill/>
        </p:spPr>
        <p:txBody>
          <a:bodyPr wrap="square" rtlCol="0">
            <a:spAutoFit/>
          </a:bodyPr>
          <a:lstStyle/>
          <a:p>
            <a:pPr algn="ctr"/>
            <a:r>
              <a:rPr lang="en-US" sz="600" dirty="0">
                <a:solidFill>
                  <a:schemeClr val="tx2"/>
                </a:solidFill>
              </a:rPr>
              <a:t>© 2022, Amazon Web Services, Inc. or its affiliates. All rights reserved.</a:t>
            </a:r>
          </a:p>
        </p:txBody>
      </p:sp>
    </p:spTree>
    <p:extLst>
      <p:ext uri="{BB962C8B-B14F-4D97-AF65-F5344CB8AC3E}">
        <p14:creationId xmlns:p14="http://schemas.microsoft.com/office/powerpoint/2010/main" val="25244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Append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91CB6-D820-4A96-8204-600D7D956821}"/>
              </a:ext>
            </a:extLst>
          </p:cNvPr>
          <p:cNvSpPr>
            <a:spLocks noGrp="1"/>
          </p:cNvSpPr>
          <p:nvPr>
            <p:ph type="title" hasCustomPrompt="1"/>
          </p:nvPr>
        </p:nvSpPr>
        <p:spPr>
          <a:xfrm>
            <a:off x="609600" y="378869"/>
            <a:ext cx="10972800" cy="535531"/>
          </a:xfrm>
        </p:spPr>
        <p:txBody>
          <a:bodyPr/>
          <a:lstStyle>
            <a:lvl1pPr>
              <a:defRPr/>
            </a:lvl1pPr>
          </a:lstStyle>
          <a:p>
            <a:r>
              <a:rPr lang="en-US" dirty="0"/>
              <a:t>Appendix layout</a:t>
            </a:r>
          </a:p>
        </p:txBody>
      </p:sp>
      <p:sp>
        <p:nvSpPr>
          <p:cNvPr id="7" name="Text Placeholder 6">
            <a:extLst>
              <a:ext uri="{FF2B5EF4-FFF2-40B4-BE49-F238E27FC236}">
                <a16:creationId xmlns:a16="http://schemas.microsoft.com/office/drawing/2014/main" id="{11750401-572B-4B45-BF07-5D528B05F88A}"/>
              </a:ext>
            </a:extLst>
          </p:cNvPr>
          <p:cNvSpPr>
            <a:spLocks noGrp="1"/>
          </p:cNvSpPr>
          <p:nvPr>
            <p:ph type="body" sz="quarter" idx="10" hasCustomPrompt="1"/>
          </p:nvPr>
        </p:nvSpPr>
        <p:spPr>
          <a:xfrm>
            <a:off x="609600" y="1354050"/>
            <a:ext cx="10972800" cy="4780936"/>
          </a:xfrm>
        </p:spPr>
        <p:txBody>
          <a:bodyPr/>
          <a:lstStyle>
            <a:lvl1pPr marL="0" indent="0">
              <a:spcAft>
                <a:spcPts val="3000"/>
              </a:spcAft>
              <a:buNone/>
              <a:defRPr sz="2400"/>
            </a:lvl1pPr>
            <a:lvl2pPr marL="0" indent="0">
              <a:spcAft>
                <a:spcPts val="3000"/>
              </a:spcAft>
              <a:buNone/>
              <a:defRPr sz="2400"/>
            </a:lvl2pPr>
            <a:lvl3pPr marL="0" indent="0">
              <a:spcAft>
                <a:spcPts val="3000"/>
              </a:spcAft>
              <a:buNone/>
              <a:defRPr sz="2400"/>
            </a:lvl3pPr>
            <a:lvl4pPr marL="0" indent="0">
              <a:spcAft>
                <a:spcPts val="3000"/>
              </a:spcAft>
              <a:buNone/>
              <a:defRPr sz="2400"/>
            </a:lvl4pPr>
            <a:lvl5pPr marL="0" indent="0">
              <a:spcAft>
                <a:spcPts val="3000"/>
              </a:spcAft>
              <a:buNone/>
              <a:defRPr sz="2400"/>
            </a:lvl5pPr>
          </a:lstStyle>
          <a:p>
            <a:pPr lvl="0"/>
            <a:r>
              <a:rPr lang="en-US" dirty="0"/>
              <a:t>Enter single-level TOC</a:t>
            </a:r>
          </a:p>
        </p:txBody>
      </p:sp>
      <p:sp>
        <p:nvSpPr>
          <p:cNvPr id="3" name="Date Placeholder 2">
            <a:extLst>
              <a:ext uri="{FF2B5EF4-FFF2-40B4-BE49-F238E27FC236}">
                <a16:creationId xmlns:a16="http://schemas.microsoft.com/office/drawing/2014/main" id="{CF5A1D86-6A7C-4718-BC8A-729563F7E07F}"/>
              </a:ext>
            </a:extLst>
          </p:cNvPr>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Footer Placeholder 3">
            <a:extLst>
              <a:ext uri="{FF2B5EF4-FFF2-40B4-BE49-F238E27FC236}">
                <a16:creationId xmlns:a16="http://schemas.microsoft.com/office/drawing/2014/main" id="{AC5447C4-003F-49F1-92D9-AA8E16018146}"/>
              </a:ext>
            </a:extLst>
          </p:cNvPr>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Slide Number Placeholder 4">
            <a:extLst>
              <a:ext uri="{FF2B5EF4-FFF2-40B4-BE49-F238E27FC236}">
                <a16:creationId xmlns:a16="http://schemas.microsoft.com/office/drawing/2014/main" id="{784C0F27-F073-46C5-99AA-D6BC67A40F51}"/>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1807766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A33D-5535-4C9A-8FE3-B37ABA63B4C7}"/>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9E93D77A-024C-472F-B312-4E06A5BAE0BA}"/>
              </a:ext>
            </a:extLst>
          </p:cNvPr>
          <p:cNvSpPr>
            <a:spLocks noGrp="1"/>
          </p:cNvSpPr>
          <p:nvPr>
            <p:ph type="body" orient="vert" idx="1"/>
          </p:nvPr>
        </p:nvSpPr>
        <p:spPr>
          <a:xfrm>
            <a:off x="9464128" y="1197032"/>
            <a:ext cx="2118272" cy="5013267"/>
          </a:xfrm>
        </p:spPr>
        <p:txBody>
          <a:bodyPr vert="eaVert"/>
          <a:lstStyle>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D7BCF1F-274F-4C05-8696-189CDAE0C33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Footer Placeholder 4">
            <a:extLst>
              <a:ext uri="{FF2B5EF4-FFF2-40B4-BE49-F238E27FC236}">
                <a16:creationId xmlns:a16="http://schemas.microsoft.com/office/drawing/2014/main" id="{34FBB62C-DD5C-4CC6-98BC-330285579B7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Slide Number Placeholder 5">
            <a:extLst>
              <a:ext uri="{FF2B5EF4-FFF2-40B4-BE49-F238E27FC236}">
                <a16:creationId xmlns:a16="http://schemas.microsoft.com/office/drawing/2014/main" id="{310D4DAD-D906-4444-864A-7CED33CEDE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359912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F2CA4B-F100-498A-9F95-D1048E98B369}"/>
              </a:ext>
            </a:extLst>
          </p:cNvPr>
          <p:cNvSpPr>
            <a:spLocks noGrp="1"/>
          </p:cNvSpPr>
          <p:nvPr>
            <p:ph type="title" orient="vert"/>
          </p:nvPr>
        </p:nvSpPr>
        <p:spPr>
          <a:xfrm>
            <a:off x="8724900" y="781048"/>
            <a:ext cx="2857500" cy="542925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4442DEB-18AA-41C3-A034-B81C2006971D}"/>
              </a:ext>
            </a:extLst>
          </p:cNvPr>
          <p:cNvSpPr>
            <a:spLocks noGrp="1"/>
          </p:cNvSpPr>
          <p:nvPr>
            <p:ph type="body" orient="vert" idx="1"/>
          </p:nvPr>
        </p:nvSpPr>
        <p:spPr>
          <a:xfrm>
            <a:off x="6454228" y="781048"/>
            <a:ext cx="2118272" cy="5429252"/>
          </a:xfrm>
        </p:spPr>
        <p:txBody>
          <a:bodyPr vert="eaVert"/>
          <a:lstStyle>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D98874D-2362-4107-9CFB-6624C519CF0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Footer Placeholder 4">
            <a:extLst>
              <a:ext uri="{FF2B5EF4-FFF2-40B4-BE49-F238E27FC236}">
                <a16:creationId xmlns:a16="http://schemas.microsoft.com/office/drawing/2014/main" id="{0C81FEF1-5834-4539-A37C-ED5E275C6D2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Slide Number Placeholder 5">
            <a:extLst>
              <a:ext uri="{FF2B5EF4-FFF2-40B4-BE49-F238E27FC236}">
                <a16:creationId xmlns:a16="http://schemas.microsoft.com/office/drawing/2014/main" id="{F0AA1474-147C-4D4E-B55D-24F747B205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34371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Rating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314211"/>
            <a:ext cx="10972800" cy="535531"/>
          </a:xfrm>
        </p:spPr>
        <p:txBody>
          <a:bodyPr/>
          <a:lstStyle>
            <a:lvl1pPr>
              <a:defRPr>
                <a:solidFill>
                  <a:schemeClr val="tx1"/>
                </a:solidFill>
                <a:latin typeface="+mj-lt"/>
              </a:defRPr>
            </a:lvl1pPr>
          </a:lstStyle>
          <a:p>
            <a:r>
              <a:rPr lang="en-US" dirty="0"/>
              <a:t>Rating slide layout – DO NOT PRESENT</a:t>
            </a:r>
          </a:p>
        </p:txBody>
      </p:sp>
      <p:sp>
        <p:nvSpPr>
          <p:cNvPr id="3" name="Date Placeholder 2">
            <a:extLst>
              <a:ext uri="{FF2B5EF4-FFF2-40B4-BE49-F238E27FC236}">
                <a16:creationId xmlns:a16="http://schemas.microsoft.com/office/drawing/2014/main" id="{08A22A18-A983-4477-9CE2-E889A78034A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Footer Placeholder 3">
            <a:extLst>
              <a:ext uri="{FF2B5EF4-FFF2-40B4-BE49-F238E27FC236}">
                <a16:creationId xmlns:a16="http://schemas.microsoft.com/office/drawing/2014/main" id="{416B6389-19E6-4677-81FB-25CCEB0E3D8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Slide Number Placeholder 4">
            <a:extLst>
              <a:ext uri="{FF2B5EF4-FFF2-40B4-BE49-F238E27FC236}">
                <a16:creationId xmlns:a16="http://schemas.microsoft.com/office/drawing/2014/main" id="{6D907AE9-2A8E-446F-AC5C-E522F1C023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TextBox 5">
            <a:extLst>
              <a:ext uri="{FF2B5EF4-FFF2-40B4-BE49-F238E27FC236}">
                <a16:creationId xmlns:a16="http://schemas.microsoft.com/office/drawing/2014/main" id="{02A1E754-4B7E-48A8-9BB6-9A7DDAFA8957}"/>
              </a:ext>
            </a:extLst>
          </p:cNvPr>
          <p:cNvSpPr txBox="1"/>
          <p:nvPr/>
        </p:nvSpPr>
        <p:spPr>
          <a:xfrm>
            <a:off x="609600" y="4796590"/>
            <a:ext cx="7710000" cy="369332"/>
          </a:xfrm>
          <a:prstGeom prst="rect">
            <a:avLst/>
          </a:prstGeom>
          <a:noFill/>
        </p:spPr>
        <p:txBody>
          <a:bodyPr wrap="square" lIns="0" rIns="0" rtlCol="0">
            <a:spAutoFit/>
          </a:bodyPr>
          <a:lstStyle/>
          <a:p>
            <a:pPr algn="l"/>
            <a:r>
              <a:rPr lang="en-US" dirty="0">
                <a:solidFill>
                  <a:schemeClr val="accent5">
                    <a:lumMod val="75000"/>
                  </a:schemeClr>
                </a:solidFill>
              </a:rPr>
              <a:t>Select the star rating above in presentation mode. </a:t>
            </a:r>
          </a:p>
        </p:txBody>
      </p:sp>
    </p:spTree>
    <p:extLst>
      <p:ext uri="{BB962C8B-B14F-4D97-AF65-F5344CB8AC3E}">
        <p14:creationId xmlns:p14="http://schemas.microsoft.com/office/powerpoint/2010/main" val="3393898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p:cSld name="Do Not Us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A4731D4-24B7-407D-A119-09109E0E0D80}"/>
              </a:ext>
            </a:extLst>
          </p:cNvPr>
          <p:cNvSpPr txBox="1"/>
          <p:nvPr/>
        </p:nvSpPr>
        <p:spPr>
          <a:xfrm>
            <a:off x="3486150" y="2512370"/>
            <a:ext cx="7353300" cy="1874103"/>
          </a:xfrm>
          <a:prstGeom prst="rect">
            <a:avLst/>
          </a:prstGeom>
          <a:noFill/>
        </p:spPr>
        <p:txBody>
          <a:bodyPr wrap="square" rtlCol="0">
            <a:spAutoFit/>
          </a:bodyPr>
          <a:lstStyle/>
          <a:p>
            <a:pPr algn="l">
              <a:lnSpc>
                <a:spcPct val="80000"/>
              </a:lnSpc>
            </a:pPr>
            <a:r>
              <a:rPr lang="en-US" sz="6000" dirty="0">
                <a:latin typeface="+mj-lt"/>
              </a:rPr>
              <a:t>Do not use layouts after this slide.</a:t>
            </a:r>
            <a:br>
              <a:rPr lang="en-US" sz="6000" dirty="0">
                <a:latin typeface="+mj-lt"/>
              </a:rPr>
            </a:br>
            <a:r>
              <a:rPr lang="en-US" sz="2000" dirty="0">
                <a:latin typeface="+mj-lt"/>
              </a:rPr>
              <a:t>They are not part of the official template.</a:t>
            </a:r>
            <a:endParaRPr lang="en-US" sz="6000" dirty="0">
              <a:latin typeface="+mj-lt"/>
            </a:endParaRPr>
          </a:p>
        </p:txBody>
      </p:sp>
      <p:pic>
        <p:nvPicPr>
          <p:cNvPr id="7" name="Graphic 6" descr="Stop sign">
            <a:extLst>
              <a:ext uri="{FF2B5EF4-FFF2-40B4-BE49-F238E27FC236}">
                <a16:creationId xmlns:a16="http://schemas.microsoft.com/office/drawing/2014/main" id="{2E1D490C-0B7A-44B5-A2CC-97504831122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250" y="2114549"/>
            <a:ext cx="2628900" cy="2628900"/>
          </a:xfrm>
          <a:prstGeom prst="rect">
            <a:avLst/>
          </a:prstGeom>
        </p:spPr>
      </p:pic>
      <p:sp>
        <p:nvSpPr>
          <p:cNvPr id="8" name="Rectangle 7">
            <a:extLst>
              <a:ext uri="{FF2B5EF4-FFF2-40B4-BE49-F238E27FC236}">
                <a16:creationId xmlns:a16="http://schemas.microsoft.com/office/drawing/2014/main" id="{A56A91D7-A142-41A9-9775-90FA8A0EC8F4}"/>
              </a:ext>
            </a:extLst>
          </p:cNvPr>
          <p:cNvSpPr/>
          <p:nvPr/>
        </p:nvSpPr>
        <p:spPr>
          <a:xfrm>
            <a:off x="380999" y="6337300"/>
            <a:ext cx="4943475" cy="5207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F4A252AA-410C-4410-AE45-9D483892FCD8}"/>
              </a:ext>
            </a:extLst>
          </p:cNvPr>
          <p:cNvSpPr/>
          <p:nvPr/>
        </p:nvSpPr>
        <p:spPr>
          <a:xfrm>
            <a:off x="380999" y="163722"/>
            <a:ext cx="4943475" cy="5207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24354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TitleVersion4">
    <p:bg>
      <p:bgRef idx="1001">
        <a:schemeClr val="bg2"/>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32E6C43-B919-49A3-A70D-18632FEB829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4282"/>
            <a:ext cx="12192000" cy="6858000"/>
          </a:xfrm>
          <a:prstGeom prst="rect">
            <a:avLst/>
          </a:prstGeom>
        </p:spPr>
      </p:pic>
      <p:sp>
        <p:nvSpPr>
          <p:cNvPr id="2" name="Title 1">
            <a:extLst>
              <a:ext uri="{FF2B5EF4-FFF2-40B4-BE49-F238E27FC236}">
                <a16:creationId xmlns:a16="http://schemas.microsoft.com/office/drawing/2014/main" id="{5DA58158-FB30-402D-9EAA-2604BF1AD777}"/>
              </a:ext>
            </a:extLst>
          </p:cNvPr>
          <p:cNvSpPr>
            <a:spLocks noGrp="1"/>
          </p:cNvSpPr>
          <p:nvPr>
            <p:ph type="ctrTitle" hasCustomPrompt="1"/>
          </p:nvPr>
        </p:nvSpPr>
        <p:spPr>
          <a:xfrm>
            <a:off x="609600" y="1973941"/>
            <a:ext cx="5718629" cy="723900"/>
          </a:xfrm>
        </p:spPr>
        <p:txBody>
          <a:bodyPr anchor="t"/>
          <a:lstStyle>
            <a:lvl1pPr algn="l">
              <a:defRPr sz="4800">
                <a:solidFill>
                  <a:schemeClr val="bg1"/>
                </a:solidFill>
              </a:defRPr>
            </a:lvl1pPr>
          </a:lstStyle>
          <a:p>
            <a:r>
              <a:rPr lang="en-US" dirty="0"/>
              <a:t>Type title here</a:t>
            </a:r>
          </a:p>
        </p:txBody>
      </p:sp>
      <p:sp>
        <p:nvSpPr>
          <p:cNvPr id="3" name="Subtitle 2">
            <a:extLst>
              <a:ext uri="{FF2B5EF4-FFF2-40B4-BE49-F238E27FC236}">
                <a16:creationId xmlns:a16="http://schemas.microsoft.com/office/drawing/2014/main" id="{F0598BC9-6D0C-459A-9F7F-5E47C262AB1B}"/>
              </a:ext>
            </a:extLst>
          </p:cNvPr>
          <p:cNvSpPr>
            <a:spLocks noGrp="1"/>
          </p:cNvSpPr>
          <p:nvPr>
            <p:ph type="subTitle" idx="1" hasCustomPrompt="1"/>
          </p:nvPr>
        </p:nvSpPr>
        <p:spPr>
          <a:xfrm>
            <a:off x="609600" y="2812142"/>
            <a:ext cx="5718629" cy="643362"/>
          </a:xfrm>
        </p:spPr>
        <p:txBody>
          <a:bodyPr lIns="0"/>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subtitle here</a:t>
            </a:r>
          </a:p>
        </p:txBody>
      </p:sp>
      <p:sp>
        <p:nvSpPr>
          <p:cNvPr id="18" name="Text Placeholder 17">
            <a:extLst>
              <a:ext uri="{FF2B5EF4-FFF2-40B4-BE49-F238E27FC236}">
                <a16:creationId xmlns:a16="http://schemas.microsoft.com/office/drawing/2014/main" id="{89ADCB45-CDD6-4A48-882D-5B8BF9CC4E6B}"/>
              </a:ext>
            </a:extLst>
          </p:cNvPr>
          <p:cNvSpPr>
            <a:spLocks noGrp="1"/>
          </p:cNvSpPr>
          <p:nvPr>
            <p:ph type="body" sz="quarter" idx="13" hasCustomPrompt="1"/>
          </p:nvPr>
        </p:nvSpPr>
        <p:spPr>
          <a:xfrm>
            <a:off x="609600" y="4736191"/>
            <a:ext cx="4800600" cy="409575"/>
          </a:xfrm>
        </p:spPr>
        <p:txBody>
          <a:bodyPr lIns="0"/>
          <a:lstStyle>
            <a:lvl1pPr marL="0" indent="0">
              <a:buNone/>
              <a:defRPr sz="2000" b="0">
                <a:solidFill>
                  <a:schemeClr val="bg1"/>
                </a:solidFill>
              </a:defRPr>
            </a:lvl1pPr>
            <a:lvl2pPr marL="228600" indent="0">
              <a:buNone/>
              <a:defRPr/>
            </a:lvl2pPr>
            <a:lvl3pPr marL="502920" indent="0">
              <a:buNone/>
              <a:defRPr/>
            </a:lvl3pPr>
            <a:lvl4pPr marL="777240" indent="0">
              <a:buNone/>
              <a:defRPr/>
            </a:lvl4pPr>
            <a:lvl5pPr marL="1051560" indent="0">
              <a:buNone/>
              <a:defRPr/>
            </a:lvl5pPr>
          </a:lstStyle>
          <a:p>
            <a:pPr lvl="0"/>
            <a:r>
              <a:rPr lang="en-US" dirty="0"/>
              <a:t>Speaker name</a:t>
            </a:r>
          </a:p>
        </p:txBody>
      </p:sp>
      <p:sp>
        <p:nvSpPr>
          <p:cNvPr id="19" name="Text Placeholder 17">
            <a:extLst>
              <a:ext uri="{FF2B5EF4-FFF2-40B4-BE49-F238E27FC236}">
                <a16:creationId xmlns:a16="http://schemas.microsoft.com/office/drawing/2014/main" id="{648667D5-E2E7-4331-B1ED-AE39B4769117}"/>
              </a:ext>
            </a:extLst>
          </p:cNvPr>
          <p:cNvSpPr>
            <a:spLocks noGrp="1"/>
          </p:cNvSpPr>
          <p:nvPr>
            <p:ph type="body" sz="quarter" idx="14" hasCustomPrompt="1"/>
          </p:nvPr>
        </p:nvSpPr>
        <p:spPr>
          <a:xfrm>
            <a:off x="609600" y="5149491"/>
            <a:ext cx="4800600" cy="409575"/>
          </a:xfrm>
        </p:spPr>
        <p:txBody>
          <a:bodyPr lIns="0"/>
          <a:lstStyle>
            <a:lvl1pPr marL="0" indent="0">
              <a:spcAft>
                <a:spcPts val="300"/>
              </a:spcAft>
              <a:buNone/>
              <a:defRPr sz="2000" b="0">
                <a:solidFill>
                  <a:schemeClr val="bg1"/>
                </a:solidFill>
              </a:defRPr>
            </a:lvl1pPr>
            <a:lvl2pPr marL="228600" indent="0">
              <a:buNone/>
              <a:defRPr/>
            </a:lvl2pPr>
            <a:lvl3pPr marL="502920" indent="0">
              <a:buNone/>
              <a:defRPr/>
            </a:lvl3pPr>
            <a:lvl4pPr marL="777240" indent="0">
              <a:buNone/>
              <a:defRPr/>
            </a:lvl4pPr>
            <a:lvl5pPr marL="1051560" indent="0">
              <a:buNone/>
              <a:defRPr/>
            </a:lvl5pPr>
          </a:lstStyle>
          <a:p>
            <a:pPr lvl="0"/>
            <a:r>
              <a:rPr lang="en-US" dirty="0"/>
              <a:t>Speaker title</a:t>
            </a:r>
          </a:p>
        </p:txBody>
      </p:sp>
      <p:sp>
        <p:nvSpPr>
          <p:cNvPr id="20" name="TextBox 19">
            <a:extLst>
              <a:ext uri="{FF2B5EF4-FFF2-40B4-BE49-F238E27FC236}">
                <a16:creationId xmlns:a16="http://schemas.microsoft.com/office/drawing/2014/main" id="{83FCD42A-206E-4E24-A5B1-8A8A1991DCBE}"/>
              </a:ext>
            </a:extLst>
          </p:cNvPr>
          <p:cNvSpPr txBox="1"/>
          <p:nvPr userDrawn="1"/>
        </p:nvSpPr>
        <p:spPr>
          <a:xfrm>
            <a:off x="4127352" y="6389813"/>
            <a:ext cx="3937296" cy="1846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mazon Ember"/>
                <a:ea typeface="+mn-ea"/>
                <a:cs typeface="+mn-cs"/>
              </a:rPr>
              <a:t>© 2021, Amazon Web Services, Inc. or its affiliates. All rights reserved. Amazon Confidential and Trademark.</a:t>
            </a:r>
          </a:p>
        </p:txBody>
      </p:sp>
      <p:pic>
        <p:nvPicPr>
          <p:cNvPr id="11" name="Picture 10">
            <a:extLst>
              <a:ext uri="{FF2B5EF4-FFF2-40B4-BE49-F238E27FC236}">
                <a16:creationId xmlns:a16="http://schemas.microsoft.com/office/drawing/2014/main" id="{18EDF88F-AF7B-AC43-9A4A-96D688E3353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Tree>
    <p:extLst>
      <p:ext uri="{BB962C8B-B14F-4D97-AF65-F5344CB8AC3E}">
        <p14:creationId xmlns:p14="http://schemas.microsoft.com/office/powerpoint/2010/main" val="39376052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userDrawn="1">
  <p:cSld name="TitleOnly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A7C39-17F2-48C2-B98B-BE3F1CA16BB2}"/>
              </a:ext>
            </a:extLst>
          </p:cNvPr>
          <p:cNvSpPr>
            <a:spLocks noGrp="1"/>
          </p:cNvSpPr>
          <p:nvPr>
            <p:ph type="title" hasCustomPrompt="1"/>
          </p:nvPr>
        </p:nvSpPr>
        <p:spPr/>
        <p:txBody>
          <a:bodyPr/>
          <a:lstStyle>
            <a:lvl1pPr>
              <a:defRPr/>
            </a:lvl1pPr>
          </a:lstStyle>
          <a:p>
            <a:r>
              <a:rPr lang="en-US" dirty="0"/>
              <a:t>Title only layout</a:t>
            </a:r>
          </a:p>
        </p:txBody>
      </p:sp>
      <p:sp>
        <p:nvSpPr>
          <p:cNvPr id="3" name="Date Placeholder 2">
            <a:extLst>
              <a:ext uri="{FF2B5EF4-FFF2-40B4-BE49-F238E27FC236}">
                <a16:creationId xmlns:a16="http://schemas.microsoft.com/office/drawing/2014/main" id="{CE3F403A-2971-8B43-A118-EF37D6A79906}"/>
              </a:ext>
            </a:extLst>
          </p:cNvPr>
          <p:cNvSpPr>
            <a:spLocks noGrp="1"/>
          </p:cNvSpPr>
          <p:nvPr>
            <p:ph type="dt" sz="half"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A26A6D2-C6FC-4070-B9F9-6215DB46DB1E}" type="datetime1">
              <a:rPr kumimoji="0" lang="en-US" sz="1000" b="0" i="0" u="none" strike="noStrike" kern="1200" cap="none" spc="0" normalizeH="0" baseline="0" noProof="0" smtClean="0">
                <a:ln>
                  <a:noFill/>
                </a:ln>
                <a:solidFill>
                  <a:srgbClr val="FFFFFF"/>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FFFFFF"/>
              </a:solidFill>
              <a:effectLst/>
              <a:uLnTx/>
              <a:uFillTx/>
              <a:latin typeface="Amazon Ember"/>
              <a:ea typeface="+mn-ea"/>
              <a:cs typeface="+mn-cs"/>
            </a:endParaRPr>
          </a:p>
        </p:txBody>
      </p:sp>
      <p:sp>
        <p:nvSpPr>
          <p:cNvPr id="5" name="Footer Placeholder 4">
            <a:extLst>
              <a:ext uri="{FF2B5EF4-FFF2-40B4-BE49-F238E27FC236}">
                <a16:creationId xmlns:a16="http://schemas.microsoft.com/office/drawing/2014/main" id="{5EAFDC83-7B85-3942-8D51-372976BD291B}"/>
              </a:ext>
            </a:extLst>
          </p:cNvPr>
          <p:cNvSpPr>
            <a:spLocks noGrp="1"/>
          </p:cNvSpPr>
          <p:nvPr>
            <p:ph type="ftr" sz="quarter" idx="1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mazon Ember"/>
              <a:ea typeface="+mn-ea"/>
              <a:cs typeface="+mn-cs"/>
            </a:endParaRPr>
          </a:p>
        </p:txBody>
      </p:sp>
      <p:sp>
        <p:nvSpPr>
          <p:cNvPr id="7" name="Slide Number Placeholder 6">
            <a:extLst>
              <a:ext uri="{FF2B5EF4-FFF2-40B4-BE49-F238E27FC236}">
                <a16:creationId xmlns:a16="http://schemas.microsoft.com/office/drawing/2014/main" id="{F7466A86-A8A4-174C-B76A-184110FED042}"/>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FFFFFF"/>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FFFFFF"/>
              </a:solidFill>
              <a:effectLst/>
              <a:uLnTx/>
              <a:uFillTx/>
              <a:latin typeface="Amazon Ember"/>
              <a:ea typeface="+mn-ea"/>
              <a:cs typeface="+mn-cs"/>
            </a:endParaRPr>
          </a:p>
        </p:txBody>
      </p:sp>
      <p:pic>
        <p:nvPicPr>
          <p:cNvPr id="11" name="Picture 10">
            <a:extLst>
              <a:ext uri="{FF2B5EF4-FFF2-40B4-BE49-F238E27FC236}">
                <a16:creationId xmlns:a16="http://schemas.microsoft.com/office/drawing/2014/main" id="{04D06982-160F-4BC4-A6CB-CD465BDA373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5295" y="6283208"/>
            <a:ext cx="798076" cy="224079"/>
          </a:xfrm>
          <a:prstGeom prst="rect">
            <a:avLst/>
          </a:prstGeom>
        </p:spPr>
      </p:pic>
      <p:sp>
        <p:nvSpPr>
          <p:cNvPr id="12" name="TextBox 11">
            <a:extLst>
              <a:ext uri="{FF2B5EF4-FFF2-40B4-BE49-F238E27FC236}">
                <a16:creationId xmlns:a16="http://schemas.microsoft.com/office/drawing/2014/main" id="{10E09A22-4A2C-4E68-B554-ED793890E8AB}"/>
              </a:ext>
            </a:extLst>
          </p:cNvPr>
          <p:cNvSpPr txBox="1"/>
          <p:nvPr userDrawn="1"/>
        </p:nvSpPr>
        <p:spPr>
          <a:xfrm>
            <a:off x="4127352" y="6389813"/>
            <a:ext cx="3937296" cy="1846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mazon Ember"/>
                <a:ea typeface="+mn-ea"/>
                <a:cs typeface="+mn-cs"/>
              </a:rPr>
              <a:t>© 2021, Amazon Web Services, Inc. or its affiliates. All rights reserved. Amazon Confidential and Trademark.</a:t>
            </a:r>
          </a:p>
        </p:txBody>
      </p:sp>
    </p:spTree>
    <p:extLst>
      <p:ext uri="{BB962C8B-B14F-4D97-AF65-F5344CB8AC3E}">
        <p14:creationId xmlns:p14="http://schemas.microsoft.com/office/powerpoint/2010/main" val="3353530917"/>
      </p:ext>
    </p:extLst>
  </p:cSld>
  <p:clrMapOvr>
    <a:overrideClrMapping bg1="dk1" tx1="lt1" bg2="dk2" tx2="lt2" accent1="accent1" accent2="accent2" accent3="accent3" accent4="accent4" accent5="accent5" accent6="accent6" hlink="hlink" folHlink="folHlink"/>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userDrawn="1">
  <p:cSld name="SectionHeaderVersion4">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6AC8A2-CA70-4049-B014-BB9F426BC7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0" y="-3480"/>
            <a:ext cx="12188952" cy="6858000"/>
          </a:xfrm>
          <a:prstGeom prst="rect">
            <a:avLst/>
          </a:prstGeom>
        </p:spPr>
      </p:pic>
      <p:sp>
        <p:nvSpPr>
          <p:cNvPr id="2" name="Title 1">
            <a:extLst>
              <a:ext uri="{FF2B5EF4-FFF2-40B4-BE49-F238E27FC236}">
                <a16:creationId xmlns:a16="http://schemas.microsoft.com/office/drawing/2014/main" id="{E162F3E8-1253-4748-A4CA-00B845807C26}"/>
              </a:ext>
            </a:extLst>
          </p:cNvPr>
          <p:cNvSpPr>
            <a:spLocks noGrp="1"/>
          </p:cNvSpPr>
          <p:nvPr>
            <p:ph type="title" hasCustomPrompt="1"/>
          </p:nvPr>
        </p:nvSpPr>
        <p:spPr>
          <a:xfrm>
            <a:off x="609599" y="2377440"/>
            <a:ext cx="6556513" cy="1625599"/>
          </a:xfrm>
        </p:spPr>
        <p:txBody>
          <a:bodyPr anchor="t"/>
          <a:lstStyle>
            <a:lvl1pPr>
              <a:defRPr sz="4400">
                <a:solidFill>
                  <a:schemeClr val="bg1"/>
                </a:solidFill>
              </a:defRPr>
            </a:lvl1pPr>
          </a:lstStyle>
          <a:p>
            <a:r>
              <a:rPr lang="en-US" dirty="0"/>
              <a:t>Section divider – </a:t>
            </a:r>
            <a:br>
              <a:rPr lang="en-US" dirty="0"/>
            </a:br>
            <a:r>
              <a:rPr lang="en-US" dirty="0"/>
              <a:t>Type section name here</a:t>
            </a:r>
          </a:p>
        </p:txBody>
      </p:sp>
      <p:sp>
        <p:nvSpPr>
          <p:cNvPr id="8" name="TextBox 7">
            <a:extLst>
              <a:ext uri="{FF2B5EF4-FFF2-40B4-BE49-F238E27FC236}">
                <a16:creationId xmlns:a16="http://schemas.microsoft.com/office/drawing/2014/main" id="{38C699F1-8C4A-454D-90C2-CAF25DD5A78F}"/>
              </a:ext>
            </a:extLst>
          </p:cNvPr>
          <p:cNvSpPr txBox="1"/>
          <p:nvPr userDrawn="1"/>
        </p:nvSpPr>
        <p:spPr>
          <a:xfrm>
            <a:off x="4127352" y="6389813"/>
            <a:ext cx="3937296" cy="1846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mazon Ember"/>
                <a:ea typeface="+mn-ea"/>
                <a:cs typeface="+mn-cs"/>
              </a:rPr>
              <a:t>© 2021, Amazon Web Services, Inc. or its affiliates. All rights reserved. Amazon Confidential and Trademark.</a:t>
            </a:r>
          </a:p>
        </p:txBody>
      </p:sp>
      <p:sp>
        <p:nvSpPr>
          <p:cNvPr id="3" name="Date Placeholder 2">
            <a:extLst>
              <a:ext uri="{FF2B5EF4-FFF2-40B4-BE49-F238E27FC236}">
                <a16:creationId xmlns:a16="http://schemas.microsoft.com/office/drawing/2014/main" id="{47043356-783F-E545-8939-76C71C3D960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2B76D3-D5D0-4CFA-8E27-6A8D782B863C}"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Footer Placeholder 3">
            <a:extLst>
              <a:ext uri="{FF2B5EF4-FFF2-40B4-BE49-F238E27FC236}">
                <a16:creationId xmlns:a16="http://schemas.microsoft.com/office/drawing/2014/main" id="{2DE1A212-2529-804C-B7A6-9B2BA4195DC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Slide Number Placeholder 4">
            <a:extLst>
              <a:ext uri="{FF2B5EF4-FFF2-40B4-BE49-F238E27FC236}">
                <a16:creationId xmlns:a16="http://schemas.microsoft.com/office/drawing/2014/main" id="{CF847947-B017-0044-83FA-22F75CBD101C}"/>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FFFFFF"/>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FFFFFF"/>
              </a:solidFill>
              <a:effectLst/>
              <a:uLnTx/>
              <a:uFillTx/>
              <a:latin typeface="Amazon Ember"/>
              <a:ea typeface="+mn-ea"/>
              <a:cs typeface="+mn-cs"/>
            </a:endParaRPr>
          </a:p>
        </p:txBody>
      </p:sp>
      <p:pic>
        <p:nvPicPr>
          <p:cNvPr id="10" name="Picture 9">
            <a:extLst>
              <a:ext uri="{FF2B5EF4-FFF2-40B4-BE49-F238E27FC236}">
                <a16:creationId xmlns:a16="http://schemas.microsoft.com/office/drawing/2014/main" id="{86AFD722-83EA-497A-8905-715FF2D21FEC}"/>
              </a:ext>
            </a:extLst>
          </p:cNvPr>
          <p:cNvPicPr>
            <a:picLocks noChangeAspect="1"/>
          </p:cNvPicPr>
          <p:nvPr userDrawn="1"/>
        </p:nvPicPr>
        <p:blipFill>
          <a:blip r:embed="rId3" cstate="email">
            <a:lum bright="70000" contrast="-70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a:ext>
            </a:extLst>
          </a:blip>
          <a:stretch>
            <a:fillRect/>
          </a:stretch>
        </p:blipFill>
        <p:spPr>
          <a:xfrm>
            <a:off x="595295" y="6283208"/>
            <a:ext cx="798076" cy="224079"/>
          </a:xfrm>
          <a:prstGeom prst="rect">
            <a:avLst/>
          </a:prstGeom>
        </p:spPr>
      </p:pic>
    </p:spTree>
    <p:extLst>
      <p:ext uri="{BB962C8B-B14F-4D97-AF65-F5344CB8AC3E}">
        <p14:creationId xmlns:p14="http://schemas.microsoft.com/office/powerpoint/2010/main" val="34934739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608">
          <p15:clr>
            <a:srgbClr val="FBAE40"/>
          </p15:clr>
        </p15:guide>
        <p15:guide id="2" orient="horz" pos="1248">
          <p15:clr>
            <a:srgbClr val="FBAE40"/>
          </p15:clr>
        </p15:guide>
      </p15:sldGuideLst>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SectionHeaderVersion3">
    <p:bg>
      <p:bgRef idx="1001">
        <a:schemeClr val="bg2"/>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F620CA3-C3D8-47D2-8499-ADB14419D9E3}"/>
              </a:ext>
            </a:extLst>
          </p:cNvPr>
          <p:cNvPicPr>
            <a:picLocks/>
          </p:cNvPicPr>
          <p:nvPr userDrawn="1"/>
        </p:nvPicPr>
        <p:blipFill>
          <a:blip r:embed="rId2" cstate="email">
            <a:extLst>
              <a:ext uri="{28A0092B-C50C-407E-A947-70E740481C1C}">
                <a14:useLocalDpi xmlns:a14="http://schemas.microsoft.com/office/drawing/2010/main"/>
              </a:ext>
            </a:extLst>
          </a:blip>
          <a:srcRect/>
          <a:stretch/>
        </p:blipFill>
        <p:spPr bwMode="ltGray">
          <a:xfrm>
            <a:off x="-1" y="0"/>
            <a:ext cx="12188952" cy="6858000"/>
          </a:xfrm>
          <a:prstGeom prst="rect">
            <a:avLst/>
          </a:prstGeom>
        </p:spPr>
      </p:pic>
      <p:sp>
        <p:nvSpPr>
          <p:cNvPr id="2" name="Title 1">
            <a:extLst>
              <a:ext uri="{FF2B5EF4-FFF2-40B4-BE49-F238E27FC236}">
                <a16:creationId xmlns:a16="http://schemas.microsoft.com/office/drawing/2014/main" id="{E162F3E8-1253-4748-A4CA-00B845807C26}"/>
              </a:ext>
            </a:extLst>
          </p:cNvPr>
          <p:cNvSpPr>
            <a:spLocks noGrp="1"/>
          </p:cNvSpPr>
          <p:nvPr>
            <p:ph type="title" hasCustomPrompt="1"/>
          </p:nvPr>
        </p:nvSpPr>
        <p:spPr>
          <a:xfrm>
            <a:off x="609600" y="2377440"/>
            <a:ext cx="6705600" cy="1625599"/>
          </a:xfrm>
        </p:spPr>
        <p:txBody>
          <a:bodyPr anchor="t"/>
          <a:lstStyle>
            <a:lvl1pPr>
              <a:defRPr sz="4400">
                <a:solidFill>
                  <a:schemeClr val="tx1"/>
                </a:solidFill>
              </a:defRPr>
            </a:lvl1pPr>
          </a:lstStyle>
          <a:p>
            <a:r>
              <a:rPr lang="en-US" dirty="0"/>
              <a:t>Section divider – </a:t>
            </a:r>
            <a:br>
              <a:rPr lang="en-US" dirty="0"/>
            </a:br>
            <a:r>
              <a:rPr lang="en-US" dirty="0"/>
              <a:t>Type section name here</a:t>
            </a:r>
          </a:p>
        </p:txBody>
      </p:sp>
      <p:sp>
        <p:nvSpPr>
          <p:cNvPr id="8" name="TextBox 7">
            <a:extLst>
              <a:ext uri="{FF2B5EF4-FFF2-40B4-BE49-F238E27FC236}">
                <a16:creationId xmlns:a16="http://schemas.microsoft.com/office/drawing/2014/main" id="{38C699F1-8C4A-454D-90C2-CAF25DD5A78F}"/>
              </a:ext>
            </a:extLst>
          </p:cNvPr>
          <p:cNvSpPr txBox="1"/>
          <p:nvPr userDrawn="1"/>
        </p:nvSpPr>
        <p:spPr>
          <a:xfrm>
            <a:off x="4127352" y="6389813"/>
            <a:ext cx="3937296" cy="1846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232F3E"/>
                </a:solidFill>
                <a:effectLst/>
                <a:uLnTx/>
                <a:uFillTx/>
                <a:latin typeface="Amazon Ember"/>
                <a:ea typeface="+mn-ea"/>
                <a:cs typeface="+mn-cs"/>
              </a:rPr>
              <a:t>© 2021, Amazon Web Services, Inc. or its affiliates. All rights reserved. Amazon Confidential and Trademark</a:t>
            </a:r>
            <a:r>
              <a:rPr kumimoji="0" lang="en-US" sz="600" b="0" i="0" u="none" strike="noStrike" kern="1200" cap="none" spc="0" normalizeH="0" baseline="0" noProof="0" dirty="0">
                <a:ln>
                  <a:noFill/>
                </a:ln>
                <a:solidFill>
                  <a:srgbClr val="FFFFFF"/>
                </a:solidFill>
                <a:effectLst/>
                <a:uLnTx/>
                <a:uFillTx/>
                <a:latin typeface="Amazon Ember"/>
                <a:ea typeface="+mn-ea"/>
                <a:cs typeface="+mn-cs"/>
              </a:rPr>
              <a:t>.</a:t>
            </a:r>
          </a:p>
        </p:txBody>
      </p:sp>
      <p:sp>
        <p:nvSpPr>
          <p:cNvPr id="3" name="Date Placeholder 2">
            <a:extLst>
              <a:ext uri="{FF2B5EF4-FFF2-40B4-BE49-F238E27FC236}">
                <a16:creationId xmlns:a16="http://schemas.microsoft.com/office/drawing/2014/main" id="{D424B128-3EE0-CF41-AFE8-BE78E2D5A28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28AE539-F4B4-4E14-AA49-0CAC54BCCC4E}"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Footer Placeholder 3">
            <a:extLst>
              <a:ext uri="{FF2B5EF4-FFF2-40B4-BE49-F238E27FC236}">
                <a16:creationId xmlns:a16="http://schemas.microsoft.com/office/drawing/2014/main" id="{063A6D63-D316-3743-9E19-1AD97CA0B2A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Slide Number Placeholder 4">
            <a:extLst>
              <a:ext uri="{FF2B5EF4-FFF2-40B4-BE49-F238E27FC236}">
                <a16:creationId xmlns:a16="http://schemas.microsoft.com/office/drawing/2014/main" id="{9B09CFD5-CA68-9A4F-A271-166BC5EB6EC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pic>
        <p:nvPicPr>
          <p:cNvPr id="9" name="Picture 2" descr="Using machine learning to tackle the world&amp;#39;s biggest problems | VentureBeat">
            <a:extLst>
              <a:ext uri="{FF2B5EF4-FFF2-40B4-BE49-F238E27FC236}">
                <a16:creationId xmlns:a16="http://schemas.microsoft.com/office/drawing/2014/main" id="{5C9F642E-78E3-40DB-8970-40514249D609}"/>
              </a:ext>
            </a:extLst>
          </p:cNvPr>
          <p:cNvPicPr>
            <a:picLocks noChangeAspect="1" noChangeArrowheads="1"/>
          </p:cNvPicPr>
          <p:nvPr userDrawn="1"/>
        </p:nvPicPr>
        <p:blipFill>
          <a:blip r:embed="rId3" cstate="email">
            <a:biLevel thresh="75000"/>
            <a:extLst>
              <a:ext uri="{28A0092B-C50C-407E-A947-70E740481C1C}">
                <a14:useLocalDpi xmlns:a14="http://schemas.microsoft.com/office/drawing/2010/main"/>
              </a:ext>
            </a:extLst>
          </a:blip>
          <a:srcRect/>
          <a:stretch>
            <a:fillRect/>
          </a:stretch>
        </p:blipFill>
        <p:spPr bwMode="auto">
          <a:xfrm>
            <a:off x="595295" y="6283208"/>
            <a:ext cx="798076" cy="228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83926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608">
          <p15:clr>
            <a:srgbClr val="FBAE40"/>
          </p15:clr>
        </p15:guide>
        <p15:guide id="2" orient="horz" pos="1248">
          <p15:clr>
            <a:srgbClr val="FBAE40"/>
          </p15:clr>
        </p15:guide>
      </p15:sldGuideLst>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userDrawn="1">
  <p:cSld name="Blank Dark">
    <p:bg>
      <p:bgRef idx="1001">
        <a:schemeClr val="bg2"/>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E3F403A-2971-8B43-A118-EF37D6A79906}"/>
              </a:ext>
            </a:extLst>
          </p:cNvPr>
          <p:cNvSpPr>
            <a:spLocks noGrp="1"/>
          </p:cNvSpPr>
          <p:nvPr>
            <p:ph type="dt" sz="half"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B98AD4-1B4C-4A85-AAB4-A6B8EC45155F}" type="datetime1">
              <a:rPr kumimoji="0" lang="en-US" sz="1000" b="0" i="0" u="none" strike="noStrike" kern="1200" cap="none" spc="0" normalizeH="0" baseline="0" noProof="0" smtClean="0">
                <a:ln>
                  <a:noFill/>
                </a:ln>
                <a:solidFill>
                  <a:srgbClr val="FFFFFF"/>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FFFFFF"/>
              </a:solidFill>
              <a:effectLst/>
              <a:uLnTx/>
              <a:uFillTx/>
              <a:latin typeface="Amazon Ember"/>
              <a:ea typeface="+mn-ea"/>
              <a:cs typeface="+mn-cs"/>
            </a:endParaRPr>
          </a:p>
        </p:txBody>
      </p:sp>
      <p:sp>
        <p:nvSpPr>
          <p:cNvPr id="5" name="Footer Placeholder 4">
            <a:extLst>
              <a:ext uri="{FF2B5EF4-FFF2-40B4-BE49-F238E27FC236}">
                <a16:creationId xmlns:a16="http://schemas.microsoft.com/office/drawing/2014/main" id="{5EAFDC83-7B85-3942-8D51-372976BD291B}"/>
              </a:ext>
            </a:extLst>
          </p:cNvPr>
          <p:cNvSpPr>
            <a:spLocks noGrp="1"/>
          </p:cNvSpPr>
          <p:nvPr>
            <p:ph type="ftr" sz="quarter" idx="1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mazon Ember"/>
              <a:ea typeface="+mn-ea"/>
              <a:cs typeface="+mn-cs"/>
            </a:endParaRPr>
          </a:p>
        </p:txBody>
      </p:sp>
      <p:sp>
        <p:nvSpPr>
          <p:cNvPr id="7" name="Slide Number Placeholder 6">
            <a:extLst>
              <a:ext uri="{FF2B5EF4-FFF2-40B4-BE49-F238E27FC236}">
                <a16:creationId xmlns:a16="http://schemas.microsoft.com/office/drawing/2014/main" id="{F7466A86-A8A4-174C-B76A-184110FED042}"/>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FFFFFF"/>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FFFFFF"/>
              </a:solidFill>
              <a:effectLst/>
              <a:uLnTx/>
              <a:uFillTx/>
              <a:latin typeface="Amazon Ember"/>
              <a:ea typeface="+mn-ea"/>
              <a:cs typeface="+mn-cs"/>
            </a:endParaRPr>
          </a:p>
        </p:txBody>
      </p:sp>
      <p:pic>
        <p:nvPicPr>
          <p:cNvPr id="6" name="Picture 5">
            <a:extLst>
              <a:ext uri="{FF2B5EF4-FFF2-40B4-BE49-F238E27FC236}">
                <a16:creationId xmlns:a16="http://schemas.microsoft.com/office/drawing/2014/main" id="{3CC2E1B3-4B1F-41B4-9A47-38FF9E180C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5295" y="6283208"/>
            <a:ext cx="798076" cy="224079"/>
          </a:xfrm>
          <a:prstGeom prst="rect">
            <a:avLst/>
          </a:prstGeom>
        </p:spPr>
      </p:pic>
      <p:sp>
        <p:nvSpPr>
          <p:cNvPr id="8" name="TextBox 7">
            <a:extLst>
              <a:ext uri="{FF2B5EF4-FFF2-40B4-BE49-F238E27FC236}">
                <a16:creationId xmlns:a16="http://schemas.microsoft.com/office/drawing/2014/main" id="{C89B82EC-7E5F-4FC1-8D70-7BE74640FA03}"/>
              </a:ext>
            </a:extLst>
          </p:cNvPr>
          <p:cNvSpPr txBox="1"/>
          <p:nvPr userDrawn="1"/>
        </p:nvSpPr>
        <p:spPr>
          <a:xfrm>
            <a:off x="4127352" y="6389813"/>
            <a:ext cx="3937296" cy="1846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mazon Ember"/>
                <a:ea typeface="+mn-ea"/>
                <a:cs typeface="+mn-cs"/>
              </a:rPr>
              <a:t>© 2021, Amazon Web Services, Inc. or its affiliates. All rights reserved. Amazon Confidential and Trademark.</a:t>
            </a:r>
          </a:p>
        </p:txBody>
      </p:sp>
      <p:sp>
        <p:nvSpPr>
          <p:cNvPr id="2" name="TextBox 1">
            <a:extLst>
              <a:ext uri="{FF2B5EF4-FFF2-40B4-BE49-F238E27FC236}">
                <a16:creationId xmlns:a16="http://schemas.microsoft.com/office/drawing/2014/main" id="{DEF04ACD-9973-4E4B-BF93-F932341F5A51}"/>
              </a:ext>
            </a:extLst>
          </p:cNvPr>
          <p:cNvSpPr txBox="1"/>
          <p:nvPr userDrawn="1"/>
        </p:nvSpPr>
        <p:spPr>
          <a:xfrm>
            <a:off x="5290457" y="685800"/>
            <a:ext cx="92398" cy="369332"/>
          </a:xfrm>
          <a:prstGeom prst="rect">
            <a:avLst/>
          </a:prstGeom>
          <a:noFill/>
        </p:spPr>
        <p:txBody>
          <a:bodyPr wrap="none" lIns="0" rtlCol="0">
            <a:spAutoFit/>
          </a:bodyPr>
          <a:lstStyle/>
          <a:p>
            <a:pPr algn="l">
              <a:spcAft>
                <a:spcPts val="1200"/>
              </a:spcAft>
            </a:pPr>
            <a:endParaRPr lang="en-US" dirty="0" err="1"/>
          </a:p>
        </p:txBody>
      </p:sp>
      <p:sp>
        <p:nvSpPr>
          <p:cNvPr id="4" name="TextBox 3">
            <a:extLst>
              <a:ext uri="{FF2B5EF4-FFF2-40B4-BE49-F238E27FC236}">
                <a16:creationId xmlns:a16="http://schemas.microsoft.com/office/drawing/2014/main" id="{C75F9C45-76EE-9947-8A33-951AE5E5F7C2}"/>
              </a:ext>
            </a:extLst>
          </p:cNvPr>
          <p:cNvSpPr txBox="1"/>
          <p:nvPr userDrawn="1"/>
        </p:nvSpPr>
        <p:spPr>
          <a:xfrm>
            <a:off x="4620986" y="228600"/>
            <a:ext cx="92398" cy="369332"/>
          </a:xfrm>
          <a:prstGeom prst="rect">
            <a:avLst/>
          </a:prstGeom>
          <a:noFill/>
        </p:spPr>
        <p:txBody>
          <a:bodyPr wrap="none" lIns="0" rtlCol="0">
            <a:spAutoFit/>
          </a:bodyPr>
          <a:lstStyle/>
          <a:p>
            <a:pPr algn="l">
              <a:spcAft>
                <a:spcPts val="1200"/>
              </a:spcAft>
            </a:pPr>
            <a:endParaRPr lang="en-US" dirty="0" err="1"/>
          </a:p>
        </p:txBody>
      </p:sp>
    </p:spTree>
    <p:extLst>
      <p:ext uri="{BB962C8B-B14F-4D97-AF65-F5344CB8AC3E}">
        <p14:creationId xmlns:p14="http://schemas.microsoft.com/office/powerpoint/2010/main" val="198782423"/>
      </p:ext>
    </p:extLst>
  </p:cSld>
  <p:clrMapOvr>
    <a:overrideClrMapping bg1="dk1" tx1="lt1" bg2="dk2" tx2="lt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76CB2A42-BFAB-4D2F-BCCD-5492D3042B65}"/>
              </a:ext>
            </a:extLst>
          </p:cNvPr>
          <p:cNvSpPr>
            <a:spLocks noGrp="1"/>
          </p:cNvSpPr>
          <p:nvPr>
            <p:ph type="title"/>
          </p:nvPr>
        </p:nvSpPr>
        <p:spPr>
          <a:xfrm>
            <a:off x="609600" y="381000"/>
            <a:ext cx="10972800" cy="915248"/>
          </a:xfrm>
          <a:prstGeom prst="rect">
            <a:avLst/>
          </a:prstGeom>
        </p:spPr>
        <p:txBody>
          <a:bodyPr vert="horz" lIns="0" tIns="0" rIns="0" bIns="0" rtlCol="0" anchor="t" anchorCtr="0">
            <a:noAutofit/>
          </a:bodyPr>
          <a:lstStyle/>
          <a:p>
            <a:r>
              <a:rPr lang="en-US"/>
              <a:t>Click to edit Master title style</a:t>
            </a:r>
            <a:endParaRPr lang="en-US" dirty="0"/>
          </a:p>
        </p:txBody>
      </p:sp>
    </p:spTree>
    <p:extLst>
      <p:ext uri="{BB962C8B-B14F-4D97-AF65-F5344CB8AC3E}">
        <p14:creationId xmlns:p14="http://schemas.microsoft.com/office/powerpoint/2010/main" val="13158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0.xml><?xml version="1.0" encoding="utf-8"?>
<p:sldLayout xmlns:a="http://schemas.openxmlformats.org/drawingml/2006/main" xmlns:r="http://schemas.openxmlformats.org/officeDocument/2006/relationships" xmlns:p="http://schemas.openxmlformats.org/presentationml/2006/main" userDrawn="1">
  <p:cSld name="SectionHeaderVersion2">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63C40C-65D6-43B9-9CA7-C72FC88C03C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1" y="2971"/>
            <a:ext cx="12188952" cy="6858000"/>
          </a:xfrm>
          <a:prstGeom prst="rect">
            <a:avLst/>
          </a:prstGeom>
        </p:spPr>
      </p:pic>
      <p:sp>
        <p:nvSpPr>
          <p:cNvPr id="2" name="Title 1">
            <a:extLst>
              <a:ext uri="{FF2B5EF4-FFF2-40B4-BE49-F238E27FC236}">
                <a16:creationId xmlns:a16="http://schemas.microsoft.com/office/drawing/2014/main" id="{E162F3E8-1253-4748-A4CA-00B845807C26}"/>
              </a:ext>
            </a:extLst>
          </p:cNvPr>
          <p:cNvSpPr>
            <a:spLocks noGrp="1"/>
          </p:cNvSpPr>
          <p:nvPr>
            <p:ph type="title" hasCustomPrompt="1"/>
          </p:nvPr>
        </p:nvSpPr>
        <p:spPr>
          <a:xfrm>
            <a:off x="609600" y="2377440"/>
            <a:ext cx="6705600" cy="1625599"/>
          </a:xfrm>
        </p:spPr>
        <p:txBody>
          <a:bodyPr anchor="t"/>
          <a:lstStyle>
            <a:lvl1pPr>
              <a:defRPr sz="4400"/>
            </a:lvl1pPr>
          </a:lstStyle>
          <a:p>
            <a:r>
              <a:rPr lang="en-US" dirty="0"/>
              <a:t>Section divider – </a:t>
            </a:r>
            <a:br>
              <a:rPr lang="en-US" dirty="0"/>
            </a:br>
            <a:r>
              <a:rPr lang="en-US" dirty="0"/>
              <a:t>Type section name here</a:t>
            </a:r>
          </a:p>
        </p:txBody>
      </p:sp>
      <p:sp>
        <p:nvSpPr>
          <p:cNvPr id="8" name="TextBox 7">
            <a:extLst>
              <a:ext uri="{FF2B5EF4-FFF2-40B4-BE49-F238E27FC236}">
                <a16:creationId xmlns:a16="http://schemas.microsoft.com/office/drawing/2014/main" id="{38C699F1-8C4A-454D-90C2-CAF25DD5A78F}"/>
              </a:ext>
            </a:extLst>
          </p:cNvPr>
          <p:cNvSpPr txBox="1"/>
          <p:nvPr userDrawn="1"/>
        </p:nvSpPr>
        <p:spPr>
          <a:xfrm>
            <a:off x="4127352" y="6389813"/>
            <a:ext cx="3937296" cy="1846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232F3E"/>
                </a:solidFill>
                <a:effectLst/>
                <a:uLnTx/>
                <a:uFillTx/>
                <a:latin typeface="Amazon Ember"/>
                <a:ea typeface="+mn-ea"/>
                <a:cs typeface="+mn-cs"/>
              </a:rPr>
              <a:t>© 2021, Amazon Web Services, Inc. or its affiliates. All rights reserved. Amazon Confidential and Trademark.</a:t>
            </a:r>
          </a:p>
        </p:txBody>
      </p:sp>
      <p:sp>
        <p:nvSpPr>
          <p:cNvPr id="3" name="Date Placeholder 2">
            <a:extLst>
              <a:ext uri="{FF2B5EF4-FFF2-40B4-BE49-F238E27FC236}">
                <a16:creationId xmlns:a16="http://schemas.microsoft.com/office/drawing/2014/main" id="{5C030F6B-FC0A-924B-9EA8-2BB9B2CC7E0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9C9F2F-AFBC-4EE2-88C5-E9502DB26119}"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Footer Placeholder 3">
            <a:extLst>
              <a:ext uri="{FF2B5EF4-FFF2-40B4-BE49-F238E27FC236}">
                <a16:creationId xmlns:a16="http://schemas.microsoft.com/office/drawing/2014/main" id="{6549344F-8FC9-6C44-90AC-3F629F980E7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Slide Number Placeholder 4">
            <a:extLst>
              <a:ext uri="{FF2B5EF4-FFF2-40B4-BE49-F238E27FC236}">
                <a16:creationId xmlns:a16="http://schemas.microsoft.com/office/drawing/2014/main" id="{A7029803-42D7-A244-9477-DD91AA020F9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pic>
        <p:nvPicPr>
          <p:cNvPr id="10" name="Picture 2" descr="Using machine learning to tackle the world&amp;#39;s biggest problems | VentureBeat">
            <a:extLst>
              <a:ext uri="{FF2B5EF4-FFF2-40B4-BE49-F238E27FC236}">
                <a16:creationId xmlns:a16="http://schemas.microsoft.com/office/drawing/2014/main" id="{D1CE7A05-9BA3-402C-9CAF-92B4EF9D5298}"/>
              </a:ext>
            </a:extLst>
          </p:cNvPr>
          <p:cNvPicPr>
            <a:picLocks noChangeAspect="1" noChangeArrowheads="1"/>
          </p:cNvPicPr>
          <p:nvPr userDrawn="1"/>
        </p:nvPicPr>
        <p:blipFill>
          <a:blip r:embed="rId3" cstate="email">
            <a:biLevel thresh="75000"/>
            <a:extLst>
              <a:ext uri="{28A0092B-C50C-407E-A947-70E740481C1C}">
                <a14:useLocalDpi xmlns:a14="http://schemas.microsoft.com/office/drawing/2010/main"/>
              </a:ext>
            </a:extLst>
          </a:blip>
          <a:srcRect/>
          <a:stretch>
            <a:fillRect/>
          </a:stretch>
        </p:blipFill>
        <p:spPr bwMode="auto">
          <a:xfrm>
            <a:off x="595295" y="6283208"/>
            <a:ext cx="798076" cy="228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6361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608">
          <p15:clr>
            <a:srgbClr val="FBAE40"/>
          </p15:clr>
        </p15:guide>
        <p15:guide id="2" orient="horz" pos="1248">
          <p15:clr>
            <a:srgbClr val="FBAE40"/>
          </p15:clr>
        </p15:guide>
      </p15:sldGuideLst>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userDrawn="1">
  <p:cSld name="Title_and_Subtitl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875" y="289511"/>
            <a:ext cx="11652356" cy="671065"/>
          </a:xfrm>
        </p:spPr>
        <p:txBody>
          <a:bodyPr/>
          <a:lstStyle>
            <a:lvl1pPr>
              <a:defRPr b="0" i="0" baseline="0">
                <a:solidFill>
                  <a:schemeClr val="tx1"/>
                </a:solidFill>
                <a:latin typeface="Amazon Ember Heavy" panose="020B0603020204020204" pitchFamily="34" charset="0"/>
                <a:ea typeface="Amazon Ember Heavy" panose="020B0603020204020204" pitchFamily="34" charset="0"/>
                <a:cs typeface="Amazon Ember Heavy" panose="020B0603020204020204" pitchFamily="34" charset="0"/>
              </a:defRPr>
            </a:lvl1pPr>
          </a:lstStyle>
          <a:p>
            <a:r>
              <a:rPr lang="en-US" dirty="0"/>
              <a:t>Title and subtitle layout – Type title here</a:t>
            </a:r>
          </a:p>
        </p:txBody>
      </p:sp>
      <p:sp>
        <p:nvSpPr>
          <p:cNvPr id="4" name="Text Placeholder 3"/>
          <p:cNvSpPr>
            <a:spLocks noGrp="1"/>
          </p:cNvSpPr>
          <p:nvPr>
            <p:ph type="body" sz="quarter" idx="10" hasCustomPrompt="1"/>
          </p:nvPr>
        </p:nvSpPr>
        <p:spPr>
          <a:xfrm>
            <a:off x="269875" y="960576"/>
            <a:ext cx="11652250" cy="430888"/>
          </a:xfrm>
        </p:spPr>
        <p:txBody>
          <a:bodyPr/>
          <a:lstStyle>
            <a:lvl1pPr>
              <a:spcBef>
                <a:spcPts val="0"/>
              </a:spcBef>
              <a:spcAft>
                <a:spcPts val="500"/>
              </a:spcAft>
              <a:defRPr sz="1333" b="1" i="0" cap="all" spc="250" baseline="0">
                <a:solidFill>
                  <a:srgbClr val="E659D6"/>
                </a:solidFill>
                <a:latin typeface="Amazon Ember Display" panose="020F0603020204020204" pitchFamily="34" charset="0"/>
                <a:ea typeface="Amazon Ember Display" panose="020F0603020204020204" pitchFamily="34" charset="0"/>
                <a:cs typeface="Amazon Ember Display" panose="020F0603020204020204" pitchFamily="34" charset="0"/>
              </a:defRPr>
            </a:lvl1pPr>
          </a:lstStyle>
          <a:p>
            <a:pPr lvl="0"/>
            <a:r>
              <a:rPr lang="en-US" dirty="0"/>
              <a:t>Type subtitle here</a:t>
            </a:r>
          </a:p>
        </p:txBody>
      </p:sp>
    </p:spTree>
    <p:extLst>
      <p:ext uri="{BB962C8B-B14F-4D97-AF65-F5344CB8AC3E}">
        <p14:creationId xmlns:p14="http://schemas.microsoft.com/office/powerpoint/2010/main" val="1122533966"/>
      </p:ext>
    </p:extLst>
  </p:cSld>
  <p:clrMapOvr>
    <a:overrideClrMapping bg1="dk1" tx1="lt1" bg2="dk2" tx2="lt2" accent1="accent1" accent2="accent2" accent3="accent3" accent4="accent4" accent5="accent5" accent6="accent6" hlink="hlink" folHlink="folHlink"/>
  </p:clrMapOvr>
  <p:transition>
    <p:fade/>
  </p:transition>
  <p:hf hdr="0" ftr="0" dt="0"/>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_and_Content">
    <p:bg>
      <p:bgRef idx="1001">
        <a:schemeClr val="bg1"/>
      </p:bgRef>
    </p:bg>
    <p:spTree>
      <p:nvGrpSpPr>
        <p:cNvPr id="1" name=""/>
        <p:cNvGrpSpPr/>
        <p:nvPr/>
      </p:nvGrpSpPr>
      <p:grpSpPr>
        <a:xfrm>
          <a:off x="0" y="0"/>
          <a:ext cx="0" cy="0"/>
          <a:chOff x="0" y="0"/>
          <a:chExt cx="0" cy="0"/>
        </a:xfrm>
      </p:grpSpPr>
      <p:sp>
        <p:nvSpPr>
          <p:cNvPr id="3" name="Text Placeholder 3"/>
          <p:cNvSpPr>
            <a:spLocks noGrp="1"/>
          </p:cNvSpPr>
          <p:nvPr>
            <p:ph idx="1" hasCustomPrompt="1"/>
          </p:nvPr>
        </p:nvSpPr>
        <p:spPr>
          <a:xfrm>
            <a:off x="269875" y="1391463"/>
            <a:ext cx="11652356" cy="1383285"/>
          </a:xfrm>
          <a:prstGeom prst="rect">
            <a:avLst/>
          </a:prstGeom>
        </p:spPr>
        <p:txBody>
          <a:bodyPr rtlCol="0"/>
          <a:lstStyle>
            <a:lvl1pPr>
              <a:spcBef>
                <a:spcPts val="0"/>
              </a:spcBef>
              <a:spcAft>
                <a:spcPts val="1000"/>
              </a:spcAft>
              <a:defRPr baseline="0"/>
            </a:lvl1pPr>
            <a:lvl2pPr>
              <a:spcBef>
                <a:spcPts val="0"/>
              </a:spcBef>
              <a:spcAft>
                <a:spcPts val="667"/>
              </a:spcAft>
              <a:defRPr/>
            </a:lvl2pPr>
            <a:lvl3pPr>
              <a:spcBef>
                <a:spcPts val="0"/>
              </a:spcBef>
              <a:spcAft>
                <a:spcPts val="667"/>
              </a:spcAft>
              <a:defRPr/>
            </a:lvl3pPr>
            <a:lvl4pPr>
              <a:spcAft>
                <a:spcPts val="667"/>
              </a:spcAft>
              <a:defRPr/>
            </a:lvl4pPr>
            <a:lvl5pPr>
              <a:spcAft>
                <a:spcPts val="667"/>
              </a:spcAft>
              <a:defRPr/>
            </a:lvl5pPr>
          </a:lstStyle>
          <a:p>
            <a:pPr lvl="0"/>
            <a:r>
              <a:rPr lang="en-US" dirty="0"/>
              <a:t>Type slide content or click icon to add media</a:t>
            </a:r>
          </a:p>
          <a:p>
            <a:pPr lvl="1"/>
            <a:r>
              <a:rPr lang="en-US" dirty="0"/>
              <a:t>Second level</a:t>
            </a:r>
          </a:p>
          <a:p>
            <a:pPr lvl="2"/>
            <a:r>
              <a:rPr lang="en-US" dirty="0"/>
              <a:t>Third level</a:t>
            </a:r>
          </a:p>
        </p:txBody>
      </p:sp>
      <p:sp>
        <p:nvSpPr>
          <p:cNvPr id="4" name="Title 1">
            <a:extLst>
              <a:ext uri="{FF2B5EF4-FFF2-40B4-BE49-F238E27FC236}">
                <a16:creationId xmlns:a16="http://schemas.microsoft.com/office/drawing/2014/main" id="{4A781557-F2E8-9A40-A3CE-84E4ECCC2FC4}"/>
              </a:ext>
            </a:extLst>
          </p:cNvPr>
          <p:cNvSpPr>
            <a:spLocks noGrp="1"/>
          </p:cNvSpPr>
          <p:nvPr>
            <p:ph type="title" hasCustomPrompt="1"/>
          </p:nvPr>
        </p:nvSpPr>
        <p:spPr>
          <a:xfrm>
            <a:off x="269875" y="285750"/>
            <a:ext cx="11652356" cy="688901"/>
          </a:xfrm>
        </p:spPr>
        <p:txBody>
          <a:bodyPr/>
          <a:lstStyle>
            <a:lvl1pPr>
              <a:defRPr b="0" i="0" baseline="0">
                <a:solidFill>
                  <a:schemeClr val="tx1"/>
                </a:solidFill>
                <a:latin typeface="Amazon Ember Heavy" panose="020B0603020204020204" pitchFamily="34" charset="0"/>
                <a:ea typeface="Amazon Ember Heavy" panose="020B0603020204020204" pitchFamily="34" charset="0"/>
                <a:cs typeface="Amazon Ember Heavy" panose="020B0603020204020204" pitchFamily="34" charset="0"/>
              </a:defRPr>
            </a:lvl1pPr>
          </a:lstStyle>
          <a:p>
            <a:r>
              <a:rPr lang="en-US" dirty="0"/>
              <a:t>Title and content layout – Type title here</a:t>
            </a:r>
          </a:p>
        </p:txBody>
      </p:sp>
    </p:spTree>
    <p:extLst>
      <p:ext uri="{BB962C8B-B14F-4D97-AF65-F5344CB8AC3E}">
        <p14:creationId xmlns:p14="http://schemas.microsoft.com/office/powerpoint/2010/main" val="101261576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ext>
  </p:extLst>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Title_Only">
    <p:bg>
      <p:bgRef idx="1001">
        <a:schemeClr val="bg1"/>
      </p:bgRef>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72DE085-2AC6-8547-A953-839B51397256}"/>
              </a:ext>
            </a:extLst>
          </p:cNvPr>
          <p:cNvSpPr>
            <a:spLocks noGrp="1"/>
          </p:cNvSpPr>
          <p:nvPr>
            <p:ph type="title" hasCustomPrompt="1"/>
          </p:nvPr>
        </p:nvSpPr>
        <p:spPr>
          <a:xfrm>
            <a:off x="269876" y="285751"/>
            <a:ext cx="11652356" cy="680042"/>
          </a:xfrm>
        </p:spPr>
        <p:txBody>
          <a:bodyPr/>
          <a:lstStyle>
            <a:lvl1pPr>
              <a:defRPr b="0" i="0" baseline="0">
                <a:solidFill>
                  <a:schemeClr val="tx1"/>
                </a:solidFill>
                <a:latin typeface="Amazon Ember Heavy" panose="020B0603020204020204" pitchFamily="34" charset="0"/>
                <a:ea typeface="Amazon Ember Heavy" panose="020B0603020204020204" pitchFamily="34" charset="0"/>
                <a:cs typeface="Amazon Ember Heavy" panose="020B0603020204020204" pitchFamily="34" charset="0"/>
              </a:defRPr>
            </a:lvl1pPr>
          </a:lstStyle>
          <a:p>
            <a:r>
              <a:rPr lang="en-US" dirty="0"/>
              <a:t>Title only layout – Type title here</a:t>
            </a:r>
          </a:p>
        </p:txBody>
      </p:sp>
    </p:spTree>
    <p:extLst>
      <p:ext uri="{BB962C8B-B14F-4D97-AF65-F5344CB8AC3E}">
        <p14:creationId xmlns:p14="http://schemas.microsoft.com/office/powerpoint/2010/main" val="2639437454"/>
      </p:ext>
    </p:extLst>
  </p:cSld>
  <p:clrMapOvr>
    <a:overrideClrMapping bg1="dk1" tx1="lt1" bg2="dk2" tx2="lt2" accent1="accent1" accent2="accent2" accent3="accent3" accent4="accent4" accent5="accent5" accent6="accent6" hlink="hlink" folHlink="folHlink"/>
  </p:clrMapOvr>
  <p:transition>
    <p:fade/>
  </p:transition>
  <p:hf hdr="0" ftr="0" dt="0"/>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F8E2CE-82E6-2B4B-9754-1864CBDA356F}"/>
              </a:ext>
            </a:extLst>
          </p:cNvPr>
          <p:cNvSpPr>
            <a:spLocks noGrp="1"/>
          </p:cNvSpPr>
          <p:nvPr>
            <p:ph type="dt" sz="half"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4EF025B-0D88-4D83-86C1-7AD945CD7A59}"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3" name="Footer Placeholder 2">
            <a:extLst>
              <a:ext uri="{FF2B5EF4-FFF2-40B4-BE49-F238E27FC236}">
                <a16:creationId xmlns:a16="http://schemas.microsoft.com/office/drawing/2014/main" id="{EF46858B-BB8C-A14E-A484-43A5DC117E16}"/>
              </a:ext>
            </a:extLst>
          </p:cNvPr>
          <p:cNvSpPr>
            <a:spLocks noGrp="1"/>
          </p:cNvSpPr>
          <p:nvPr>
            <p:ph type="ftr" sz="quarter" idx="1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Slide Number Placeholder 3">
            <a:extLst>
              <a:ext uri="{FF2B5EF4-FFF2-40B4-BE49-F238E27FC236}">
                <a16:creationId xmlns:a16="http://schemas.microsoft.com/office/drawing/2014/main" id="{51350393-A79A-9C40-866B-A68329B2DE70}"/>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Content Placeholder 8">
            <a:extLst>
              <a:ext uri="{FF2B5EF4-FFF2-40B4-BE49-F238E27FC236}">
                <a16:creationId xmlns:a16="http://schemas.microsoft.com/office/drawing/2014/main" id="{62E7C63D-C747-4D69-8303-9744D5470803}"/>
              </a:ext>
            </a:extLst>
          </p:cNvPr>
          <p:cNvSpPr>
            <a:spLocks noGrp="1"/>
          </p:cNvSpPr>
          <p:nvPr>
            <p:ph sz="quarter" idx="17" hasCustomPrompt="1"/>
          </p:nvPr>
        </p:nvSpPr>
        <p:spPr>
          <a:xfrm>
            <a:off x="609600" y="330200"/>
            <a:ext cx="10972800" cy="241300"/>
          </a:xfrm>
        </p:spPr>
        <p:txBody>
          <a:bodyPr/>
          <a:lstStyle>
            <a:lvl1pPr marL="0" indent="0">
              <a:buNone/>
              <a:defRPr sz="1000"/>
            </a:lvl1pPr>
            <a:lvl2pPr marL="228600" indent="0">
              <a:buNone/>
              <a:defRPr sz="900"/>
            </a:lvl2pPr>
            <a:lvl3pPr marL="502920" indent="0">
              <a:buNone/>
              <a:defRPr sz="1100"/>
            </a:lvl3pPr>
            <a:lvl4pPr marL="777240" indent="0">
              <a:buNone/>
              <a:defRPr sz="1050"/>
            </a:lvl4pPr>
            <a:lvl5pPr marL="1051560" indent="0">
              <a:buNone/>
              <a:defRPr sz="1050"/>
            </a:lvl5pPr>
          </a:lstStyle>
          <a:p>
            <a:pPr lvl="0"/>
            <a:r>
              <a:rPr lang="en-US" dirty="0"/>
              <a:t>CUSTOMER NAME</a:t>
            </a:r>
          </a:p>
        </p:txBody>
      </p:sp>
    </p:spTree>
    <p:extLst>
      <p:ext uri="{BB962C8B-B14F-4D97-AF65-F5344CB8AC3E}">
        <p14:creationId xmlns:p14="http://schemas.microsoft.com/office/powerpoint/2010/main" val="4292912817"/>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ThankYou3">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1E2C7D-813B-4A05-B7BB-C93AB010A65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2" y="-1"/>
            <a:ext cx="12188952" cy="6861428"/>
          </a:xfrm>
          <a:prstGeom prst="rect">
            <a:avLst/>
          </a:prstGeom>
        </p:spPr>
      </p:pic>
      <p:sp>
        <p:nvSpPr>
          <p:cNvPr id="7" name="TextBox 6">
            <a:extLst>
              <a:ext uri="{FF2B5EF4-FFF2-40B4-BE49-F238E27FC236}">
                <a16:creationId xmlns:a16="http://schemas.microsoft.com/office/drawing/2014/main" id="{C0D4D887-D4C2-413D-AB93-349F52800B10}"/>
              </a:ext>
            </a:extLst>
          </p:cNvPr>
          <p:cNvSpPr txBox="1"/>
          <p:nvPr userDrawn="1"/>
        </p:nvSpPr>
        <p:spPr>
          <a:xfrm>
            <a:off x="609599" y="2088978"/>
            <a:ext cx="6867525" cy="923330"/>
          </a:xfrm>
          <a:prstGeom prst="rect">
            <a:avLst/>
          </a:prstGeom>
          <a:noFill/>
        </p:spPr>
        <p:txBody>
          <a:bodyPr wrap="square" l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Amazon Ember Heavy"/>
                <a:ea typeface="+mn-ea"/>
                <a:cs typeface="+mn-cs"/>
              </a:rPr>
              <a:t>Thank you!</a:t>
            </a:r>
          </a:p>
        </p:txBody>
      </p:sp>
      <p:sp>
        <p:nvSpPr>
          <p:cNvPr id="9" name="TextBox 8">
            <a:extLst>
              <a:ext uri="{FF2B5EF4-FFF2-40B4-BE49-F238E27FC236}">
                <a16:creationId xmlns:a16="http://schemas.microsoft.com/office/drawing/2014/main" id="{D24D982F-036A-41DF-9971-B5133A5C7DB5}"/>
              </a:ext>
            </a:extLst>
          </p:cNvPr>
          <p:cNvSpPr txBox="1"/>
          <p:nvPr userDrawn="1"/>
        </p:nvSpPr>
        <p:spPr>
          <a:xfrm>
            <a:off x="4127352" y="6389813"/>
            <a:ext cx="3937296" cy="1846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232F3E"/>
                </a:solidFill>
                <a:effectLst/>
                <a:uLnTx/>
                <a:uFillTx/>
                <a:latin typeface="Amazon Ember"/>
                <a:ea typeface="+mn-ea"/>
                <a:cs typeface="+mn-cs"/>
              </a:rPr>
              <a:t>© 2021, Amazon Web Services, Inc. or its affiliates. All rights reserved. Amazon Confidential and Trademark.</a:t>
            </a:r>
          </a:p>
        </p:txBody>
      </p:sp>
      <p:sp>
        <p:nvSpPr>
          <p:cNvPr id="2" name="Date Placeholder 1">
            <a:extLst>
              <a:ext uri="{FF2B5EF4-FFF2-40B4-BE49-F238E27FC236}">
                <a16:creationId xmlns:a16="http://schemas.microsoft.com/office/drawing/2014/main" id="{282324EE-9B2B-5A43-86D8-F012DB296DC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54FE38-094A-46EA-8738-404B81BE5666}"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3" name="Footer Placeholder 2">
            <a:extLst>
              <a:ext uri="{FF2B5EF4-FFF2-40B4-BE49-F238E27FC236}">
                <a16:creationId xmlns:a16="http://schemas.microsoft.com/office/drawing/2014/main" id="{4D67DB2D-DB94-F248-BD28-9CC7F2EBCA0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Slide Number Placeholder 3">
            <a:extLst>
              <a:ext uri="{FF2B5EF4-FFF2-40B4-BE49-F238E27FC236}">
                <a16:creationId xmlns:a16="http://schemas.microsoft.com/office/drawing/2014/main" id="{CECE3B5C-4111-1A43-92BE-8F5FA4A7CF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pic>
        <p:nvPicPr>
          <p:cNvPr id="11" name="Picture 10">
            <a:extLst>
              <a:ext uri="{FF2B5EF4-FFF2-40B4-BE49-F238E27FC236}">
                <a16:creationId xmlns:a16="http://schemas.microsoft.com/office/drawing/2014/main" id="{7615977A-9814-1D4F-A128-E19AFA38EB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Tree>
    <p:extLst>
      <p:ext uri="{BB962C8B-B14F-4D97-AF65-F5344CB8AC3E}">
        <p14:creationId xmlns:p14="http://schemas.microsoft.com/office/powerpoint/2010/main" val="3846088958"/>
      </p:ext>
    </p:extLst>
  </p:cSld>
  <p:clrMapOvr>
    <a:overrideClrMapping bg1="lt1" tx1="dk1" bg2="lt2" tx2="dk2" accent1="accent1" accent2="accent2" accent3="accent3" accent4="accent4" accent5="accent5" accent6="accent6" hlink="hlink" folHlink="folHlink"/>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A4854-5BE6-4EAD-8CDA-183F4E411B23}"/>
              </a:ext>
            </a:extLst>
          </p:cNvPr>
          <p:cNvSpPr>
            <a:spLocks noGrp="1"/>
          </p:cNvSpPr>
          <p:nvPr>
            <p:ph type="title" hasCustomPrompt="1"/>
          </p:nvPr>
        </p:nvSpPr>
        <p:spPr>
          <a:xfrm>
            <a:off x="304800" y="2707822"/>
            <a:ext cx="8723086" cy="1442356"/>
          </a:xfrm>
        </p:spPr>
        <p:txBody>
          <a:bodyPr/>
          <a:lstStyle>
            <a:lvl1pPr marL="0" indent="0">
              <a:defRPr sz="4800"/>
            </a:lvl1pPr>
          </a:lstStyle>
          <a:p>
            <a:r>
              <a:rPr lang="en-US" dirty="0"/>
              <a:t>Section divider – </a:t>
            </a:r>
            <a:br>
              <a:rPr lang="en-US" dirty="0"/>
            </a:br>
            <a:r>
              <a:rPr lang="en-US" dirty="0"/>
              <a:t>Enter section name here</a:t>
            </a:r>
          </a:p>
        </p:txBody>
      </p:sp>
    </p:spTree>
    <p:extLst>
      <p:ext uri="{BB962C8B-B14F-4D97-AF65-F5344CB8AC3E}">
        <p14:creationId xmlns:p14="http://schemas.microsoft.com/office/powerpoint/2010/main" val="223853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a16="http://schemas.microsoft.com/office/drawing/2014/main" xmlns="">
      <p:transition spd="med">
        <p:fade/>
      </p:transition>
    </mc:Fallback>
  </mc:AlternateContent>
  <p:extLst>
    <p:ext uri="{DCECCB84-F9BA-43D5-87BE-67443E8EF086}">
      <p15:sldGuideLst xmlns:p15="http://schemas.microsoft.com/office/powerpoint/2012/main">
        <p15:guide id="1" pos="5688">
          <p15:clr>
            <a:srgbClr val="FBAE40"/>
          </p15:clr>
        </p15:guide>
        <p15:guide id="3" orient="horz" pos="2160">
          <p15:clr>
            <a:srgbClr val="FBAE40"/>
          </p15:clr>
        </p15:guide>
      </p15:sldGuideLst>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D5152E-5DDA-4015-B4DD-4CFBC0D720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FDF3A4-5795-4C3E-A626-E8705501F605}"/>
              </a:ext>
            </a:extLst>
          </p:cNvPr>
          <p:cNvSpPr>
            <a:spLocks noGrp="1"/>
          </p:cNvSpPr>
          <p:nvPr>
            <p:ph type="ctrTitle" hasCustomPrompt="1"/>
          </p:nvPr>
        </p:nvSpPr>
        <p:spPr>
          <a:xfrm>
            <a:off x="381000" y="2608370"/>
            <a:ext cx="9144000" cy="1524571"/>
          </a:xfrm>
        </p:spPr>
        <p:txBody>
          <a:bodyPr wrap="square" anchor="t" anchorCtr="0"/>
          <a:lstStyle>
            <a:lvl1pPr algn="l">
              <a:defRPr sz="4800" b="1">
                <a:latin typeface="Amazon Ember Display" panose="020F0603020204020204" pitchFamily="34" charset="0"/>
                <a:ea typeface="Amazon Ember Display" panose="020F0603020204020204" pitchFamily="34" charset="0"/>
                <a:cs typeface="Amazon Ember Display" panose="020F0603020204020204" pitchFamily="34" charset="0"/>
              </a:defRPr>
            </a:lvl1pPr>
          </a:lstStyle>
          <a:p>
            <a:r>
              <a:rPr lang="en-US" dirty="0"/>
              <a:t>Enter presentation title</a:t>
            </a:r>
          </a:p>
        </p:txBody>
      </p:sp>
      <p:sp>
        <p:nvSpPr>
          <p:cNvPr id="3" name="Subtitle 2">
            <a:extLst>
              <a:ext uri="{FF2B5EF4-FFF2-40B4-BE49-F238E27FC236}">
                <a16:creationId xmlns:a16="http://schemas.microsoft.com/office/drawing/2014/main" id="{FDAD1914-560C-4D5C-AA3F-8A993D908EC6}"/>
              </a:ext>
            </a:extLst>
          </p:cNvPr>
          <p:cNvSpPr>
            <a:spLocks noGrp="1"/>
          </p:cNvSpPr>
          <p:nvPr>
            <p:ph type="subTitle" idx="1" hasCustomPrompt="1"/>
          </p:nvPr>
        </p:nvSpPr>
        <p:spPr>
          <a:xfrm>
            <a:off x="381000" y="1981200"/>
            <a:ext cx="9144000" cy="258532"/>
          </a:xfrm>
        </p:spPr>
        <p:txBody>
          <a:bodyPr wrap="square"/>
          <a:lstStyle>
            <a:lvl1pPr marL="0" indent="0" algn="l">
              <a:spcAft>
                <a:spcPts val="0"/>
              </a:spcAft>
              <a:buFont typeface="Arial" panose="020B0604020202020204" pitchFamily="34" charset="0"/>
              <a:buNone/>
              <a:defRPr sz="1200" b="1" i="0" cap="all" spc="300" baseline="0">
                <a:solidFill>
                  <a:srgbClr val="31C8FF"/>
                </a:solidFill>
                <a:latin typeface="Amazon Ember Display" panose="020F0603020204020204" pitchFamily="34" charset="0"/>
                <a:ea typeface="Amazon Ember Display" panose="020F0603020204020204" pitchFamily="34" charset="0"/>
                <a:cs typeface="Amazon Ember Display" panose="020F06030202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Legal info placeholder (editor use only)</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381001" y="1491342"/>
            <a:ext cx="9144000" cy="258532"/>
          </a:xfrm>
        </p:spPr>
        <p:txBody>
          <a:bodyPr wrap="square"/>
          <a:lstStyle>
            <a:lvl1pPr marL="0" indent="0">
              <a:spcAft>
                <a:spcPts val="0"/>
              </a:spcAft>
              <a:buNone/>
              <a:defRPr sz="1200" b="1" i="0" cap="all" spc="300" baseline="0">
                <a:solidFill>
                  <a:srgbClr val="31C8FF"/>
                </a:solidFill>
                <a:latin typeface="Amazon Ember Display" panose="020F0603020204020204" pitchFamily="34" charset="0"/>
                <a:ea typeface="Amazon Ember Display" panose="020F0603020204020204" pitchFamily="34" charset="0"/>
                <a:cs typeface="Amazon Ember Display" panose="020F0603020204020204" pitchFamily="34" charset="0"/>
              </a:defRPr>
            </a:lvl1pPr>
          </a:lstStyle>
          <a:p>
            <a:pPr lvl="0"/>
            <a:r>
              <a:rPr lang="en-US" dirty="0"/>
              <a:t>Enter Session ID</a:t>
            </a:r>
          </a:p>
        </p:txBody>
      </p:sp>
      <p:sp>
        <p:nvSpPr>
          <p:cNvPr id="8" name="Text Placeholder 7">
            <a:extLst>
              <a:ext uri="{FF2B5EF4-FFF2-40B4-BE49-F238E27FC236}">
                <a16:creationId xmlns:a16="http://schemas.microsoft.com/office/drawing/2014/main" id="{B54CE4ED-4096-479A-AA41-A2286E854BFC}"/>
              </a:ext>
            </a:extLst>
          </p:cNvPr>
          <p:cNvSpPr>
            <a:spLocks noGrp="1"/>
          </p:cNvSpPr>
          <p:nvPr>
            <p:ph type="body" sz="quarter" idx="10" hasCustomPrompt="1"/>
          </p:nvPr>
        </p:nvSpPr>
        <p:spPr>
          <a:xfrm>
            <a:off x="381000" y="4622800"/>
            <a:ext cx="9144000" cy="406400"/>
          </a:xfrm>
        </p:spPr>
        <p:txBody>
          <a:bodyPr wrap="square"/>
          <a:lstStyle>
            <a:lvl1pPr marL="0" indent="0">
              <a:spcAft>
                <a:spcPts val="0"/>
              </a:spcAft>
              <a:buNone/>
              <a:defRPr sz="2000" b="0" i="0" cap="none" spc="0" baseline="0"/>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381000" y="5029200"/>
            <a:ext cx="9144000"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pic>
        <p:nvPicPr>
          <p:cNvPr id="11" name="Picture 10">
            <a:extLst>
              <a:ext uri="{FF2B5EF4-FFF2-40B4-BE49-F238E27FC236}">
                <a16:creationId xmlns:a16="http://schemas.microsoft.com/office/drawing/2014/main" id="{FF68DBCB-B250-4212-8DDA-2D859DDF2572}"/>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02173" y="6412705"/>
            <a:ext cx="404768" cy="228600"/>
          </a:xfrm>
          <a:prstGeom prst="rect">
            <a:avLst/>
          </a:prstGeom>
        </p:spPr>
      </p:pic>
      <p:sp>
        <p:nvSpPr>
          <p:cNvPr id="13" name="TextBox 3">
            <a:extLst>
              <a:ext uri="{FF2B5EF4-FFF2-40B4-BE49-F238E27FC236}">
                <a16:creationId xmlns:a16="http://schemas.microsoft.com/office/drawing/2014/main" id="{9C8C484E-55A1-40C4-A717-E6EEFD44A784}"/>
              </a:ext>
            </a:extLst>
          </p:cNvPr>
          <p:cNvSpPr txBox="1">
            <a:spLocks noChangeArrowheads="1"/>
          </p:cNvSpPr>
          <p:nvPr userDrawn="1"/>
        </p:nvSpPr>
        <p:spPr bwMode="white">
          <a:xfrm>
            <a:off x="1124821" y="6474053"/>
            <a:ext cx="3962400" cy="107722"/>
          </a:xfrm>
          <a:prstGeom prst="rect">
            <a:avLst/>
          </a:prstGeom>
          <a:noFill/>
          <a:ln>
            <a:noFill/>
          </a:ln>
        </p:spPr>
        <p:txBody>
          <a:bodyPr lIns="0" tIns="0" rIns="0" bIns="0">
            <a:spAutoFit/>
          </a:bodyPr>
          <a:lstStyle>
            <a:lvl1pPr>
              <a:defRPr>
                <a:solidFill>
                  <a:schemeClr val="tx1"/>
                </a:solidFill>
                <a:latin typeface="Amazon Ember" panose="020B0603020204020204" pitchFamily="34" charset="0"/>
              </a:defRPr>
            </a:lvl1pPr>
            <a:lvl2pPr marL="742950" indent="-285750">
              <a:defRPr>
                <a:solidFill>
                  <a:schemeClr val="tx1"/>
                </a:solidFill>
                <a:latin typeface="Amazon Ember" panose="020B0603020204020204" pitchFamily="34" charset="0"/>
              </a:defRPr>
            </a:lvl2pPr>
            <a:lvl3pPr marL="1143000" indent="-228600">
              <a:defRPr>
                <a:solidFill>
                  <a:schemeClr val="tx1"/>
                </a:solidFill>
                <a:latin typeface="Amazon Ember" panose="020B0603020204020204" pitchFamily="34" charset="0"/>
              </a:defRPr>
            </a:lvl3pPr>
            <a:lvl4pPr marL="1600200" indent="-228600">
              <a:defRPr>
                <a:solidFill>
                  <a:schemeClr val="tx1"/>
                </a:solidFill>
                <a:latin typeface="Amazon Ember" panose="020B0603020204020204" pitchFamily="34" charset="0"/>
              </a:defRPr>
            </a:lvl4pPr>
            <a:lvl5pPr marL="2057400" indent="-228600">
              <a:defRPr>
                <a:solidFill>
                  <a:schemeClr val="tx1"/>
                </a:solidFill>
                <a:latin typeface="Amazon Ember" panose="020B0603020204020204" pitchFamily="34" charset="0"/>
              </a:defRPr>
            </a:lvl5pPr>
            <a:lvl6pPr marL="2514600" indent="-228600" defTabSz="457200" fontAlgn="base">
              <a:spcBef>
                <a:spcPct val="0"/>
              </a:spcBef>
              <a:spcAft>
                <a:spcPct val="0"/>
              </a:spcAft>
              <a:defRPr>
                <a:solidFill>
                  <a:schemeClr val="tx1"/>
                </a:solidFill>
                <a:latin typeface="Amazon Ember" panose="020B0603020204020204" pitchFamily="34" charset="0"/>
              </a:defRPr>
            </a:lvl6pPr>
            <a:lvl7pPr marL="2971800" indent="-228600" defTabSz="457200" fontAlgn="base">
              <a:spcBef>
                <a:spcPct val="0"/>
              </a:spcBef>
              <a:spcAft>
                <a:spcPct val="0"/>
              </a:spcAft>
              <a:defRPr>
                <a:solidFill>
                  <a:schemeClr val="tx1"/>
                </a:solidFill>
                <a:latin typeface="Amazon Ember" panose="020B0603020204020204" pitchFamily="34" charset="0"/>
              </a:defRPr>
            </a:lvl7pPr>
            <a:lvl8pPr marL="3429000" indent="-228600" defTabSz="457200" fontAlgn="base">
              <a:spcBef>
                <a:spcPct val="0"/>
              </a:spcBef>
              <a:spcAft>
                <a:spcPct val="0"/>
              </a:spcAft>
              <a:defRPr>
                <a:solidFill>
                  <a:schemeClr val="tx1"/>
                </a:solidFill>
                <a:latin typeface="Amazon Ember" panose="020B0603020204020204" pitchFamily="34" charset="0"/>
              </a:defRPr>
            </a:lvl8pPr>
            <a:lvl9pPr marL="3886200" indent="-228600" defTabSz="457200" fontAlgn="base">
              <a:spcBef>
                <a:spcPct val="0"/>
              </a:spcBef>
              <a:spcAft>
                <a:spcPct val="0"/>
              </a:spcAft>
              <a:defRPr>
                <a:solidFill>
                  <a:schemeClr val="tx1"/>
                </a:solidFill>
                <a:latin typeface="Amazon Ember" panose="020B0603020204020204" pitchFamily="34" charset="0"/>
              </a:defRPr>
            </a:lvl9pPr>
          </a:lstStyle>
          <a:p>
            <a:pPr algn="l" defTabSz="1097212" eaLnBrk="1" fontAlgn="auto" hangingPunct="1">
              <a:spcBef>
                <a:spcPts val="0"/>
              </a:spcBef>
              <a:spcAft>
                <a:spcPts val="0"/>
              </a:spcAft>
              <a:defRPr/>
            </a:pPr>
            <a:r>
              <a:rPr lang="en-US" altLang="x-none" sz="700" dirty="0">
                <a:solidFill>
                  <a:schemeClr val="tx1"/>
                </a:solidFill>
                <a:latin typeface="Amazon Ember Display" panose="020F0603020204020204" pitchFamily="34" charset="0"/>
                <a:ea typeface="Amazon Ember Display" panose="020F0603020204020204" pitchFamily="34" charset="0"/>
                <a:cs typeface="Amazon Ember Display" panose="020F0603020204020204" pitchFamily="34" charset="0"/>
              </a:rPr>
              <a:t>© 202</a:t>
            </a:r>
            <a:r>
              <a:rPr lang="en-US" altLang="zh-CN" sz="700" dirty="0">
                <a:solidFill>
                  <a:schemeClr val="tx1"/>
                </a:solidFill>
                <a:latin typeface="Amazon Ember Display" panose="020F0603020204020204" pitchFamily="34" charset="0"/>
                <a:ea typeface="Amazon Ember Display" panose="020F0603020204020204" pitchFamily="34" charset="0"/>
                <a:cs typeface="Amazon Ember Display" panose="020F0603020204020204" pitchFamily="34" charset="0"/>
              </a:rPr>
              <a:t>3</a:t>
            </a:r>
            <a:r>
              <a:rPr lang="en-US" altLang="x-none" sz="700" dirty="0">
                <a:solidFill>
                  <a:schemeClr val="tx1"/>
                </a:solidFill>
                <a:latin typeface="Amazon Ember Display" panose="020F0603020204020204" pitchFamily="34" charset="0"/>
                <a:ea typeface="Amazon Ember Display" panose="020F0603020204020204" pitchFamily="34" charset="0"/>
                <a:cs typeface="Amazon Ember Display" panose="020F0603020204020204" pitchFamily="34" charset="0"/>
              </a:rPr>
              <a:t>, Amazon Web Services, Inc. or its affiliates. All rights reserved.</a:t>
            </a:r>
          </a:p>
        </p:txBody>
      </p:sp>
    </p:spTree>
    <p:extLst>
      <p:ext uri="{BB962C8B-B14F-4D97-AF65-F5344CB8AC3E}">
        <p14:creationId xmlns:p14="http://schemas.microsoft.com/office/powerpoint/2010/main" val="1030937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48">
          <p15:clr>
            <a:srgbClr val="FBAE40"/>
          </p15:clr>
        </p15:guide>
        <p15:guide id="2" pos="6000">
          <p15:clr>
            <a:srgbClr val="FBAE40"/>
          </p15:clr>
        </p15:guide>
        <p15:guide id="3" orient="horz" pos="2904">
          <p15:clr>
            <a:srgbClr val="FBAE40"/>
          </p15:clr>
        </p15:guide>
        <p15:guide id="4" orient="horz" pos="1632">
          <p15:clr>
            <a:srgbClr val="FBAE40"/>
          </p15:clr>
        </p15:guide>
      </p15:sldGuideLst>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A41CAC-3054-46AD-B584-76CE365AA4B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Text Placeholder 8">
            <a:extLst>
              <a:ext uri="{FF2B5EF4-FFF2-40B4-BE49-F238E27FC236}">
                <a16:creationId xmlns:a16="http://schemas.microsoft.com/office/drawing/2014/main" id="{2E51BFFB-1DC4-424E-A87C-35EB62E789AF}"/>
              </a:ext>
            </a:extLst>
          </p:cNvPr>
          <p:cNvSpPr>
            <a:spLocks noGrp="1"/>
          </p:cNvSpPr>
          <p:nvPr>
            <p:ph type="body" sz="quarter" idx="10" hasCustomPrompt="1"/>
          </p:nvPr>
        </p:nvSpPr>
        <p:spPr>
          <a:xfrm>
            <a:off x="612646" y="3811366"/>
            <a:ext cx="4689476" cy="207301"/>
          </a:xfrm>
        </p:spPr>
        <p:txBody>
          <a:bodyPr anchor="ctr"/>
          <a:lstStyle>
            <a:lvl1pPr marL="0" indent="0">
              <a:buNone/>
              <a:defRPr sz="830" b="0" cap="all" spc="356" baseline="0"/>
            </a:lvl1pPr>
            <a:lvl2pPr marL="135472" indent="0">
              <a:buNone/>
              <a:defRPr/>
            </a:lvl2pPr>
            <a:lvl3pPr marL="270943" indent="0">
              <a:buNone/>
              <a:defRPr/>
            </a:lvl3pPr>
            <a:lvl4pPr marL="406415" indent="0">
              <a:buNone/>
              <a:defRPr/>
            </a:lvl4pPr>
            <a:lvl5pPr marL="406415" indent="0">
              <a:buNone/>
              <a:defRPr/>
            </a:lvl5pPr>
          </a:lstStyle>
          <a:p>
            <a:pPr lvl="0"/>
            <a:r>
              <a:rPr lang="en-US" dirty="0"/>
              <a:t>LOCATION | MONTH DD, YYYY</a:t>
            </a:r>
          </a:p>
        </p:txBody>
      </p:sp>
    </p:spTree>
    <p:extLst>
      <p:ext uri="{BB962C8B-B14F-4D97-AF65-F5344CB8AC3E}">
        <p14:creationId xmlns:p14="http://schemas.microsoft.com/office/powerpoint/2010/main" val="2918581783"/>
      </p:ext>
    </p:extLst>
  </p:cSld>
  <p:clrMapOvr>
    <a:masterClrMapping/>
  </p:clrMapOvr>
  <p:transition>
    <p:fade/>
  </p:transition>
  <p:extLst>
    <p:ext uri="{DCECCB84-F9BA-43D5-87BE-67443E8EF086}">
      <p15:sldGuideLst xmlns:p15="http://schemas.microsoft.com/office/powerpoint/2012/main">
        <p15:guide id="1" orient="horz" pos="2376">
          <p15:clr>
            <a:srgbClr val="FBAE40"/>
          </p15:clr>
        </p15:guide>
        <p15:guide id="2" pos="384">
          <p15:clr>
            <a:srgbClr val="FBAE40"/>
          </p15:clr>
        </p15:guide>
      </p15:sldGuideLst>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Title Slide - Two Speakers">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E10A67F-A57E-4201-A55E-C15E40FF26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B24D4546-D701-4B35-9802-54E73AEB80B6}"/>
              </a:ext>
            </a:extLst>
          </p:cNvPr>
          <p:cNvSpPr>
            <a:spLocks noGrp="1"/>
          </p:cNvSpPr>
          <p:nvPr>
            <p:ph type="subTitle" idx="1" hasCustomPrompt="1"/>
          </p:nvPr>
        </p:nvSpPr>
        <p:spPr>
          <a:xfrm>
            <a:off x="322916" y="1990726"/>
            <a:ext cx="9093200" cy="190758"/>
          </a:xfrm>
        </p:spPr>
        <p:txBody>
          <a:bodyPr/>
          <a:lstStyle>
            <a:lvl1pPr marL="0" indent="0" algn="l">
              <a:buNone/>
              <a:defRPr sz="711" b="1" cap="all" spc="178" baseline="0"/>
            </a:lvl1pPr>
            <a:lvl2pPr marL="270943" indent="0" algn="ctr">
              <a:buNone/>
              <a:defRPr sz="1185"/>
            </a:lvl2pPr>
            <a:lvl3pPr marL="541887" indent="0" algn="ctr">
              <a:buNone/>
              <a:defRPr sz="1067"/>
            </a:lvl3pPr>
            <a:lvl4pPr marL="812830" indent="0" algn="ctr">
              <a:buNone/>
              <a:defRPr sz="948"/>
            </a:lvl4pPr>
            <a:lvl5pPr marL="1083775" indent="0" algn="ctr">
              <a:buNone/>
              <a:defRPr sz="948"/>
            </a:lvl5pPr>
            <a:lvl6pPr marL="1354718" indent="0" algn="ctr">
              <a:buNone/>
              <a:defRPr sz="948"/>
            </a:lvl6pPr>
            <a:lvl7pPr marL="1625661" indent="0" algn="ctr">
              <a:buNone/>
              <a:defRPr sz="948"/>
            </a:lvl7pPr>
            <a:lvl8pPr marL="1896604" indent="0" algn="ctr">
              <a:buNone/>
              <a:defRPr sz="948"/>
            </a:lvl8pPr>
            <a:lvl9pPr marL="2167548" indent="0" algn="ctr">
              <a:buNone/>
              <a:defRPr sz="948"/>
            </a:lvl9pPr>
          </a:lstStyle>
          <a:p>
            <a:r>
              <a:rPr lang="en-US" dirty="0"/>
              <a:t>Legal text placeholder (editor use only)</a:t>
            </a:r>
          </a:p>
        </p:txBody>
      </p:sp>
      <p:sp>
        <p:nvSpPr>
          <p:cNvPr id="8" name="Title 7">
            <a:extLst>
              <a:ext uri="{FF2B5EF4-FFF2-40B4-BE49-F238E27FC236}">
                <a16:creationId xmlns:a16="http://schemas.microsoft.com/office/drawing/2014/main" id="{9E4CB04F-C9B8-4D74-A55A-0AC876E8A9C3}"/>
              </a:ext>
            </a:extLst>
          </p:cNvPr>
          <p:cNvSpPr>
            <a:spLocks noGrp="1"/>
          </p:cNvSpPr>
          <p:nvPr>
            <p:ph type="title" hasCustomPrompt="1"/>
          </p:nvPr>
        </p:nvSpPr>
        <p:spPr>
          <a:xfrm>
            <a:off x="322916" y="2400300"/>
            <a:ext cx="9144000" cy="1865508"/>
          </a:xfrm>
        </p:spPr>
        <p:txBody>
          <a:bodyPr tIns="146304" bIns="146304"/>
          <a:lstStyle>
            <a:lvl1pPr>
              <a:defRPr sz="2607"/>
            </a:lvl1pPr>
          </a:lstStyle>
          <a:p>
            <a:r>
              <a:rPr lang="en-US" dirty="0"/>
              <a:t>Enter session title</a:t>
            </a:r>
          </a:p>
        </p:txBody>
      </p:sp>
      <p:sp>
        <p:nvSpPr>
          <p:cNvPr id="12" name="Text Placeholder 11">
            <a:extLst>
              <a:ext uri="{FF2B5EF4-FFF2-40B4-BE49-F238E27FC236}">
                <a16:creationId xmlns:a16="http://schemas.microsoft.com/office/drawing/2014/main" id="{F1C6DF77-859A-4968-8301-C7FA52E8E0A2}"/>
              </a:ext>
            </a:extLst>
          </p:cNvPr>
          <p:cNvSpPr>
            <a:spLocks noGrp="1"/>
          </p:cNvSpPr>
          <p:nvPr>
            <p:ph type="body" sz="quarter" idx="10" hasCustomPrompt="1"/>
          </p:nvPr>
        </p:nvSpPr>
        <p:spPr>
          <a:xfrm>
            <a:off x="322916" y="4692847"/>
            <a:ext cx="4425696" cy="256480"/>
          </a:xfrm>
        </p:spPr>
        <p:txBody>
          <a:bodyPr/>
          <a:lstStyle>
            <a:lvl1pPr marL="0" indent="0">
              <a:buNone/>
              <a:defRPr sz="1185" b="0" cap="none" spc="0" baseline="0"/>
            </a:lvl1pPr>
          </a:lstStyle>
          <a:p>
            <a:pPr lvl="0"/>
            <a:r>
              <a:rPr lang="en-US" dirty="0"/>
              <a:t>Speaker name (and pronouns)</a:t>
            </a:r>
          </a:p>
        </p:txBody>
      </p:sp>
      <p:sp>
        <p:nvSpPr>
          <p:cNvPr id="14" name="Text Placeholder 13">
            <a:extLst>
              <a:ext uri="{FF2B5EF4-FFF2-40B4-BE49-F238E27FC236}">
                <a16:creationId xmlns:a16="http://schemas.microsoft.com/office/drawing/2014/main" id="{1D8DDED4-39D2-4F36-B877-72364957F970}"/>
              </a:ext>
            </a:extLst>
          </p:cNvPr>
          <p:cNvSpPr>
            <a:spLocks noGrp="1"/>
          </p:cNvSpPr>
          <p:nvPr>
            <p:ph type="body" sz="quarter" idx="11" hasCustomPrompt="1"/>
          </p:nvPr>
        </p:nvSpPr>
        <p:spPr>
          <a:xfrm>
            <a:off x="322916" y="1492893"/>
            <a:ext cx="3492500" cy="190758"/>
          </a:xfrm>
        </p:spPr>
        <p:txBody>
          <a:bodyPr/>
          <a:lstStyle>
            <a:lvl1pPr marL="0" indent="0">
              <a:buNone/>
              <a:defRPr sz="711" b="1" cap="all" spc="178" baseline="0"/>
            </a:lvl1pPr>
            <a:lvl2pPr marL="135472" indent="0">
              <a:buNone/>
              <a:defRPr/>
            </a:lvl2pPr>
            <a:lvl3pPr marL="270943" indent="0">
              <a:buNone/>
              <a:defRPr/>
            </a:lvl3pPr>
            <a:lvl4pPr marL="406415" indent="0">
              <a:buNone/>
              <a:defRPr/>
            </a:lvl4pPr>
            <a:lvl5pPr marL="406415" indent="0">
              <a:buNone/>
              <a:defRPr/>
            </a:lvl5pPr>
          </a:lstStyle>
          <a:p>
            <a:pPr lvl="0"/>
            <a:r>
              <a:rPr lang="en-US" dirty="0"/>
              <a:t>Enter Session ID</a:t>
            </a:r>
          </a:p>
        </p:txBody>
      </p:sp>
      <p:sp>
        <p:nvSpPr>
          <p:cNvPr id="16" name="Text Placeholder 15">
            <a:extLst>
              <a:ext uri="{FF2B5EF4-FFF2-40B4-BE49-F238E27FC236}">
                <a16:creationId xmlns:a16="http://schemas.microsoft.com/office/drawing/2014/main" id="{069FE2D1-0188-4BD9-97B7-CA795447E4F4}"/>
              </a:ext>
            </a:extLst>
          </p:cNvPr>
          <p:cNvSpPr>
            <a:spLocks noGrp="1"/>
          </p:cNvSpPr>
          <p:nvPr>
            <p:ph type="body" sz="quarter" idx="12" hasCustomPrompt="1"/>
          </p:nvPr>
        </p:nvSpPr>
        <p:spPr>
          <a:xfrm>
            <a:off x="322916" y="5029207"/>
            <a:ext cx="4425696" cy="354969"/>
          </a:xfrm>
        </p:spPr>
        <p:txBody>
          <a:bodyPr/>
          <a:lstStyle>
            <a:lvl1pPr marL="0" indent="0">
              <a:spcAft>
                <a:spcPts val="178"/>
              </a:spcAft>
              <a:buNone/>
              <a:defRPr sz="948"/>
            </a:lvl1pPr>
            <a:lvl2pPr marL="135472" indent="0">
              <a:buNone/>
              <a:defRPr/>
            </a:lvl2pPr>
            <a:lvl3pPr marL="270943" indent="0">
              <a:buNone/>
              <a:defRPr/>
            </a:lvl3pPr>
            <a:lvl4pPr marL="406415" indent="0">
              <a:buNone/>
              <a:defRPr/>
            </a:lvl4pPr>
            <a:lvl5pPr marL="406415" indent="0">
              <a:buNone/>
              <a:defRPr/>
            </a:lvl5pPr>
          </a:lstStyle>
          <a:p>
            <a:pPr lvl="0"/>
            <a:r>
              <a:rPr lang="en-US" dirty="0"/>
              <a:t>Job title</a:t>
            </a:r>
            <a:br>
              <a:rPr lang="en-US" dirty="0"/>
            </a:br>
            <a:r>
              <a:rPr lang="en-US" dirty="0"/>
              <a:t>Company</a:t>
            </a:r>
          </a:p>
        </p:txBody>
      </p:sp>
      <p:sp>
        <p:nvSpPr>
          <p:cNvPr id="4" name="Text Placeholder 3">
            <a:extLst>
              <a:ext uri="{FF2B5EF4-FFF2-40B4-BE49-F238E27FC236}">
                <a16:creationId xmlns:a16="http://schemas.microsoft.com/office/drawing/2014/main" id="{1069ABB5-4D60-42A3-815E-56E31E1F18A3}"/>
              </a:ext>
            </a:extLst>
          </p:cNvPr>
          <p:cNvSpPr>
            <a:spLocks noGrp="1"/>
          </p:cNvSpPr>
          <p:nvPr>
            <p:ph type="body" sz="quarter" idx="13" hasCustomPrompt="1"/>
          </p:nvPr>
        </p:nvSpPr>
        <p:spPr>
          <a:xfrm>
            <a:off x="5040966" y="4692847"/>
            <a:ext cx="4425950" cy="256480"/>
          </a:xfrm>
        </p:spPr>
        <p:txBody>
          <a:bodyPr/>
          <a:lstStyle>
            <a:lvl1pPr marL="0" indent="0">
              <a:buNone/>
              <a:defRPr sz="1185"/>
            </a:lvl1pPr>
            <a:lvl2pPr marL="135472" indent="0">
              <a:buNone/>
              <a:defRPr/>
            </a:lvl2pPr>
            <a:lvl3pPr marL="270943" indent="0">
              <a:buNone/>
              <a:defRPr/>
            </a:lvl3pPr>
            <a:lvl4pPr marL="406415" indent="0">
              <a:buNone/>
              <a:defRPr/>
            </a:lvl4pPr>
            <a:lvl5pPr marL="406415" indent="0">
              <a:buNone/>
              <a:defRPr/>
            </a:lvl5pPr>
          </a:lstStyle>
          <a:p>
            <a:pPr lvl="0"/>
            <a:r>
              <a:rPr lang="en-US" dirty="0"/>
              <a:t>Speaker name (and pronouns)</a:t>
            </a:r>
          </a:p>
        </p:txBody>
      </p:sp>
      <p:sp>
        <p:nvSpPr>
          <p:cNvPr id="6" name="Text Placeholder 5">
            <a:extLst>
              <a:ext uri="{FF2B5EF4-FFF2-40B4-BE49-F238E27FC236}">
                <a16:creationId xmlns:a16="http://schemas.microsoft.com/office/drawing/2014/main" id="{79AE8770-95C8-4BFC-8D8E-818B753038EA}"/>
              </a:ext>
            </a:extLst>
          </p:cNvPr>
          <p:cNvSpPr>
            <a:spLocks noGrp="1"/>
          </p:cNvSpPr>
          <p:nvPr>
            <p:ph type="body" sz="quarter" idx="14" hasCustomPrompt="1"/>
          </p:nvPr>
        </p:nvSpPr>
        <p:spPr>
          <a:xfrm>
            <a:off x="5040966" y="5029207"/>
            <a:ext cx="4425950" cy="354969"/>
          </a:xfrm>
        </p:spPr>
        <p:txBody>
          <a:bodyPr/>
          <a:lstStyle>
            <a:lvl1pPr marL="0" indent="0">
              <a:spcAft>
                <a:spcPts val="178"/>
              </a:spcAft>
              <a:buNone/>
              <a:defRPr sz="948"/>
            </a:lvl1pPr>
          </a:lstStyle>
          <a:p>
            <a:pPr lvl="0"/>
            <a:r>
              <a:rPr lang="en-US" dirty="0"/>
              <a:t>Job title</a:t>
            </a:r>
            <a:br>
              <a:rPr lang="en-US" dirty="0"/>
            </a:br>
            <a:r>
              <a:rPr lang="en-US" dirty="0"/>
              <a:t>Company</a:t>
            </a:r>
          </a:p>
        </p:txBody>
      </p:sp>
    </p:spTree>
    <p:extLst>
      <p:ext uri="{BB962C8B-B14F-4D97-AF65-F5344CB8AC3E}">
        <p14:creationId xmlns:p14="http://schemas.microsoft.com/office/powerpoint/2010/main" val="339574634"/>
      </p:ext>
    </p:extLst>
  </p:cSld>
  <p:clrMapOvr>
    <a:masterClrMapping/>
  </p:clrMapOvr>
  <p:transition>
    <p:fade/>
  </p:transition>
  <p:extLst>
    <p:ext uri="{DCECCB84-F9BA-43D5-87BE-67443E8EF086}">
      <p15:sldGuideLst xmlns:p15="http://schemas.microsoft.com/office/powerpoint/2012/main">
        <p15:guide id="1" pos="216">
          <p15:clr>
            <a:srgbClr val="FBAE40"/>
          </p15:clr>
        </p15:guide>
        <p15:guide id="2" orient="horz" pos="2952">
          <p15:clr>
            <a:srgbClr val="FBAE40"/>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p:txBody>
          <a:bodyPr/>
          <a:lstStyle>
            <a:lvl1pPr>
              <a:defRPr/>
            </a:lvl1pPr>
          </a:lstStyle>
          <a:p>
            <a:r>
              <a:rPr lang="en-US" dirty="0"/>
              <a:t>Title only layout</a:t>
            </a:r>
          </a:p>
        </p:txBody>
      </p:sp>
    </p:spTree>
    <p:extLst>
      <p:ext uri="{BB962C8B-B14F-4D97-AF65-F5344CB8AC3E}">
        <p14:creationId xmlns:p14="http://schemas.microsoft.com/office/powerpoint/2010/main" val="3117806467"/>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1106997"/>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E4BED6-EED3-4891-8BF6-29D72F118F6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45490787"/>
      </p:ext>
    </p:extLst>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C8A837-2E8E-47C5-9D18-BC769BFC38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41209380"/>
      </p:ext>
    </p:extLst>
  </p:cSld>
  <p:clrMapOvr>
    <a:masterClrMapping/>
  </p:clrMapOvr>
  <p:transition>
    <p:fade/>
  </p:transition>
  <p:extLst>
    <p:ext uri="{DCECCB84-F9BA-43D5-87BE-67443E8EF086}">
      <p15:sldGuideLst xmlns:p15="http://schemas.microsoft.com/office/powerpoint/2012/main">
        <p15:guide id="1" pos="264">
          <p15:clr>
            <a:srgbClr val="FBAE40"/>
          </p15:clr>
        </p15:guide>
      </p15:sldGuideLst>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Title, Conten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914401"/>
            <a:ext cx="5334000" cy="1085849"/>
          </a:xfrm>
        </p:spPr>
        <p:txBody>
          <a:bodyPr/>
          <a:lstStyle>
            <a:lvl1pPr>
              <a:defRPr/>
            </a:lvl1pPr>
          </a:lstStyle>
          <a:p>
            <a:r>
              <a:rPr lang="en-US" dirty="0"/>
              <a:t>Title, content, and image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2171700"/>
            <a:ext cx="5334000" cy="4038599"/>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a:t>
            </a:r>
          </a:p>
          <a:p>
            <a:pPr lvl="1"/>
            <a:r>
              <a:rPr lang="en-US" dirty="0"/>
              <a:t>Second level</a:t>
            </a:r>
          </a:p>
          <a:p>
            <a:pPr lvl="2"/>
            <a:r>
              <a:rPr lang="en-US" dirty="0"/>
              <a:t>Third level</a:t>
            </a:r>
          </a:p>
        </p:txBody>
      </p:sp>
      <p:sp>
        <p:nvSpPr>
          <p:cNvPr id="5" name="Picture Placeholder 4">
            <a:extLst>
              <a:ext uri="{FF2B5EF4-FFF2-40B4-BE49-F238E27FC236}">
                <a16:creationId xmlns:a16="http://schemas.microsoft.com/office/drawing/2014/main" id="{F3B2582F-3FE9-42AC-8572-5C27E1A8E55F}"/>
              </a:ext>
            </a:extLst>
          </p:cNvPr>
          <p:cNvSpPr>
            <a:spLocks noGrp="1"/>
          </p:cNvSpPr>
          <p:nvPr>
            <p:ph type="pic" sz="quarter" idx="10" hasCustomPrompt="1"/>
          </p:nvPr>
        </p:nvSpPr>
        <p:spPr>
          <a:xfrm>
            <a:off x="6248400" y="0"/>
            <a:ext cx="5943600" cy="6858000"/>
          </a:xfrm>
        </p:spPr>
        <p:txBody>
          <a:bodyPr anchor="ctr">
            <a:noAutofit/>
          </a:bodyPr>
          <a:lstStyle>
            <a:lvl1pPr marL="0" indent="0" algn="ctr">
              <a:buNone/>
              <a:defRPr/>
            </a:lvl1pPr>
          </a:lstStyle>
          <a:p>
            <a:r>
              <a:rPr lang="en-US"/>
              <a:t>Click (or paste) to insert picture</a:t>
            </a:r>
          </a:p>
        </p:txBody>
      </p:sp>
      <p:sp>
        <p:nvSpPr>
          <p:cNvPr id="4" name="Date Placeholder 3">
            <a:extLst>
              <a:ext uri="{FF2B5EF4-FFF2-40B4-BE49-F238E27FC236}">
                <a16:creationId xmlns:a16="http://schemas.microsoft.com/office/drawing/2014/main" id="{FC3FE715-EC87-4B8E-9C5A-5A9D588BB97F}"/>
              </a:ext>
            </a:extLst>
          </p:cNvPr>
          <p:cNvSpPr>
            <a:spLocks noGrp="1"/>
          </p:cNvSpPr>
          <p:nvPr>
            <p:ph type="dt" sz="half" idx="11"/>
          </p:nvPr>
        </p:nvSpPr>
        <p:spPr/>
        <p:txBody>
          <a:bodyPr/>
          <a:lstStyle/>
          <a:p>
            <a:fld id="{F101FDF5-4B64-FC43-946E-5632B56746F2}" type="datetime1">
              <a:rPr lang="en-US" smtClean="0"/>
              <a:t>5/28/25</a:t>
            </a:fld>
            <a:endParaRPr lang="en-US"/>
          </a:p>
        </p:txBody>
      </p:sp>
      <p:sp>
        <p:nvSpPr>
          <p:cNvPr id="6" name="Footer Placeholder 5">
            <a:extLst>
              <a:ext uri="{FF2B5EF4-FFF2-40B4-BE49-F238E27FC236}">
                <a16:creationId xmlns:a16="http://schemas.microsoft.com/office/drawing/2014/main" id="{18D5F6CD-847A-4EBE-9BAA-72269373CEED}"/>
              </a:ext>
            </a:extLst>
          </p:cNvPr>
          <p:cNvSpPr>
            <a:spLocks noGrp="1"/>
          </p:cNvSpPr>
          <p:nvPr>
            <p:ph type="ftr" sz="quarter" idx="12"/>
          </p:nvPr>
        </p:nvSpPr>
        <p:spPr/>
        <p:txBody>
          <a:bodyPr/>
          <a:lstStyle/>
          <a:p>
            <a:endParaRPr lang="en-US"/>
          </a:p>
        </p:txBody>
      </p:sp>
      <p:sp>
        <p:nvSpPr>
          <p:cNvPr id="7" name="Slide Number Placeholder 6">
            <a:extLst>
              <a:ext uri="{FF2B5EF4-FFF2-40B4-BE49-F238E27FC236}">
                <a16:creationId xmlns:a16="http://schemas.microsoft.com/office/drawing/2014/main" id="{E1C972F2-75D0-4C1D-B2C9-D4DDBBA7EBAC}"/>
              </a:ext>
            </a:extLst>
          </p:cNvPr>
          <p:cNvSpPr>
            <a:spLocks noGrp="1"/>
          </p:cNvSpPr>
          <p:nvPr>
            <p:ph type="sldNum" sz="quarter" idx="13"/>
          </p:nvPr>
        </p:nvSpPr>
        <p:spPr/>
        <p:txBody>
          <a:bodyPr/>
          <a:lstStyle/>
          <a:p>
            <a:fld id="{EB4B8DE2-A4E8-46E4-8BBF-D75455EFF32C}" type="slidenum">
              <a:rPr lang="en-US" smtClean="0"/>
              <a:pPr/>
              <a:t>‹#›</a:t>
            </a:fld>
            <a:endParaRPr lang="en-US"/>
          </a:p>
        </p:txBody>
      </p:sp>
    </p:spTree>
    <p:extLst>
      <p:ext uri="{BB962C8B-B14F-4D97-AF65-F5344CB8AC3E}">
        <p14:creationId xmlns:p14="http://schemas.microsoft.com/office/powerpoint/2010/main" val="3989284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368">
          <p15:clr>
            <a:srgbClr val="FBAE40"/>
          </p15:clr>
        </p15:guide>
      </p15:sldGuideLst>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a:xfrm>
            <a:off x="609600" y="339841"/>
            <a:ext cx="10972800" cy="535531"/>
          </a:xfrm>
        </p:spPr>
        <p:txBody>
          <a:bodyPr/>
          <a:lstStyle>
            <a:lvl1pPr>
              <a:defRPr/>
            </a:lvl1pPr>
          </a:lstStyle>
          <a:p>
            <a:r>
              <a:rPr lang="en-US" dirty="0"/>
              <a:t>Two-column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0" y="1121790"/>
            <a:ext cx="5248274" cy="2317558"/>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8" y="1121790"/>
            <a:ext cx="5248276" cy="2317558"/>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5" name="Date Placeholder 4">
            <a:extLst>
              <a:ext uri="{FF2B5EF4-FFF2-40B4-BE49-F238E27FC236}">
                <a16:creationId xmlns:a16="http://schemas.microsoft.com/office/drawing/2014/main" id="{8B8530C4-DC55-4C62-84CC-692229E7851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Footer Placeholder 5">
            <a:extLst>
              <a:ext uri="{FF2B5EF4-FFF2-40B4-BE49-F238E27FC236}">
                <a16:creationId xmlns:a16="http://schemas.microsoft.com/office/drawing/2014/main" id="{A64B8C68-5C05-4F96-9FF2-B531F83A53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7" name="Slide Number Placeholder 6">
            <a:extLst>
              <a:ext uri="{FF2B5EF4-FFF2-40B4-BE49-F238E27FC236}">
                <a16:creationId xmlns:a16="http://schemas.microsoft.com/office/drawing/2014/main" id="{A6B81369-2E97-4C0B-9762-D765E28372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Tree>
    <p:extLst>
      <p:ext uri="{BB962C8B-B14F-4D97-AF65-F5344CB8AC3E}">
        <p14:creationId xmlns:p14="http://schemas.microsoft.com/office/powerpoint/2010/main" val="1401463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extLst>
    <p:ext uri="{DCECCB84-F9BA-43D5-87BE-67443E8EF086}">
      <p15:sldGuideLst xmlns:p15="http://schemas.microsoft.com/office/powerpoint/2012/main">
        <p15:guide id="1" pos="3840">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9B2D-B36B-40AC-9254-12739BCD5930}"/>
              </a:ext>
            </a:extLst>
          </p:cNvPr>
          <p:cNvSpPr>
            <a:spLocks noGrp="1"/>
          </p:cNvSpPr>
          <p:nvPr>
            <p:ph type="title" hasCustomPrompt="1"/>
          </p:nvPr>
        </p:nvSpPr>
        <p:spPr/>
        <p:txBody>
          <a:bodyPr/>
          <a:lstStyle>
            <a:lvl1pPr>
              <a:defRPr/>
            </a:lvl1pPr>
          </a:lstStyle>
          <a:p>
            <a:r>
              <a:rPr lang="en-US" dirty="0"/>
              <a:t>Title and content layout</a:t>
            </a:r>
          </a:p>
        </p:txBody>
      </p:sp>
      <p:sp>
        <p:nvSpPr>
          <p:cNvPr id="3" name="Content Placeholder 2">
            <a:extLst>
              <a:ext uri="{FF2B5EF4-FFF2-40B4-BE49-F238E27FC236}">
                <a16:creationId xmlns:a16="http://schemas.microsoft.com/office/drawing/2014/main" id="{704FFD8E-0DC3-4B8E-8C49-6A0F23E3D239}"/>
              </a:ext>
            </a:extLst>
          </p:cNvPr>
          <p:cNvSpPr>
            <a:spLocks noGrp="1"/>
          </p:cNvSpPr>
          <p:nvPr>
            <p:ph idx="1" hasCustomPrompt="1"/>
          </p:nvPr>
        </p:nvSpPr>
        <p:spPr/>
        <p:txBody>
          <a:bodyPr/>
          <a:lstStyle>
            <a:lvl1pPr marL="0" indent="0">
              <a:buNone/>
              <a:defRPr/>
            </a:lvl1pPr>
            <a:lvl2pPr marL="135472" indent="0">
              <a:buNone/>
              <a:defRPr/>
            </a:lvl2pPr>
            <a:lvl3pPr marL="270943" indent="0">
              <a:buNone/>
              <a:defRPr/>
            </a:lvl3pPr>
            <a:lvl4pPr marL="406415" indent="0">
              <a:buNone/>
              <a:defRPr/>
            </a:lvl4pPr>
            <a:lvl5pPr marL="406415"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11DE5F60-2188-4580-AF97-4D1ADE154E7E}"/>
              </a:ext>
            </a:extLst>
          </p:cNvPr>
          <p:cNvSpPr/>
          <p:nvPr userDrawn="1"/>
        </p:nvSpPr>
        <p:spPr bwMode="auto">
          <a:xfrm rot="10800000">
            <a:off x="0" y="0"/>
            <a:ext cx="179294" cy="6858000"/>
          </a:xfrm>
          <a:prstGeom prst="rect">
            <a:avLst/>
          </a:prstGeom>
          <a:gradFill flip="none" rotWithShape="1">
            <a:gsLst>
              <a:gs pos="15000">
                <a:srgbClr val="016BB8"/>
              </a:gs>
              <a:gs pos="50000">
                <a:srgbClr val="D6428F"/>
              </a:gs>
              <a:gs pos="92000">
                <a:srgbClr val="FF5100"/>
              </a:gs>
            </a:gsLst>
            <a:lin ang="162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8373" tIns="86699" rIns="108373" bIns="86699" numCol="1" spcCol="0" rtlCol="0" fromWordArt="0" anchor="ctr" anchorCtr="0" forceAA="0" compatLnSpc="1">
            <a:prstTxWarp prst="textNoShape">
              <a:avLst/>
            </a:prstTxWarp>
            <a:noAutofit/>
          </a:bodyPr>
          <a:lstStyle/>
          <a:p>
            <a:pPr algn="ctr" defTabSz="552597" fontAlgn="base">
              <a:lnSpc>
                <a:spcPct val="90000"/>
              </a:lnSpc>
              <a:spcBef>
                <a:spcPct val="0"/>
              </a:spcBef>
              <a:spcAft>
                <a:spcPct val="0"/>
              </a:spcAft>
            </a:pPr>
            <a:endParaRPr lang="en-US" sz="1422" dirty="0">
              <a:solidFill>
                <a:schemeClr val="tx1"/>
              </a:solidFill>
              <a:ea typeface="Amazon Ember Display" panose="020F0603020204020204" pitchFamily="34" charset="0"/>
              <a:cs typeface="Amazon Ember Display" panose="020F0603020204020204" pitchFamily="34" charset="0"/>
            </a:endParaRPr>
          </a:p>
        </p:txBody>
      </p:sp>
    </p:spTree>
    <p:extLst>
      <p:ext uri="{BB962C8B-B14F-4D97-AF65-F5344CB8AC3E}">
        <p14:creationId xmlns:p14="http://schemas.microsoft.com/office/powerpoint/2010/main" val="2395021894"/>
      </p:ext>
    </p:extLst>
  </p:cSld>
  <p:clrMapOvr>
    <a:masterClrMapping/>
  </p:clrMapOvr>
  <p:transition>
    <p:fade/>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userDrawn="1">
  <p:cSld name="Blank_Pa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47E4-E7F7-9646-880C-2CDC95018CBE}"/>
              </a:ext>
            </a:extLst>
          </p:cNvPr>
          <p:cNvSpPr>
            <a:spLocks noGrp="1"/>
          </p:cNvSpPr>
          <p:nvPr>
            <p:ph type="title"/>
          </p:nvPr>
        </p:nvSpPr>
        <p:spPr>
          <a:xfrm>
            <a:off x="457199" y="153248"/>
            <a:ext cx="11262360" cy="535531"/>
          </a:xfrm>
        </p:spPr>
        <p:txBody>
          <a:bodyPr/>
          <a:lstStyle>
            <a:lvl1pPr>
              <a:defRPr>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6" name="TextBox 5">
            <a:extLst>
              <a:ext uri="{FF2B5EF4-FFF2-40B4-BE49-F238E27FC236}">
                <a16:creationId xmlns:a16="http://schemas.microsoft.com/office/drawing/2014/main" id="{7CFA671E-5ED1-465F-B11A-F65793E2F191}"/>
              </a:ext>
            </a:extLst>
          </p:cNvPr>
          <p:cNvSpPr txBox="1"/>
          <p:nvPr userDrawn="1"/>
        </p:nvSpPr>
        <p:spPr bwMode="black">
          <a:xfrm>
            <a:off x="6186616" y="6172201"/>
            <a:ext cx="4859225" cy="209791"/>
          </a:xfrm>
          <a:prstGeom prst="rect">
            <a:avLst/>
          </a:prstGeom>
          <a:noFill/>
        </p:spPr>
        <p:txBody>
          <a:bodyPr wrap="square" lIns="0" tIns="0" rIns="0" bIns="0" rtlCol="0" anchor="ctr" anchorCtr="0">
            <a:noAutofit/>
          </a:bodyPr>
          <a:lstStyle/>
          <a:p>
            <a:pPr algn="r"/>
            <a:r>
              <a:rPr lang="en-US" sz="1067" dirty="0">
                <a:solidFill>
                  <a:schemeClr val="tx1">
                    <a:lumMod val="25000"/>
                    <a:lumOff val="75000"/>
                  </a:schemeClr>
                </a:solidFill>
              </a:rPr>
              <a:t>© 2021 Amazon Web Services, Inc. or its affiliates. All rights reserved   </a:t>
            </a:r>
            <a:r>
              <a:rPr lang="en-US" sz="1067" b="1" dirty="0">
                <a:solidFill>
                  <a:schemeClr val="accent1"/>
                </a:solidFill>
              </a:rPr>
              <a:t>|</a:t>
            </a:r>
          </a:p>
        </p:txBody>
      </p:sp>
      <p:pic>
        <p:nvPicPr>
          <p:cNvPr id="5" name="Picture 4">
            <a:extLst>
              <a:ext uri="{FF2B5EF4-FFF2-40B4-BE49-F238E27FC236}">
                <a16:creationId xmlns:a16="http://schemas.microsoft.com/office/drawing/2014/main" id="{193FE595-3D3F-4136-BFF1-F4857F5F605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1" y="6381991"/>
            <a:ext cx="985135" cy="276600"/>
          </a:xfrm>
          <a:prstGeom prst="rect">
            <a:avLst/>
          </a:prstGeom>
        </p:spPr>
      </p:pic>
    </p:spTree>
    <p:extLst>
      <p:ext uri="{BB962C8B-B14F-4D97-AF65-F5344CB8AC3E}">
        <p14:creationId xmlns:p14="http://schemas.microsoft.com/office/powerpoint/2010/main" val="16868000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userDrawn="1">
  <p:cSld name="Section Header - Color set 2-gradi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B24043-8010-EBB6-22C5-A38D24A9754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8096" cy="6865006"/>
          </a:xfrm>
          <a:prstGeom prst="rect">
            <a:avLst/>
          </a:prstGeom>
        </p:spPr>
      </p:pic>
      <p:sp>
        <p:nvSpPr>
          <p:cNvPr id="2" name="Title 1">
            <a:extLst>
              <a:ext uri="{FF2B5EF4-FFF2-40B4-BE49-F238E27FC236}">
                <a16:creationId xmlns:a16="http://schemas.microsoft.com/office/drawing/2014/main" id="{2E915E6F-C631-449B-B22F-53FD20C9E896}"/>
              </a:ext>
            </a:extLst>
          </p:cNvPr>
          <p:cNvSpPr>
            <a:spLocks noGrp="1"/>
          </p:cNvSpPr>
          <p:nvPr>
            <p:ph type="title" hasCustomPrompt="1"/>
          </p:nvPr>
        </p:nvSpPr>
        <p:spPr>
          <a:xfrm>
            <a:off x="609600" y="2718036"/>
            <a:ext cx="7823200"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CF4C3292-5CD0-4452-987C-2914C56280B9}"/>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AD097EB5-9372-EFDC-761D-22EDFE96323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38625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preserve="1" userDrawn="1">
  <p:cSld name="Cover slide gradient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3BD4D8D4-CAB7-30A9-E0D1-FF90E1042C3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9101" y="551423"/>
            <a:ext cx="1010270" cy="604149"/>
          </a:xfrm>
          <a:prstGeom prst="rect">
            <a:avLst/>
          </a:prstGeom>
        </p:spPr>
      </p:pic>
      <p:sp>
        <p:nvSpPr>
          <p:cNvPr id="34" name="Text Placeholder 11">
            <a:extLst>
              <a:ext uri="{FF2B5EF4-FFF2-40B4-BE49-F238E27FC236}">
                <a16:creationId xmlns:a16="http://schemas.microsoft.com/office/drawing/2014/main" id="{CC6394AE-9889-3497-D2CF-B3A13B83B639}"/>
              </a:ext>
            </a:extLst>
          </p:cNvPr>
          <p:cNvSpPr>
            <a:spLocks noGrp="1"/>
          </p:cNvSpPr>
          <p:nvPr>
            <p:ph type="body" sz="quarter" idx="14" hasCustomPrompt="1"/>
          </p:nvPr>
        </p:nvSpPr>
        <p:spPr>
          <a:xfrm>
            <a:off x="426595" y="4572926"/>
            <a:ext cx="3702329" cy="369332"/>
          </a:xfrm>
        </p:spPr>
        <p:txBody>
          <a:bodyPr/>
          <a:lstStyle>
            <a:lvl1pPr marL="0" indent="0">
              <a:buNone/>
              <a:defRPr sz="2000" b="1" cap="none" spc="0" baseline="0">
                <a:solidFill>
                  <a:schemeClr val="bg1"/>
                </a:solidFill>
              </a:defRPr>
            </a:lvl1pPr>
          </a:lstStyle>
          <a:p>
            <a:pPr lvl="0"/>
            <a:r>
              <a:rPr lang="en-US" dirty="0"/>
              <a:t>Speaker name (pronouns)</a:t>
            </a:r>
          </a:p>
        </p:txBody>
      </p:sp>
      <p:sp>
        <p:nvSpPr>
          <p:cNvPr id="35" name="Text Placeholder 15">
            <a:extLst>
              <a:ext uri="{FF2B5EF4-FFF2-40B4-BE49-F238E27FC236}">
                <a16:creationId xmlns:a16="http://schemas.microsoft.com/office/drawing/2014/main" id="{4558D9E7-4CE8-14F0-81B1-BC0FB89484F5}"/>
              </a:ext>
            </a:extLst>
          </p:cNvPr>
          <p:cNvSpPr>
            <a:spLocks noGrp="1"/>
          </p:cNvSpPr>
          <p:nvPr>
            <p:ph type="body" sz="quarter" idx="15" hasCustomPrompt="1"/>
          </p:nvPr>
        </p:nvSpPr>
        <p:spPr>
          <a:xfrm>
            <a:off x="426595" y="4946988"/>
            <a:ext cx="3702329" cy="535531"/>
          </a:xfrm>
        </p:spPr>
        <p:txBody>
          <a:bodyPr/>
          <a:lstStyle>
            <a:lvl1pPr marL="0" indent="0">
              <a:spcAft>
                <a:spcPts val="300"/>
              </a:spcAft>
              <a:buNone/>
              <a:defRPr sz="1600">
                <a:solidFill>
                  <a:schemeClr val="bg1"/>
                </a:solidFill>
              </a:defRPr>
            </a:lvl1pPr>
            <a:lvl2pPr marL="228600" indent="0">
              <a:buNone/>
              <a:defRPr/>
            </a:lvl2pPr>
            <a:lvl3pPr marL="457200" indent="0">
              <a:buNone/>
              <a:defRPr/>
            </a:lvl3pPr>
            <a:lvl4pPr marL="685800" indent="0">
              <a:buNone/>
              <a:defRPr/>
            </a:lvl4pPr>
            <a:lvl5pPr marL="685800" indent="0">
              <a:buNone/>
              <a:defRPr/>
            </a:lvl5pPr>
          </a:lstStyle>
          <a:p>
            <a:pPr lvl="0"/>
            <a:r>
              <a:rPr lang="en-US" dirty="0"/>
              <a:t>Speaker job title</a:t>
            </a:r>
            <a:br>
              <a:rPr lang="en-US" dirty="0"/>
            </a:br>
            <a:r>
              <a:rPr lang="en-US" dirty="0"/>
              <a:t>Speaker company</a:t>
            </a:r>
          </a:p>
        </p:txBody>
      </p:sp>
      <p:sp>
        <p:nvSpPr>
          <p:cNvPr id="2" name="TextBox 1">
            <a:extLst>
              <a:ext uri="{FF2B5EF4-FFF2-40B4-BE49-F238E27FC236}">
                <a16:creationId xmlns:a16="http://schemas.microsoft.com/office/drawing/2014/main" id="{AABDFDB3-98F4-4A70-E1E9-6DC287A939E1}"/>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bg1"/>
                </a:solidFill>
                <a:effectLst/>
                <a:uLnTx/>
                <a:uFillTx/>
                <a:latin typeface="Amazon Ember Display"/>
                <a:ea typeface="+mn-ea"/>
                <a:cs typeface="+mn-cs"/>
              </a:rPr>
              <a:t>© 2024, Amazon Web Services, Inc. or its affiliates. All rights reserved</a:t>
            </a:r>
          </a:p>
        </p:txBody>
      </p:sp>
      <p:sp>
        <p:nvSpPr>
          <p:cNvPr id="13" name="Subtitle 2">
            <a:extLst>
              <a:ext uri="{FF2B5EF4-FFF2-40B4-BE49-F238E27FC236}">
                <a16:creationId xmlns:a16="http://schemas.microsoft.com/office/drawing/2014/main" id="{BA24688F-E4D3-455D-9B0B-AA55FFBE5DE2}"/>
              </a:ext>
            </a:extLst>
          </p:cNvPr>
          <p:cNvSpPr>
            <a:spLocks noGrp="1"/>
          </p:cNvSpPr>
          <p:nvPr>
            <p:ph type="subTitle" idx="1" hasCustomPrompt="1"/>
          </p:nvPr>
        </p:nvSpPr>
        <p:spPr>
          <a:xfrm>
            <a:off x="426595" y="3533486"/>
            <a:ext cx="6660005" cy="978729"/>
          </a:xfrm>
        </p:spPr>
        <p:txBody>
          <a:bodyPr wrap="square"/>
          <a:lstStyle>
            <a:lvl1pPr marL="0" indent="0" algn="l" defTabSz="914400" rtl="0" eaLnBrk="1" latinLnBrk="0" hangingPunct="1">
              <a:lnSpc>
                <a:spcPct val="90000"/>
              </a:lnSpc>
              <a:spcBef>
                <a:spcPts val="0"/>
              </a:spcBef>
              <a:spcAft>
                <a:spcPts val="0"/>
              </a:spcAft>
              <a:buClr>
                <a:schemeClr val="tx1"/>
              </a:buClr>
              <a:buSzPct val="90000"/>
              <a:buFont typeface="Arial" panose="020B0604020202020204" pitchFamily="34" charset="0"/>
              <a:buNone/>
              <a:tabLst/>
              <a:defRPr lang="en-US" sz="3200" b="0" i="0" kern="1200" cap="none" spc="0"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outcome/approved PDP tagline</a:t>
            </a:r>
          </a:p>
        </p:txBody>
      </p:sp>
      <p:sp>
        <p:nvSpPr>
          <p:cNvPr id="17" name="Title 1">
            <a:extLst>
              <a:ext uri="{FF2B5EF4-FFF2-40B4-BE49-F238E27FC236}">
                <a16:creationId xmlns:a16="http://schemas.microsoft.com/office/drawing/2014/main" id="{79961D1F-6D82-4C7B-979E-00AB8FB74D9A}"/>
              </a:ext>
            </a:extLst>
          </p:cNvPr>
          <p:cNvSpPr>
            <a:spLocks noGrp="1"/>
          </p:cNvSpPr>
          <p:nvPr>
            <p:ph type="ctrTitle" hasCustomPrompt="1"/>
          </p:nvPr>
        </p:nvSpPr>
        <p:spPr>
          <a:xfrm>
            <a:off x="426596" y="2746988"/>
            <a:ext cx="6660004" cy="757130"/>
          </a:xfrm>
        </p:spPr>
        <p:txBody>
          <a:bodyPr wrap="square" anchor="t" anchorCtr="0"/>
          <a:lstStyle>
            <a:lvl1pPr algn="l">
              <a:defRPr sz="4800">
                <a:solidFill>
                  <a:schemeClr val="bg1"/>
                </a:solidFill>
                <a:latin typeface="+mj-lt"/>
              </a:defRPr>
            </a:lvl1pPr>
          </a:lstStyle>
          <a:p>
            <a:r>
              <a:rPr lang="en-US" dirty="0"/>
              <a:t>First-use service name</a:t>
            </a:r>
          </a:p>
        </p:txBody>
      </p:sp>
    </p:spTree>
    <p:extLst>
      <p:ext uri="{BB962C8B-B14F-4D97-AF65-F5344CB8AC3E}">
        <p14:creationId xmlns:p14="http://schemas.microsoft.com/office/powerpoint/2010/main" val="3906959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preserve="1" userDrawn="1">
  <p:cSld name="Cover slide gradient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A blurry image of a colorful background&#10;&#10;Description automatically generated">
            <a:extLst>
              <a:ext uri="{FF2B5EF4-FFF2-40B4-BE49-F238E27FC236}">
                <a16:creationId xmlns:a16="http://schemas.microsoft.com/office/drawing/2014/main" id="{4B670B77-F474-EA8C-2FD8-D13C336DB27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
          <a:stretch/>
        </p:blipFill>
        <p:spPr>
          <a:xfrm>
            <a:off x="1" y="-1"/>
            <a:ext cx="12192000" cy="6858001"/>
          </a:xfrm>
          <a:prstGeom prst="rect">
            <a:avLst/>
          </a:prstGeom>
        </p:spPr>
      </p:pic>
      <p:pic>
        <p:nvPicPr>
          <p:cNvPr id="24" name="Graphic 23">
            <a:extLst>
              <a:ext uri="{FF2B5EF4-FFF2-40B4-BE49-F238E27FC236}">
                <a16:creationId xmlns:a16="http://schemas.microsoft.com/office/drawing/2014/main" id="{A132D961-6013-D997-E7FA-8B088EFC76B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9101" y="551423"/>
            <a:ext cx="1010270" cy="604149"/>
          </a:xfrm>
          <a:prstGeom prst="rect">
            <a:avLst/>
          </a:prstGeom>
        </p:spPr>
      </p:pic>
      <p:sp>
        <p:nvSpPr>
          <p:cNvPr id="2" name="TextBox 1">
            <a:extLst>
              <a:ext uri="{FF2B5EF4-FFF2-40B4-BE49-F238E27FC236}">
                <a16:creationId xmlns:a16="http://schemas.microsoft.com/office/drawing/2014/main" id="{A371873D-140F-FD12-96E5-EA3769A5633A}"/>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bg1"/>
                </a:solidFill>
                <a:effectLst/>
                <a:uLnTx/>
                <a:uFillTx/>
                <a:latin typeface="Amazon Ember Display"/>
                <a:ea typeface="+mn-ea"/>
                <a:cs typeface="+mn-cs"/>
              </a:rPr>
              <a:t>© 2024, Amazon Web Services, Inc. or its affiliates. All rights reserved</a:t>
            </a:r>
          </a:p>
        </p:txBody>
      </p:sp>
      <p:sp>
        <p:nvSpPr>
          <p:cNvPr id="9" name="Text Placeholder 11">
            <a:extLst>
              <a:ext uri="{FF2B5EF4-FFF2-40B4-BE49-F238E27FC236}">
                <a16:creationId xmlns:a16="http://schemas.microsoft.com/office/drawing/2014/main" id="{75D9CB6F-A0EE-4054-99DA-3953E48C73BA}"/>
              </a:ext>
            </a:extLst>
          </p:cNvPr>
          <p:cNvSpPr>
            <a:spLocks noGrp="1"/>
          </p:cNvSpPr>
          <p:nvPr>
            <p:ph type="body" sz="quarter" idx="14" hasCustomPrompt="1"/>
          </p:nvPr>
        </p:nvSpPr>
        <p:spPr>
          <a:xfrm>
            <a:off x="426595" y="4572926"/>
            <a:ext cx="3702329" cy="369332"/>
          </a:xfrm>
        </p:spPr>
        <p:txBody>
          <a:bodyPr/>
          <a:lstStyle>
            <a:lvl1pPr marL="0" indent="0">
              <a:buNone/>
              <a:defRPr sz="2000" b="1" cap="none" spc="0" baseline="0">
                <a:solidFill>
                  <a:schemeClr val="bg1"/>
                </a:solidFill>
              </a:defRPr>
            </a:lvl1pPr>
          </a:lstStyle>
          <a:p>
            <a:pPr lvl="0"/>
            <a:r>
              <a:rPr lang="en-US" dirty="0"/>
              <a:t>Speaker name (pronouns)</a:t>
            </a:r>
          </a:p>
        </p:txBody>
      </p:sp>
      <p:sp>
        <p:nvSpPr>
          <p:cNvPr id="11" name="Text Placeholder 15">
            <a:extLst>
              <a:ext uri="{FF2B5EF4-FFF2-40B4-BE49-F238E27FC236}">
                <a16:creationId xmlns:a16="http://schemas.microsoft.com/office/drawing/2014/main" id="{873FB102-BFBC-4E6E-A041-FBB002BA4B5F}"/>
              </a:ext>
            </a:extLst>
          </p:cNvPr>
          <p:cNvSpPr>
            <a:spLocks noGrp="1"/>
          </p:cNvSpPr>
          <p:nvPr>
            <p:ph type="body" sz="quarter" idx="15" hasCustomPrompt="1"/>
          </p:nvPr>
        </p:nvSpPr>
        <p:spPr>
          <a:xfrm>
            <a:off x="426595" y="4946988"/>
            <a:ext cx="3702329" cy="535531"/>
          </a:xfrm>
        </p:spPr>
        <p:txBody>
          <a:bodyPr/>
          <a:lstStyle>
            <a:lvl1pPr marL="0" indent="0">
              <a:spcAft>
                <a:spcPts val="300"/>
              </a:spcAft>
              <a:buNone/>
              <a:defRPr sz="1600">
                <a:solidFill>
                  <a:schemeClr val="bg1"/>
                </a:solidFill>
              </a:defRPr>
            </a:lvl1pPr>
            <a:lvl2pPr marL="228600" indent="0">
              <a:buNone/>
              <a:defRPr/>
            </a:lvl2pPr>
            <a:lvl3pPr marL="457200" indent="0">
              <a:buNone/>
              <a:defRPr/>
            </a:lvl3pPr>
            <a:lvl4pPr marL="685800" indent="0">
              <a:buNone/>
              <a:defRPr/>
            </a:lvl4pPr>
            <a:lvl5pPr marL="685800" indent="0">
              <a:buNone/>
              <a:defRPr/>
            </a:lvl5pPr>
          </a:lstStyle>
          <a:p>
            <a:pPr lvl="0"/>
            <a:r>
              <a:rPr lang="en-US" dirty="0"/>
              <a:t>Speaker job title</a:t>
            </a:r>
            <a:br>
              <a:rPr lang="en-US" dirty="0"/>
            </a:br>
            <a:r>
              <a:rPr lang="en-US" dirty="0"/>
              <a:t>Speaker company</a:t>
            </a:r>
          </a:p>
        </p:txBody>
      </p:sp>
      <p:sp>
        <p:nvSpPr>
          <p:cNvPr id="12" name="Title 1">
            <a:extLst>
              <a:ext uri="{FF2B5EF4-FFF2-40B4-BE49-F238E27FC236}">
                <a16:creationId xmlns:a16="http://schemas.microsoft.com/office/drawing/2014/main" id="{9519B66F-8E51-49C9-BFFD-FA5E8934C29E}"/>
              </a:ext>
            </a:extLst>
          </p:cNvPr>
          <p:cNvSpPr>
            <a:spLocks noGrp="1"/>
          </p:cNvSpPr>
          <p:nvPr>
            <p:ph type="ctrTitle" hasCustomPrompt="1"/>
          </p:nvPr>
        </p:nvSpPr>
        <p:spPr>
          <a:xfrm>
            <a:off x="426596" y="2746988"/>
            <a:ext cx="6660004" cy="757130"/>
          </a:xfrm>
        </p:spPr>
        <p:txBody>
          <a:bodyPr wrap="square" anchor="t" anchorCtr="0"/>
          <a:lstStyle>
            <a:lvl1pPr algn="l">
              <a:defRPr sz="4800">
                <a:solidFill>
                  <a:schemeClr val="bg1"/>
                </a:solidFill>
                <a:latin typeface="+mj-lt"/>
              </a:defRPr>
            </a:lvl1pPr>
          </a:lstStyle>
          <a:p>
            <a:r>
              <a:rPr lang="en-US" dirty="0"/>
              <a:t>First-use service name</a:t>
            </a:r>
          </a:p>
        </p:txBody>
      </p:sp>
      <p:sp>
        <p:nvSpPr>
          <p:cNvPr id="13" name="Subtitle 2">
            <a:extLst>
              <a:ext uri="{FF2B5EF4-FFF2-40B4-BE49-F238E27FC236}">
                <a16:creationId xmlns:a16="http://schemas.microsoft.com/office/drawing/2014/main" id="{1CCA407B-D14D-4B7D-8136-FEEF4F712AD8}"/>
              </a:ext>
            </a:extLst>
          </p:cNvPr>
          <p:cNvSpPr>
            <a:spLocks noGrp="1"/>
          </p:cNvSpPr>
          <p:nvPr>
            <p:ph type="subTitle" idx="1" hasCustomPrompt="1"/>
          </p:nvPr>
        </p:nvSpPr>
        <p:spPr>
          <a:xfrm>
            <a:off x="426595" y="3533486"/>
            <a:ext cx="6660005" cy="978729"/>
          </a:xfrm>
        </p:spPr>
        <p:txBody>
          <a:bodyPr wrap="square"/>
          <a:lstStyle>
            <a:lvl1pPr marL="0" indent="0" algn="l" defTabSz="914400" rtl="0" eaLnBrk="1" latinLnBrk="0" hangingPunct="1">
              <a:lnSpc>
                <a:spcPct val="90000"/>
              </a:lnSpc>
              <a:spcBef>
                <a:spcPts val="0"/>
              </a:spcBef>
              <a:spcAft>
                <a:spcPts val="0"/>
              </a:spcAft>
              <a:buClr>
                <a:schemeClr val="tx1"/>
              </a:buClr>
              <a:buSzPct val="90000"/>
              <a:buFont typeface="Arial" panose="020B0604020202020204" pitchFamily="34" charset="0"/>
              <a:buNone/>
              <a:tabLst/>
              <a:defRPr lang="en-US" sz="3200" b="0" i="0" kern="1200" cap="none" spc="0"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outcome/approved PDP tagline</a:t>
            </a:r>
          </a:p>
        </p:txBody>
      </p:sp>
    </p:spTree>
    <p:extLst>
      <p:ext uri="{BB962C8B-B14F-4D97-AF65-F5344CB8AC3E}">
        <p14:creationId xmlns:p14="http://schemas.microsoft.com/office/powerpoint/2010/main" val="7772546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reserve="1" userDrawn="1">
  <p:cSld name="Cover slide gradient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A132D961-6013-D997-E7FA-8B088EFC76B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9101" y="551423"/>
            <a:ext cx="1010270" cy="604149"/>
          </a:xfrm>
          <a:prstGeom prst="rect">
            <a:avLst/>
          </a:prstGeom>
        </p:spPr>
      </p:pic>
      <p:sp>
        <p:nvSpPr>
          <p:cNvPr id="2" name="TextBox 1">
            <a:extLst>
              <a:ext uri="{FF2B5EF4-FFF2-40B4-BE49-F238E27FC236}">
                <a16:creationId xmlns:a16="http://schemas.microsoft.com/office/drawing/2014/main" id="{ED9A09D1-FCAF-59C5-4E2E-599CA8F3C3B0}"/>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bg1"/>
                </a:solidFill>
                <a:effectLst/>
                <a:uLnTx/>
                <a:uFillTx/>
                <a:latin typeface="Amazon Ember Display"/>
                <a:ea typeface="+mn-ea"/>
                <a:cs typeface="+mn-cs"/>
              </a:rPr>
              <a:t>© 2024, Amazon Web Services, Inc. or its affiliates. All rights reserved</a:t>
            </a:r>
          </a:p>
        </p:txBody>
      </p:sp>
      <p:sp>
        <p:nvSpPr>
          <p:cNvPr id="9" name="Text Placeholder 11">
            <a:extLst>
              <a:ext uri="{FF2B5EF4-FFF2-40B4-BE49-F238E27FC236}">
                <a16:creationId xmlns:a16="http://schemas.microsoft.com/office/drawing/2014/main" id="{934F628F-274B-453A-8328-B7BCA8FA3B40}"/>
              </a:ext>
            </a:extLst>
          </p:cNvPr>
          <p:cNvSpPr>
            <a:spLocks noGrp="1"/>
          </p:cNvSpPr>
          <p:nvPr>
            <p:ph type="body" sz="quarter" idx="14" hasCustomPrompt="1"/>
          </p:nvPr>
        </p:nvSpPr>
        <p:spPr>
          <a:xfrm>
            <a:off x="426595" y="4572926"/>
            <a:ext cx="3702329" cy="369332"/>
          </a:xfrm>
        </p:spPr>
        <p:txBody>
          <a:bodyPr/>
          <a:lstStyle>
            <a:lvl1pPr marL="0" indent="0">
              <a:buNone/>
              <a:defRPr sz="2000" b="1" cap="none" spc="0" baseline="0">
                <a:solidFill>
                  <a:schemeClr val="bg1"/>
                </a:solidFill>
              </a:defRPr>
            </a:lvl1pPr>
          </a:lstStyle>
          <a:p>
            <a:pPr lvl="0"/>
            <a:r>
              <a:rPr lang="en-US" dirty="0"/>
              <a:t>Speaker name (pronouns)</a:t>
            </a:r>
          </a:p>
        </p:txBody>
      </p:sp>
      <p:sp>
        <p:nvSpPr>
          <p:cNvPr id="11" name="Text Placeholder 15">
            <a:extLst>
              <a:ext uri="{FF2B5EF4-FFF2-40B4-BE49-F238E27FC236}">
                <a16:creationId xmlns:a16="http://schemas.microsoft.com/office/drawing/2014/main" id="{E082A4C1-D48F-4F5E-94DD-4780258ABACE}"/>
              </a:ext>
            </a:extLst>
          </p:cNvPr>
          <p:cNvSpPr>
            <a:spLocks noGrp="1"/>
          </p:cNvSpPr>
          <p:nvPr>
            <p:ph type="body" sz="quarter" idx="15" hasCustomPrompt="1"/>
          </p:nvPr>
        </p:nvSpPr>
        <p:spPr>
          <a:xfrm>
            <a:off x="426595" y="4946988"/>
            <a:ext cx="3702329" cy="535531"/>
          </a:xfrm>
        </p:spPr>
        <p:txBody>
          <a:bodyPr/>
          <a:lstStyle>
            <a:lvl1pPr marL="0" indent="0">
              <a:spcAft>
                <a:spcPts val="300"/>
              </a:spcAft>
              <a:buNone/>
              <a:defRPr sz="1600">
                <a:solidFill>
                  <a:schemeClr val="bg1"/>
                </a:solidFill>
              </a:defRPr>
            </a:lvl1pPr>
            <a:lvl2pPr marL="228600" indent="0">
              <a:buNone/>
              <a:defRPr/>
            </a:lvl2pPr>
            <a:lvl3pPr marL="457200" indent="0">
              <a:buNone/>
              <a:defRPr/>
            </a:lvl3pPr>
            <a:lvl4pPr marL="685800" indent="0">
              <a:buNone/>
              <a:defRPr/>
            </a:lvl4pPr>
            <a:lvl5pPr marL="685800" indent="0">
              <a:buNone/>
              <a:defRPr/>
            </a:lvl5pPr>
          </a:lstStyle>
          <a:p>
            <a:pPr lvl="0"/>
            <a:r>
              <a:rPr lang="en-US" dirty="0"/>
              <a:t>Speaker job title</a:t>
            </a:r>
            <a:br>
              <a:rPr lang="en-US" dirty="0"/>
            </a:br>
            <a:r>
              <a:rPr lang="en-US" dirty="0"/>
              <a:t>Speaker company</a:t>
            </a:r>
          </a:p>
        </p:txBody>
      </p:sp>
      <p:sp>
        <p:nvSpPr>
          <p:cNvPr id="12" name="Title 1">
            <a:extLst>
              <a:ext uri="{FF2B5EF4-FFF2-40B4-BE49-F238E27FC236}">
                <a16:creationId xmlns:a16="http://schemas.microsoft.com/office/drawing/2014/main" id="{49D5459A-A3F0-43A1-A353-20C1527EC2E6}"/>
              </a:ext>
            </a:extLst>
          </p:cNvPr>
          <p:cNvSpPr>
            <a:spLocks noGrp="1"/>
          </p:cNvSpPr>
          <p:nvPr>
            <p:ph type="ctrTitle" hasCustomPrompt="1"/>
          </p:nvPr>
        </p:nvSpPr>
        <p:spPr>
          <a:xfrm>
            <a:off x="426596" y="2746988"/>
            <a:ext cx="6660004" cy="757130"/>
          </a:xfrm>
        </p:spPr>
        <p:txBody>
          <a:bodyPr wrap="square" anchor="t" anchorCtr="0"/>
          <a:lstStyle>
            <a:lvl1pPr algn="l">
              <a:defRPr sz="4800">
                <a:solidFill>
                  <a:schemeClr val="bg1"/>
                </a:solidFill>
                <a:latin typeface="+mj-lt"/>
              </a:defRPr>
            </a:lvl1pPr>
          </a:lstStyle>
          <a:p>
            <a:r>
              <a:rPr lang="en-US" dirty="0"/>
              <a:t>First-use service name</a:t>
            </a:r>
          </a:p>
        </p:txBody>
      </p:sp>
      <p:sp>
        <p:nvSpPr>
          <p:cNvPr id="13" name="Subtitle 2">
            <a:extLst>
              <a:ext uri="{FF2B5EF4-FFF2-40B4-BE49-F238E27FC236}">
                <a16:creationId xmlns:a16="http://schemas.microsoft.com/office/drawing/2014/main" id="{FA895A05-431F-437C-B83D-07C7AD89A4B4}"/>
              </a:ext>
            </a:extLst>
          </p:cNvPr>
          <p:cNvSpPr>
            <a:spLocks noGrp="1"/>
          </p:cNvSpPr>
          <p:nvPr>
            <p:ph type="subTitle" idx="1" hasCustomPrompt="1"/>
          </p:nvPr>
        </p:nvSpPr>
        <p:spPr>
          <a:xfrm>
            <a:off x="426595" y="3533486"/>
            <a:ext cx="6660005" cy="978729"/>
          </a:xfrm>
        </p:spPr>
        <p:txBody>
          <a:bodyPr wrap="square"/>
          <a:lstStyle>
            <a:lvl1pPr marL="0" indent="0" algn="l" defTabSz="914400" rtl="0" eaLnBrk="1" latinLnBrk="0" hangingPunct="1">
              <a:lnSpc>
                <a:spcPct val="90000"/>
              </a:lnSpc>
              <a:spcBef>
                <a:spcPts val="0"/>
              </a:spcBef>
              <a:spcAft>
                <a:spcPts val="0"/>
              </a:spcAft>
              <a:buClr>
                <a:schemeClr val="tx1"/>
              </a:buClr>
              <a:buSzPct val="90000"/>
              <a:buFont typeface="Arial" panose="020B0604020202020204" pitchFamily="34" charset="0"/>
              <a:buNone/>
              <a:tabLst/>
              <a:defRPr lang="en-US" sz="3200" b="0" i="0" kern="1200" cap="none" spc="0"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outcome/approved PDP tagline</a:t>
            </a:r>
          </a:p>
        </p:txBody>
      </p:sp>
    </p:spTree>
    <p:extLst>
      <p:ext uri="{BB962C8B-B14F-4D97-AF65-F5344CB8AC3E}">
        <p14:creationId xmlns:p14="http://schemas.microsoft.com/office/powerpoint/2010/main" val="5278112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Agenda_1">
    <p:bg>
      <p:bgPr>
        <a:solidFill>
          <a:schemeClr val="bg1"/>
        </a:solidFill>
        <a:effectLst/>
      </p:bgPr>
    </p:bg>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9E09F29F-FB70-4479-9632-85DE314617E2}"/>
              </a:ext>
            </a:extLst>
          </p:cNvPr>
          <p:cNvSpPr>
            <a:spLocks noGrp="1"/>
          </p:cNvSpPr>
          <p:nvPr>
            <p:ph type="body" sz="quarter" idx="10" hasCustomPrompt="1"/>
          </p:nvPr>
        </p:nvSpPr>
        <p:spPr>
          <a:xfrm>
            <a:off x="425038" y="1365662"/>
            <a:ext cx="11430000" cy="424732"/>
          </a:xfrm>
        </p:spPr>
        <p:txBody>
          <a:bodyPr vert="horz" wrap="square" lIns="0" tIns="45720" rIns="0" bIns="45720" rtlCol="0">
            <a:spAutoFit/>
          </a:bodyPr>
          <a:lstStyle>
            <a:lvl1pPr marL="0" indent="0">
              <a:spcAft>
                <a:spcPts val="3000"/>
              </a:spcAft>
              <a:buNone/>
              <a:defRPr lang="en-US" sz="2400" smtClean="0"/>
            </a:lvl1pPr>
            <a:lvl2pPr marL="0" indent="0">
              <a:spcAft>
                <a:spcPts val="3000"/>
              </a:spcAft>
              <a:buNone/>
              <a:defRPr lang="en-US" sz="2400" smtClean="0"/>
            </a:lvl2pPr>
            <a:lvl3pPr marL="0" indent="0">
              <a:spcAft>
                <a:spcPts val="3000"/>
              </a:spcAft>
              <a:buNone/>
              <a:defRPr lang="en-US" sz="2400" smtClean="0"/>
            </a:lvl3pPr>
            <a:lvl4pPr marL="0" indent="0">
              <a:spcAft>
                <a:spcPts val="3000"/>
              </a:spcAft>
              <a:buNone/>
              <a:defRPr lang="en-US" sz="2400" smtClean="0"/>
            </a:lvl4pPr>
            <a:lvl5pPr marL="0" indent="0">
              <a:spcAft>
                <a:spcPts val="3000"/>
              </a:spcAft>
              <a:buNone/>
              <a:defRPr lang="en-US" sz="2400"/>
            </a:lvl5pPr>
          </a:lstStyle>
          <a:p>
            <a:pPr marL="228600" lvl="0" indent="-228600">
              <a:spcAft>
                <a:spcPts val="3000"/>
              </a:spcAft>
              <a:buClr>
                <a:schemeClr val="tx1"/>
              </a:buClr>
            </a:pPr>
            <a:r>
              <a:rPr lang="en-US" dirty="0"/>
              <a:t>List high-level agenda items without bullets</a:t>
            </a:r>
          </a:p>
        </p:txBody>
      </p:sp>
      <p:sp>
        <p:nvSpPr>
          <p:cNvPr id="5" name="Title 1">
            <a:extLst>
              <a:ext uri="{FF2B5EF4-FFF2-40B4-BE49-F238E27FC236}">
                <a16:creationId xmlns:a16="http://schemas.microsoft.com/office/drawing/2014/main" id="{A175166B-DC8C-4D02-820A-E0D358716306}"/>
              </a:ext>
            </a:extLst>
          </p:cNvPr>
          <p:cNvSpPr>
            <a:spLocks noGrp="1"/>
          </p:cNvSpPr>
          <p:nvPr>
            <p:ph type="title" hasCustomPrompt="1"/>
          </p:nvPr>
        </p:nvSpPr>
        <p:spPr>
          <a:xfrm>
            <a:off x="425038" y="355377"/>
            <a:ext cx="11430000" cy="638175"/>
          </a:xfrm>
        </p:spPr>
        <p:txBody>
          <a:bodyPr/>
          <a:lstStyle>
            <a:lvl1pPr>
              <a:defRPr/>
            </a:lvl1pPr>
          </a:lstStyle>
          <a:p>
            <a:r>
              <a:rPr lang="en-US" dirty="0"/>
              <a:t>Agenda</a:t>
            </a:r>
          </a:p>
        </p:txBody>
      </p:sp>
    </p:spTree>
    <p:extLst>
      <p:ext uri="{BB962C8B-B14F-4D97-AF65-F5344CB8AC3E}">
        <p14:creationId xmlns:p14="http://schemas.microsoft.com/office/powerpoint/2010/main" val="3801477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Agenda_2">
    <p:bg>
      <p:bgPr>
        <a:solidFill>
          <a:schemeClr val="bg1"/>
        </a:solid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2C80C750-A3DA-DD57-9D7D-AE81CEF72200}"/>
              </a:ext>
            </a:extLst>
          </p:cNvPr>
          <p:cNvSpPr/>
          <p:nvPr userDrawn="1"/>
        </p:nvSpPr>
        <p:spPr>
          <a:xfrm>
            <a:off x="6096000" y="342900"/>
            <a:ext cx="5753100" cy="5867400"/>
          </a:xfrm>
          <a:prstGeom prst="roundRect">
            <a:avLst>
              <a:gd name="adj" fmla="val 416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 name="Text Placeholder 5">
            <a:extLst>
              <a:ext uri="{FF2B5EF4-FFF2-40B4-BE49-F238E27FC236}">
                <a16:creationId xmlns:a16="http://schemas.microsoft.com/office/drawing/2014/main" id="{9E09F29F-FB70-4479-9632-85DE314617E2}"/>
              </a:ext>
            </a:extLst>
          </p:cNvPr>
          <p:cNvSpPr>
            <a:spLocks noGrp="1"/>
          </p:cNvSpPr>
          <p:nvPr>
            <p:ph type="body" sz="quarter" idx="10" hasCustomPrompt="1"/>
          </p:nvPr>
        </p:nvSpPr>
        <p:spPr>
          <a:xfrm>
            <a:off x="6368415" y="582592"/>
            <a:ext cx="5246370" cy="5349916"/>
          </a:xfrm>
          <a:prstGeom prst="rect">
            <a:avLst/>
          </a:prstGeom>
          <a:noFill/>
        </p:spPr>
        <p:txBody>
          <a:bodyPr vert="horz" wrap="square" lIns="0" tIns="91440" rIns="0" bIns="274320" rtlCol="0">
            <a:normAutofit/>
          </a:bodyPr>
          <a:lstStyle>
            <a:lvl1pPr marL="0" indent="0">
              <a:spcAft>
                <a:spcPts val="3000"/>
              </a:spcAft>
              <a:buNone/>
              <a:defRPr lang="en-US" sz="2400" smtClean="0"/>
            </a:lvl1pPr>
            <a:lvl2pPr marL="0" indent="0">
              <a:spcAft>
                <a:spcPts val="3000"/>
              </a:spcAft>
              <a:buNone/>
              <a:defRPr lang="en-US" sz="2400" smtClean="0"/>
            </a:lvl2pPr>
            <a:lvl3pPr marL="0" indent="0">
              <a:spcAft>
                <a:spcPts val="3000"/>
              </a:spcAft>
              <a:buNone/>
              <a:defRPr lang="en-US" sz="2400" smtClean="0"/>
            </a:lvl3pPr>
            <a:lvl4pPr marL="0" indent="0">
              <a:spcAft>
                <a:spcPts val="3000"/>
              </a:spcAft>
              <a:buNone/>
              <a:defRPr lang="en-US" sz="2400" smtClean="0"/>
            </a:lvl4pPr>
            <a:lvl5pPr marL="0" indent="0">
              <a:spcAft>
                <a:spcPts val="3000"/>
              </a:spcAft>
              <a:buNone/>
              <a:defRPr lang="en-US" sz="2400"/>
            </a:lvl5pPr>
          </a:lstStyle>
          <a:p>
            <a:pPr marL="228600" lvl="0" indent="-228600">
              <a:spcAft>
                <a:spcPts val="3000"/>
              </a:spcAft>
              <a:buClr>
                <a:schemeClr val="tx1"/>
              </a:buClr>
            </a:pPr>
            <a:r>
              <a:rPr lang="en-US" dirty="0"/>
              <a:t>List high-level agenda items without bullets</a:t>
            </a:r>
          </a:p>
        </p:txBody>
      </p:sp>
      <p:sp>
        <p:nvSpPr>
          <p:cNvPr id="6" name="Title 1">
            <a:extLst>
              <a:ext uri="{FF2B5EF4-FFF2-40B4-BE49-F238E27FC236}">
                <a16:creationId xmlns:a16="http://schemas.microsoft.com/office/drawing/2014/main" id="{CC3DF3CF-43E4-4E15-A5F1-E550729CA285}"/>
              </a:ext>
            </a:extLst>
          </p:cNvPr>
          <p:cNvSpPr>
            <a:spLocks noGrp="1"/>
          </p:cNvSpPr>
          <p:nvPr>
            <p:ph type="title" hasCustomPrompt="1"/>
          </p:nvPr>
        </p:nvSpPr>
        <p:spPr>
          <a:xfrm>
            <a:off x="1295400" y="2938462"/>
            <a:ext cx="4349338" cy="638175"/>
          </a:xfrm>
        </p:spPr>
        <p:txBody>
          <a:bodyPr anchor="ctr"/>
          <a:lstStyle>
            <a:lvl1pPr>
              <a:defRPr sz="4000"/>
            </a:lvl1pPr>
          </a:lstStyle>
          <a:p>
            <a:r>
              <a:rPr lang="en-US" dirty="0"/>
              <a:t>Agenda</a:t>
            </a:r>
          </a:p>
        </p:txBody>
      </p:sp>
    </p:spTree>
    <p:extLst>
      <p:ext uri="{BB962C8B-B14F-4D97-AF65-F5344CB8AC3E}">
        <p14:creationId xmlns:p14="http://schemas.microsoft.com/office/powerpoint/2010/main" val="30385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Agenda_3">
    <p:bg>
      <p:bgPr>
        <a:solidFill>
          <a:schemeClr val="bg1"/>
        </a:solidFill>
        <a:effectLst/>
      </p:bgPr>
    </p:bg>
    <p:spTree>
      <p:nvGrpSpPr>
        <p:cNvPr id="1" name=""/>
        <p:cNvGrpSpPr/>
        <p:nvPr/>
      </p:nvGrpSpPr>
      <p:grpSpPr>
        <a:xfrm>
          <a:off x="0" y="0"/>
          <a:ext cx="0" cy="0"/>
          <a:chOff x="0" y="0"/>
          <a:chExt cx="0" cy="0"/>
        </a:xfrm>
      </p:grpSpPr>
      <p:sp>
        <p:nvSpPr>
          <p:cNvPr id="59" name="Rectangle: Rounded Corners 14">
            <a:extLst>
              <a:ext uri="{FF2B5EF4-FFF2-40B4-BE49-F238E27FC236}">
                <a16:creationId xmlns:a16="http://schemas.microsoft.com/office/drawing/2014/main" id="{90CAB64E-C3D8-D3B4-BDBE-B1CFA3F66B17}"/>
              </a:ext>
            </a:extLst>
          </p:cNvPr>
          <p:cNvSpPr/>
          <p:nvPr userDrawn="1"/>
        </p:nvSpPr>
        <p:spPr>
          <a:xfrm>
            <a:off x="421483" y="4085415"/>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9" name="Rectangle: Rounded Corners 14">
            <a:extLst>
              <a:ext uri="{FF2B5EF4-FFF2-40B4-BE49-F238E27FC236}">
                <a16:creationId xmlns:a16="http://schemas.microsoft.com/office/drawing/2014/main" id="{AC58A4AF-5F75-90B5-E2D5-B6AD307D8E47}"/>
              </a:ext>
            </a:extLst>
          </p:cNvPr>
          <p:cNvSpPr/>
          <p:nvPr userDrawn="1"/>
        </p:nvSpPr>
        <p:spPr>
          <a:xfrm>
            <a:off x="421483" y="1954198"/>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38" name="Text Placeholder 37">
            <a:extLst>
              <a:ext uri="{FF2B5EF4-FFF2-40B4-BE49-F238E27FC236}">
                <a16:creationId xmlns:a16="http://schemas.microsoft.com/office/drawing/2014/main" id="{2059F353-311B-F409-C62D-0FFAB22CC7EC}"/>
              </a:ext>
            </a:extLst>
          </p:cNvPr>
          <p:cNvSpPr>
            <a:spLocks noGrp="1"/>
          </p:cNvSpPr>
          <p:nvPr>
            <p:ph type="body" sz="quarter" idx="12" hasCustomPrompt="1"/>
          </p:nvPr>
        </p:nvSpPr>
        <p:spPr>
          <a:xfrm>
            <a:off x="1702543" y="2486421"/>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39" name="Text Placeholder 37">
            <a:extLst>
              <a:ext uri="{FF2B5EF4-FFF2-40B4-BE49-F238E27FC236}">
                <a16:creationId xmlns:a16="http://schemas.microsoft.com/office/drawing/2014/main" id="{F7711304-137D-F984-FCB7-ABDFAF726FBF}"/>
              </a:ext>
            </a:extLst>
          </p:cNvPr>
          <p:cNvSpPr>
            <a:spLocks noGrp="1"/>
          </p:cNvSpPr>
          <p:nvPr>
            <p:ph type="body" sz="quarter" idx="13" hasCustomPrompt="1"/>
          </p:nvPr>
        </p:nvSpPr>
        <p:spPr>
          <a:xfrm>
            <a:off x="570756" y="2388859"/>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01</a:t>
            </a:r>
          </a:p>
        </p:txBody>
      </p:sp>
      <p:sp>
        <p:nvSpPr>
          <p:cNvPr id="47" name="Text Placeholder 37">
            <a:extLst>
              <a:ext uri="{FF2B5EF4-FFF2-40B4-BE49-F238E27FC236}">
                <a16:creationId xmlns:a16="http://schemas.microsoft.com/office/drawing/2014/main" id="{953B5177-9BDA-5DF1-2654-40F84CED969A}"/>
              </a:ext>
            </a:extLst>
          </p:cNvPr>
          <p:cNvSpPr>
            <a:spLocks noGrp="1"/>
          </p:cNvSpPr>
          <p:nvPr>
            <p:ph type="body" sz="quarter" idx="18" hasCustomPrompt="1"/>
          </p:nvPr>
        </p:nvSpPr>
        <p:spPr>
          <a:xfrm>
            <a:off x="1702543" y="4617638"/>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48" name="Text Placeholder 37">
            <a:extLst>
              <a:ext uri="{FF2B5EF4-FFF2-40B4-BE49-F238E27FC236}">
                <a16:creationId xmlns:a16="http://schemas.microsoft.com/office/drawing/2014/main" id="{7BC2DADC-7A2D-0BE5-97F0-FB06ADCD454D}"/>
              </a:ext>
            </a:extLst>
          </p:cNvPr>
          <p:cNvSpPr>
            <a:spLocks noGrp="1"/>
          </p:cNvSpPr>
          <p:nvPr>
            <p:ph type="body" sz="quarter" idx="19" hasCustomPrompt="1"/>
          </p:nvPr>
        </p:nvSpPr>
        <p:spPr>
          <a:xfrm>
            <a:off x="570756" y="4520076"/>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04</a:t>
            </a:r>
          </a:p>
        </p:txBody>
      </p:sp>
      <p:sp>
        <p:nvSpPr>
          <p:cNvPr id="2" name="Title 1">
            <a:extLst>
              <a:ext uri="{FF2B5EF4-FFF2-40B4-BE49-F238E27FC236}">
                <a16:creationId xmlns:a16="http://schemas.microsoft.com/office/drawing/2014/main" id="{EA4D24A8-EBF2-4C49-BC69-1DFF588B45A9}"/>
              </a:ext>
            </a:extLst>
          </p:cNvPr>
          <p:cNvSpPr>
            <a:spLocks noGrp="1"/>
          </p:cNvSpPr>
          <p:nvPr>
            <p:ph type="title" hasCustomPrompt="1"/>
          </p:nvPr>
        </p:nvSpPr>
        <p:spPr>
          <a:xfrm>
            <a:off x="419100" y="361315"/>
            <a:ext cx="11430000" cy="638175"/>
          </a:xfrm>
        </p:spPr>
        <p:txBody>
          <a:bodyPr/>
          <a:lstStyle>
            <a:lvl1pPr>
              <a:defRPr/>
            </a:lvl1pPr>
          </a:lstStyle>
          <a:p>
            <a:r>
              <a:rPr lang="en-US" dirty="0"/>
              <a:t>Agenda</a:t>
            </a:r>
          </a:p>
        </p:txBody>
      </p:sp>
      <p:sp>
        <p:nvSpPr>
          <p:cNvPr id="3" name="Rectangle: Rounded Corners 14">
            <a:extLst>
              <a:ext uri="{FF2B5EF4-FFF2-40B4-BE49-F238E27FC236}">
                <a16:creationId xmlns:a16="http://schemas.microsoft.com/office/drawing/2014/main" id="{A5B475CB-72C2-5DA6-7F4B-A11AA9DCF4BD}"/>
              </a:ext>
            </a:extLst>
          </p:cNvPr>
          <p:cNvSpPr/>
          <p:nvPr userDrawn="1"/>
        </p:nvSpPr>
        <p:spPr>
          <a:xfrm>
            <a:off x="8248904" y="1954198"/>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4" name="Text Placeholder 37">
            <a:extLst>
              <a:ext uri="{FF2B5EF4-FFF2-40B4-BE49-F238E27FC236}">
                <a16:creationId xmlns:a16="http://schemas.microsoft.com/office/drawing/2014/main" id="{98BA58F2-33BE-123D-9CEF-7FFCF6EB2A59}"/>
              </a:ext>
            </a:extLst>
          </p:cNvPr>
          <p:cNvSpPr>
            <a:spLocks noGrp="1"/>
          </p:cNvSpPr>
          <p:nvPr>
            <p:ph type="body" sz="quarter" idx="20" hasCustomPrompt="1"/>
          </p:nvPr>
        </p:nvSpPr>
        <p:spPr>
          <a:xfrm>
            <a:off x="9529964" y="2486421"/>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5" name="Text Placeholder 37">
            <a:extLst>
              <a:ext uri="{FF2B5EF4-FFF2-40B4-BE49-F238E27FC236}">
                <a16:creationId xmlns:a16="http://schemas.microsoft.com/office/drawing/2014/main" id="{7D8258AA-317E-2D75-0695-DAF7CA706EC7}"/>
              </a:ext>
            </a:extLst>
          </p:cNvPr>
          <p:cNvSpPr>
            <a:spLocks noGrp="1"/>
          </p:cNvSpPr>
          <p:nvPr>
            <p:ph type="body" sz="quarter" idx="21" hasCustomPrompt="1"/>
          </p:nvPr>
        </p:nvSpPr>
        <p:spPr>
          <a:xfrm>
            <a:off x="8398177" y="2388859"/>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03</a:t>
            </a:r>
          </a:p>
        </p:txBody>
      </p:sp>
      <p:sp>
        <p:nvSpPr>
          <p:cNvPr id="6" name="Rectangle: Rounded Corners 14">
            <a:extLst>
              <a:ext uri="{FF2B5EF4-FFF2-40B4-BE49-F238E27FC236}">
                <a16:creationId xmlns:a16="http://schemas.microsoft.com/office/drawing/2014/main" id="{6FC7776F-E0BD-07D6-3B13-FA34C298FA42}"/>
              </a:ext>
            </a:extLst>
          </p:cNvPr>
          <p:cNvSpPr/>
          <p:nvPr userDrawn="1"/>
        </p:nvSpPr>
        <p:spPr>
          <a:xfrm>
            <a:off x="4335193" y="1954198"/>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7" name="Text Placeholder 37">
            <a:extLst>
              <a:ext uri="{FF2B5EF4-FFF2-40B4-BE49-F238E27FC236}">
                <a16:creationId xmlns:a16="http://schemas.microsoft.com/office/drawing/2014/main" id="{22CD3051-126F-857F-1DC9-D67B4E2B2BE9}"/>
              </a:ext>
            </a:extLst>
          </p:cNvPr>
          <p:cNvSpPr>
            <a:spLocks noGrp="1"/>
          </p:cNvSpPr>
          <p:nvPr>
            <p:ph type="body" sz="quarter" idx="22" hasCustomPrompt="1"/>
          </p:nvPr>
        </p:nvSpPr>
        <p:spPr>
          <a:xfrm>
            <a:off x="5616253" y="2486421"/>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8" name="Text Placeholder 37">
            <a:extLst>
              <a:ext uri="{FF2B5EF4-FFF2-40B4-BE49-F238E27FC236}">
                <a16:creationId xmlns:a16="http://schemas.microsoft.com/office/drawing/2014/main" id="{5B8DF3FE-9334-6C10-0274-C5A73AFEE1CE}"/>
              </a:ext>
            </a:extLst>
          </p:cNvPr>
          <p:cNvSpPr>
            <a:spLocks noGrp="1"/>
          </p:cNvSpPr>
          <p:nvPr>
            <p:ph type="body" sz="quarter" idx="23" hasCustomPrompt="1"/>
          </p:nvPr>
        </p:nvSpPr>
        <p:spPr>
          <a:xfrm>
            <a:off x="4484466" y="2388859"/>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02</a:t>
            </a:r>
          </a:p>
        </p:txBody>
      </p:sp>
      <p:sp>
        <p:nvSpPr>
          <p:cNvPr id="10" name="Rectangle: Rounded Corners 14">
            <a:extLst>
              <a:ext uri="{FF2B5EF4-FFF2-40B4-BE49-F238E27FC236}">
                <a16:creationId xmlns:a16="http://schemas.microsoft.com/office/drawing/2014/main" id="{F1D15092-6C97-448C-5A10-94969E090303}"/>
              </a:ext>
            </a:extLst>
          </p:cNvPr>
          <p:cNvSpPr/>
          <p:nvPr userDrawn="1"/>
        </p:nvSpPr>
        <p:spPr>
          <a:xfrm>
            <a:off x="4335193" y="4085415"/>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11" name="Text Placeholder 37">
            <a:extLst>
              <a:ext uri="{FF2B5EF4-FFF2-40B4-BE49-F238E27FC236}">
                <a16:creationId xmlns:a16="http://schemas.microsoft.com/office/drawing/2014/main" id="{73E22F3E-D239-535A-31BB-7FA69E425ACF}"/>
              </a:ext>
            </a:extLst>
          </p:cNvPr>
          <p:cNvSpPr>
            <a:spLocks noGrp="1"/>
          </p:cNvSpPr>
          <p:nvPr>
            <p:ph type="body" sz="quarter" idx="24" hasCustomPrompt="1"/>
          </p:nvPr>
        </p:nvSpPr>
        <p:spPr>
          <a:xfrm>
            <a:off x="5616253" y="4617638"/>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12" name="Text Placeholder 37">
            <a:extLst>
              <a:ext uri="{FF2B5EF4-FFF2-40B4-BE49-F238E27FC236}">
                <a16:creationId xmlns:a16="http://schemas.microsoft.com/office/drawing/2014/main" id="{86E3BFD3-9F94-F9A8-81E8-0EB2B39F6B47}"/>
              </a:ext>
            </a:extLst>
          </p:cNvPr>
          <p:cNvSpPr>
            <a:spLocks noGrp="1"/>
          </p:cNvSpPr>
          <p:nvPr>
            <p:ph type="body" sz="quarter" idx="25" hasCustomPrompt="1"/>
          </p:nvPr>
        </p:nvSpPr>
        <p:spPr>
          <a:xfrm>
            <a:off x="4484466" y="4520076"/>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05</a:t>
            </a:r>
          </a:p>
        </p:txBody>
      </p:sp>
      <p:sp>
        <p:nvSpPr>
          <p:cNvPr id="13" name="Rectangle: Rounded Corners 14">
            <a:extLst>
              <a:ext uri="{FF2B5EF4-FFF2-40B4-BE49-F238E27FC236}">
                <a16:creationId xmlns:a16="http://schemas.microsoft.com/office/drawing/2014/main" id="{668F1842-A029-8577-1313-202C5B12D1E5}"/>
              </a:ext>
            </a:extLst>
          </p:cNvPr>
          <p:cNvSpPr/>
          <p:nvPr userDrawn="1"/>
        </p:nvSpPr>
        <p:spPr>
          <a:xfrm>
            <a:off x="8251327" y="4085415"/>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14" name="Text Placeholder 37">
            <a:extLst>
              <a:ext uri="{FF2B5EF4-FFF2-40B4-BE49-F238E27FC236}">
                <a16:creationId xmlns:a16="http://schemas.microsoft.com/office/drawing/2014/main" id="{DE014517-16BD-2C94-81FC-CDCCF037A972}"/>
              </a:ext>
            </a:extLst>
          </p:cNvPr>
          <p:cNvSpPr>
            <a:spLocks noGrp="1"/>
          </p:cNvSpPr>
          <p:nvPr>
            <p:ph type="body" sz="quarter" idx="26" hasCustomPrompt="1"/>
          </p:nvPr>
        </p:nvSpPr>
        <p:spPr>
          <a:xfrm>
            <a:off x="9532387" y="4617638"/>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15" name="Text Placeholder 37">
            <a:extLst>
              <a:ext uri="{FF2B5EF4-FFF2-40B4-BE49-F238E27FC236}">
                <a16:creationId xmlns:a16="http://schemas.microsoft.com/office/drawing/2014/main" id="{9284299F-26A3-0F49-D21E-DA27D1F3DCB6}"/>
              </a:ext>
            </a:extLst>
          </p:cNvPr>
          <p:cNvSpPr>
            <a:spLocks noGrp="1"/>
          </p:cNvSpPr>
          <p:nvPr>
            <p:ph type="body" sz="quarter" idx="27" hasCustomPrompt="1"/>
          </p:nvPr>
        </p:nvSpPr>
        <p:spPr>
          <a:xfrm>
            <a:off x="8400600" y="4520076"/>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06</a:t>
            </a:r>
          </a:p>
        </p:txBody>
      </p:sp>
    </p:spTree>
    <p:extLst>
      <p:ext uri="{BB962C8B-B14F-4D97-AF65-F5344CB8AC3E}">
        <p14:creationId xmlns:p14="http://schemas.microsoft.com/office/powerpoint/2010/main" val="1696069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F73FA-018C-42B4-99E2-A1521E83ABDD}"/>
              </a:ext>
            </a:extLst>
          </p:cNvPr>
          <p:cNvSpPr>
            <a:spLocks noGrp="1"/>
          </p:cNvSpPr>
          <p:nvPr>
            <p:ph type="title" hasCustomPrompt="1"/>
          </p:nvPr>
        </p:nvSpPr>
        <p:spPr>
          <a:xfrm>
            <a:off x="-1" y="-647700"/>
            <a:ext cx="12479867" cy="638175"/>
          </a:xfrm>
        </p:spPr>
        <p:txBody>
          <a:bodyPr/>
          <a:lstStyle>
            <a:lvl1pPr>
              <a:defRPr sz="2400">
                <a:solidFill>
                  <a:schemeClr val="bg1">
                    <a:lumMod val="65000"/>
                    <a:lumOff val="35000"/>
                  </a:schemeClr>
                </a:solidFill>
              </a:defRPr>
            </a:lvl1pPr>
          </a:lstStyle>
          <a:p>
            <a:r>
              <a:rPr lang="en-US"/>
              <a:t>Blank layout (enter descriptive title here for accessibility)</a:t>
            </a:r>
          </a:p>
        </p:txBody>
      </p:sp>
    </p:spTree>
    <p:extLst>
      <p:ext uri="{BB962C8B-B14F-4D97-AF65-F5344CB8AC3E}">
        <p14:creationId xmlns:p14="http://schemas.microsoft.com/office/powerpoint/2010/main" val="3927190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425038" y="355015"/>
            <a:ext cx="11430001" cy="638175"/>
          </a:xfrm>
        </p:spPr>
        <p:txBody>
          <a:bodyPr/>
          <a:lstStyle>
            <a:lvl1pPr>
              <a:defRPr/>
            </a:lvl1pPr>
          </a:lstStyle>
          <a:p>
            <a:r>
              <a:rPr lang="en-US" dirty="0"/>
              <a:t>Title only layout</a:t>
            </a:r>
          </a:p>
        </p:txBody>
      </p:sp>
    </p:spTree>
    <p:extLst>
      <p:ext uri="{BB962C8B-B14F-4D97-AF65-F5344CB8AC3E}">
        <p14:creationId xmlns:p14="http://schemas.microsoft.com/office/powerpoint/2010/main" val="3485510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425038" y="1051130"/>
            <a:ext cx="11416450"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8" name="Title 1">
            <a:extLst>
              <a:ext uri="{FF2B5EF4-FFF2-40B4-BE49-F238E27FC236}">
                <a16:creationId xmlns:a16="http://schemas.microsoft.com/office/drawing/2014/main" id="{5E353A7C-118D-EB9D-83D3-ABB36CA1BE19}"/>
              </a:ext>
            </a:extLst>
          </p:cNvPr>
          <p:cNvSpPr>
            <a:spLocks noGrp="1"/>
          </p:cNvSpPr>
          <p:nvPr>
            <p:ph type="title" hasCustomPrompt="1"/>
          </p:nvPr>
        </p:nvSpPr>
        <p:spPr>
          <a:xfrm>
            <a:off x="425038" y="355015"/>
            <a:ext cx="11430001" cy="638175"/>
          </a:xfrm>
        </p:spPr>
        <p:txBody>
          <a:bodyPr/>
          <a:lstStyle>
            <a:lvl1pPr>
              <a:defRPr/>
            </a:lvl1pPr>
          </a:lstStyle>
          <a:p>
            <a:r>
              <a:rPr lang="en-US" dirty="0"/>
              <a:t>Title and subtitle layout</a:t>
            </a:r>
          </a:p>
        </p:txBody>
      </p:sp>
    </p:spTree>
    <p:extLst>
      <p:ext uri="{BB962C8B-B14F-4D97-AF65-F5344CB8AC3E}">
        <p14:creationId xmlns:p14="http://schemas.microsoft.com/office/powerpoint/2010/main" val="312345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9B2D-B36B-40AC-9254-12739BCD5930}"/>
              </a:ext>
            </a:extLst>
          </p:cNvPr>
          <p:cNvSpPr>
            <a:spLocks noGrp="1"/>
          </p:cNvSpPr>
          <p:nvPr>
            <p:ph type="title" hasCustomPrompt="1"/>
          </p:nvPr>
        </p:nvSpPr>
        <p:spPr/>
        <p:txBody>
          <a:bodyPr/>
          <a:lstStyle>
            <a:lvl1pPr>
              <a:defRPr/>
            </a:lvl1pPr>
          </a:lstStyle>
          <a:p>
            <a:r>
              <a:rPr lang="en-US"/>
              <a:t>Title and content layout</a:t>
            </a:r>
          </a:p>
        </p:txBody>
      </p:sp>
      <p:sp>
        <p:nvSpPr>
          <p:cNvPr id="3" name="Content Placeholder 2">
            <a:extLst>
              <a:ext uri="{FF2B5EF4-FFF2-40B4-BE49-F238E27FC236}">
                <a16:creationId xmlns:a16="http://schemas.microsoft.com/office/drawing/2014/main" id="{704FFD8E-0DC3-4B8E-8C49-6A0F23E3D239}"/>
              </a:ext>
            </a:extLst>
          </p:cNvPr>
          <p:cNvSpPr>
            <a:spLocks noGrp="1"/>
          </p:cNvSpPr>
          <p:nvPr>
            <p:ph idx="1" hasCustomPrompt="1"/>
          </p:nvPr>
        </p:nvSpPr>
        <p:spPr>
          <a:xfrm>
            <a:off x="425038" y="1384288"/>
            <a:ext cx="11430001" cy="2154436"/>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0510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Title and Bullete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17D87-D3C3-4EBC-8F18-A1178903C794}"/>
              </a:ext>
            </a:extLst>
          </p:cNvPr>
          <p:cNvSpPr>
            <a:spLocks noGrp="1"/>
          </p:cNvSpPr>
          <p:nvPr>
            <p:ph type="title" hasCustomPrompt="1"/>
          </p:nvPr>
        </p:nvSpPr>
        <p:spPr/>
        <p:txBody>
          <a:bodyPr/>
          <a:lstStyle>
            <a:lvl1pPr>
              <a:defRPr/>
            </a:lvl1pPr>
          </a:lstStyle>
          <a:p>
            <a:r>
              <a:rPr lang="en-US"/>
              <a:t>Title and bulleted content layout</a:t>
            </a:r>
          </a:p>
        </p:txBody>
      </p:sp>
      <p:sp>
        <p:nvSpPr>
          <p:cNvPr id="7" name="Content Placeholder 6">
            <a:extLst>
              <a:ext uri="{FF2B5EF4-FFF2-40B4-BE49-F238E27FC236}">
                <a16:creationId xmlns:a16="http://schemas.microsoft.com/office/drawing/2014/main" id="{EA6700F0-47BA-4878-9AD3-6E38759C53FE}"/>
              </a:ext>
            </a:extLst>
          </p:cNvPr>
          <p:cNvSpPr>
            <a:spLocks noGrp="1"/>
          </p:cNvSpPr>
          <p:nvPr>
            <p:ph sz="quarter" idx="13" hasCustomPrompt="1"/>
          </p:nvPr>
        </p:nvSpPr>
        <p:spPr>
          <a:xfrm>
            <a:off x="419100" y="1379208"/>
            <a:ext cx="11430000" cy="2154436"/>
          </a:xfrm>
        </p:spPr>
        <p:txBody>
          <a:bodyPr/>
          <a:lstStyle>
            <a:lvl1pPr marL="344488" indent="-344488">
              <a:lnSpc>
                <a:spcPct val="100000"/>
              </a:lnSpc>
              <a:tabLst/>
              <a:defRPr/>
            </a:lvl1pPr>
            <a:lvl2pPr marL="577850" indent="-349250">
              <a:lnSpc>
                <a:spcPct val="100000"/>
              </a:lnSpc>
              <a:tabLst/>
              <a:defRPr/>
            </a:lvl2pPr>
            <a:lvl3pPr marL="750888" indent="-293688">
              <a:lnSpc>
                <a:spcPct val="100000"/>
              </a:lnSpc>
              <a:tabLst/>
              <a:defRPr/>
            </a:lvl3pPr>
            <a:lvl4pPr marL="923925" indent="-238125">
              <a:lnSpc>
                <a:spcPct val="100000"/>
              </a:lnSpc>
              <a:tabLst/>
              <a:defRPr/>
            </a:lvl4pPr>
            <a:lvl5pPr marL="923925" indent="-238125">
              <a:lnSpc>
                <a:spcPct val="100000"/>
              </a:lnSpc>
              <a:tabLst/>
              <a:defRPr/>
            </a:lvl5pPr>
          </a:lstStyle>
          <a:p>
            <a:pPr lvl="0"/>
            <a:r>
              <a:rPr lang="en-US" dirty="0"/>
              <a:t>Enter bulleted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257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Title, Sub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F57A7C1-7536-4D4B-BE66-71930AD49764}"/>
              </a:ext>
            </a:extLst>
          </p:cNvPr>
          <p:cNvSpPr>
            <a:spLocks noGrp="1"/>
          </p:cNvSpPr>
          <p:nvPr>
            <p:ph sz="quarter" idx="11" hasCustomPrompt="1"/>
          </p:nvPr>
        </p:nvSpPr>
        <p:spPr>
          <a:xfrm>
            <a:off x="425038" y="1714500"/>
            <a:ext cx="11430000" cy="2215991"/>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a:extLst>
              <a:ext uri="{FF2B5EF4-FFF2-40B4-BE49-F238E27FC236}">
                <a16:creationId xmlns:a16="http://schemas.microsoft.com/office/drawing/2014/main" id="{26533B27-C869-906A-42B9-A3B4EB3734F2}"/>
              </a:ext>
            </a:extLst>
          </p:cNvPr>
          <p:cNvSpPr>
            <a:spLocks noGrp="1"/>
          </p:cNvSpPr>
          <p:nvPr>
            <p:ph type="body" sz="quarter" idx="10" hasCustomPrompt="1"/>
          </p:nvPr>
        </p:nvSpPr>
        <p:spPr>
          <a:xfrm>
            <a:off x="425038" y="1051130"/>
            <a:ext cx="11416450"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9" name="Title 1">
            <a:extLst>
              <a:ext uri="{FF2B5EF4-FFF2-40B4-BE49-F238E27FC236}">
                <a16:creationId xmlns:a16="http://schemas.microsoft.com/office/drawing/2014/main" id="{5C245E11-CD57-0DC2-F98E-E23501A81549}"/>
              </a:ext>
            </a:extLst>
          </p:cNvPr>
          <p:cNvSpPr>
            <a:spLocks noGrp="1"/>
          </p:cNvSpPr>
          <p:nvPr>
            <p:ph type="title" hasCustomPrompt="1"/>
          </p:nvPr>
        </p:nvSpPr>
        <p:spPr>
          <a:xfrm>
            <a:off x="425038" y="355015"/>
            <a:ext cx="11430001" cy="638175"/>
          </a:xfrm>
        </p:spPr>
        <p:txBody>
          <a:bodyPr/>
          <a:lstStyle>
            <a:lvl1pPr>
              <a:defRPr/>
            </a:lvl1pPr>
          </a:lstStyle>
          <a:p>
            <a:r>
              <a:rPr lang="en-US" dirty="0"/>
              <a:t>Title, subtitle, and content layout</a:t>
            </a:r>
          </a:p>
        </p:txBody>
      </p:sp>
    </p:spTree>
    <p:extLst>
      <p:ext uri="{BB962C8B-B14F-4D97-AF65-F5344CB8AC3E}">
        <p14:creationId xmlns:p14="http://schemas.microsoft.com/office/powerpoint/2010/main" val="88343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Title, Subtitle, and Bulleted Content">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434AC24-E85E-407F-973E-699BC706DC81}"/>
              </a:ext>
            </a:extLst>
          </p:cNvPr>
          <p:cNvSpPr>
            <a:spLocks noGrp="1"/>
          </p:cNvSpPr>
          <p:nvPr>
            <p:ph sz="quarter" idx="11" hasCustomPrompt="1"/>
          </p:nvPr>
        </p:nvSpPr>
        <p:spPr>
          <a:xfrm>
            <a:off x="432651" y="1718953"/>
            <a:ext cx="11428476"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bulleted slide content</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id="{A897A4EB-DEC7-4ECF-C9F0-40FEC2CE8C10}"/>
              </a:ext>
            </a:extLst>
          </p:cNvPr>
          <p:cNvSpPr>
            <a:spLocks noGrp="1"/>
          </p:cNvSpPr>
          <p:nvPr>
            <p:ph type="body" sz="quarter" idx="10" hasCustomPrompt="1"/>
          </p:nvPr>
        </p:nvSpPr>
        <p:spPr>
          <a:xfrm>
            <a:off x="425038" y="1051130"/>
            <a:ext cx="11416450"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9" name="Title 1">
            <a:extLst>
              <a:ext uri="{FF2B5EF4-FFF2-40B4-BE49-F238E27FC236}">
                <a16:creationId xmlns:a16="http://schemas.microsoft.com/office/drawing/2014/main" id="{1BF3B587-2CF3-0A49-DC35-6C0270C94C3E}"/>
              </a:ext>
            </a:extLst>
          </p:cNvPr>
          <p:cNvSpPr>
            <a:spLocks noGrp="1"/>
          </p:cNvSpPr>
          <p:nvPr>
            <p:ph type="title" hasCustomPrompt="1"/>
          </p:nvPr>
        </p:nvSpPr>
        <p:spPr>
          <a:xfrm>
            <a:off x="425038" y="355015"/>
            <a:ext cx="11430001" cy="638175"/>
          </a:xfrm>
        </p:spPr>
        <p:txBody>
          <a:bodyPr/>
          <a:lstStyle>
            <a:lvl1pPr>
              <a:defRPr/>
            </a:lvl1pPr>
          </a:lstStyle>
          <a:p>
            <a:r>
              <a:rPr lang="en-US" dirty="0"/>
              <a:t>Title, subtitle, and bulleted content layout</a:t>
            </a:r>
          </a:p>
        </p:txBody>
      </p:sp>
    </p:spTree>
    <p:extLst>
      <p:ext uri="{BB962C8B-B14F-4D97-AF65-F5344CB8AC3E}">
        <p14:creationId xmlns:p14="http://schemas.microsoft.com/office/powerpoint/2010/main" val="40708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Split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430976" y="2205761"/>
            <a:ext cx="4512969" cy="1223239"/>
          </a:xfrm>
        </p:spPr>
        <p:txBody>
          <a:bodyPr/>
          <a:lstStyle>
            <a:lvl1pPr>
              <a:lnSpc>
                <a:spcPct val="100000"/>
              </a:lnSpc>
              <a:defRPr/>
            </a:lvl1pPr>
          </a:lstStyle>
          <a:p>
            <a:r>
              <a:rPr lang="en-US"/>
              <a:t>Two-column split layout</a:t>
            </a:r>
          </a:p>
        </p:txBody>
      </p:sp>
      <p:sp>
        <p:nvSpPr>
          <p:cNvPr id="67" name="Content Placeholder 5">
            <a:extLst>
              <a:ext uri="{FF2B5EF4-FFF2-40B4-BE49-F238E27FC236}">
                <a16:creationId xmlns:a16="http://schemas.microsoft.com/office/drawing/2014/main" id="{026DE44C-E9F0-9274-C6EF-480B89C93754}"/>
              </a:ext>
            </a:extLst>
          </p:cNvPr>
          <p:cNvSpPr>
            <a:spLocks noGrp="1"/>
          </p:cNvSpPr>
          <p:nvPr>
            <p:ph sz="quarter" idx="11" hasCustomPrompt="1"/>
          </p:nvPr>
        </p:nvSpPr>
        <p:spPr>
          <a:xfrm>
            <a:off x="6210300" y="342900"/>
            <a:ext cx="5638800" cy="5867400"/>
          </a:xfrm>
        </p:spPr>
        <p:txBody>
          <a:bodyPr anchor="ctr">
            <a:noAutofit/>
          </a:bodyPr>
          <a:lstStyle>
            <a:lvl1pPr marL="0" indent="0">
              <a:lnSpc>
                <a:spcPct val="100000"/>
              </a:lnSpc>
              <a:buNone/>
              <a:defRPr sz="2200"/>
            </a:lvl1pPr>
            <a:lvl2pPr marL="228600" indent="0">
              <a:lnSpc>
                <a:spcPct val="100000"/>
              </a:lnSpc>
              <a:buNone/>
              <a:defRPr sz="2200"/>
            </a:lvl2pPr>
            <a:lvl3pPr marL="457200" indent="0">
              <a:lnSpc>
                <a:spcPct val="100000"/>
              </a:lnSpc>
              <a:buNone/>
              <a:defRPr sz="2200"/>
            </a:lvl3pPr>
            <a:lvl4pPr marL="685800" indent="0">
              <a:lnSpc>
                <a:spcPct val="100000"/>
              </a:lnSpc>
              <a:buNone/>
              <a:defRPr sz="2200"/>
            </a:lvl4pPr>
            <a:lvl5pPr marL="685800" indent="0">
              <a:lnSpc>
                <a:spcPct val="100000"/>
              </a:lnSpc>
              <a:buNone/>
              <a:defRPr sz="22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62A99E-A782-B58E-F99E-24FD392305D7}"/>
              </a:ext>
            </a:extLst>
          </p:cNvPr>
          <p:cNvSpPr>
            <a:spLocks noGrp="1"/>
          </p:cNvSpPr>
          <p:nvPr>
            <p:ph type="body" sz="quarter" idx="10" hasCustomPrompt="1"/>
          </p:nvPr>
        </p:nvSpPr>
        <p:spPr>
          <a:xfrm>
            <a:off x="432499" y="3491104"/>
            <a:ext cx="4511446"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Tree>
    <p:extLst>
      <p:ext uri="{BB962C8B-B14F-4D97-AF65-F5344CB8AC3E}">
        <p14:creationId xmlns:p14="http://schemas.microsoft.com/office/powerpoint/2010/main" val="3891884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3768">
          <p15:clr>
            <a:srgbClr val="FBAE40"/>
          </p15:clr>
        </p15:guide>
        <p15:guide id="6" pos="3912">
          <p15:clr>
            <a:srgbClr val="FBAE40"/>
          </p15:clr>
        </p15:guide>
      </p15:sldGuideLst>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Title, photo, content">
    <p:bg>
      <p:bgPr>
        <a:solidFill>
          <a:schemeClr val="bg1"/>
        </a:solidFill>
        <a:effectLst/>
      </p:bgPr>
    </p:bg>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75D90089-32EE-F5C2-4BB1-D9B6D2E65A8B}"/>
              </a:ext>
            </a:extLst>
          </p:cNvPr>
          <p:cNvSpPr>
            <a:spLocks noGrp="1"/>
          </p:cNvSpPr>
          <p:nvPr>
            <p:ph type="pic" sz="quarter" idx="12" hasCustomPrompt="1"/>
          </p:nvPr>
        </p:nvSpPr>
        <p:spPr>
          <a:xfrm>
            <a:off x="420624" y="1371600"/>
            <a:ext cx="5267952" cy="4838699"/>
          </a:xfrm>
          <a:prstGeom prst="roundRect">
            <a:avLst>
              <a:gd name="adj" fmla="val 3930"/>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3" name="Content Placeholder 3">
            <a:extLst>
              <a:ext uri="{FF2B5EF4-FFF2-40B4-BE49-F238E27FC236}">
                <a16:creationId xmlns:a16="http://schemas.microsoft.com/office/drawing/2014/main" id="{8CFB96E6-BBAC-AD0A-175B-7376E3B05072}"/>
              </a:ext>
            </a:extLst>
          </p:cNvPr>
          <p:cNvSpPr>
            <a:spLocks noGrp="1"/>
          </p:cNvSpPr>
          <p:nvPr>
            <p:ph sz="half" idx="13" hasCustomPrompt="1"/>
          </p:nvPr>
        </p:nvSpPr>
        <p:spPr>
          <a:xfrm>
            <a:off x="6206196" y="1375464"/>
            <a:ext cx="5642904" cy="4834835"/>
          </a:xfrm>
        </p:spPr>
        <p:txBody>
          <a:bodyPr/>
          <a:lstStyle>
            <a:lvl1pPr marL="0" indent="0">
              <a:lnSpc>
                <a:spcPct val="100000"/>
              </a:lnSpc>
              <a:spcAft>
                <a:spcPts val="800"/>
              </a:spcAft>
              <a:buNone/>
              <a:defRPr sz="2400"/>
            </a:lvl1pPr>
            <a:lvl2pPr marL="228600" indent="0">
              <a:lnSpc>
                <a:spcPct val="100000"/>
              </a:lnSpc>
              <a:spcAft>
                <a:spcPts val="600"/>
              </a:spcAft>
              <a:buNone/>
              <a:defRPr sz="2000"/>
            </a:lvl2pPr>
            <a:lvl3pPr marL="457200" indent="0">
              <a:lnSpc>
                <a:spcPct val="100000"/>
              </a:lnSpc>
              <a:buNone/>
              <a:defRPr sz="1800"/>
            </a:lvl3pPr>
            <a:lvl4pPr marL="685800" indent="0">
              <a:lnSpc>
                <a:spcPct val="100000"/>
              </a:lnSpc>
              <a:buNone/>
              <a:defRPr sz="1600"/>
            </a:lvl4pPr>
            <a:lvl5pPr marL="685800" indent="0">
              <a:lnSpc>
                <a:spcPct val="100000"/>
              </a:lnSpc>
              <a:buNone/>
              <a:defRPr sz="16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2AC20348-E270-3649-15FB-DBA2D6E8FA80}"/>
              </a:ext>
            </a:extLst>
          </p:cNvPr>
          <p:cNvSpPr>
            <a:spLocks noGrp="1"/>
          </p:cNvSpPr>
          <p:nvPr>
            <p:ph type="title" hasCustomPrompt="1"/>
          </p:nvPr>
        </p:nvSpPr>
        <p:spPr>
          <a:xfrm>
            <a:off x="425038" y="348838"/>
            <a:ext cx="11424062" cy="641762"/>
          </a:xfrm>
        </p:spPr>
        <p:txBody>
          <a:bodyPr anchor="t"/>
          <a:lstStyle>
            <a:lvl1pPr>
              <a:defRPr sz="3200"/>
            </a:lvl1pPr>
          </a:lstStyle>
          <a:p>
            <a:r>
              <a:rPr lang="en-US" dirty="0"/>
              <a:t>Image with text layout</a:t>
            </a:r>
          </a:p>
        </p:txBody>
      </p:sp>
    </p:spTree>
    <p:extLst>
      <p:ext uri="{BB962C8B-B14F-4D97-AF65-F5344CB8AC3E}">
        <p14:creationId xmlns:p14="http://schemas.microsoft.com/office/powerpoint/2010/main" val="2598235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Title, content, and image">
    <p:bg>
      <p:bgPr>
        <a:solidFill>
          <a:schemeClr val="bg1"/>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7ABE728A-88F0-A7F4-7EEB-7ECB91002550}"/>
              </a:ext>
            </a:extLst>
          </p:cNvPr>
          <p:cNvSpPr>
            <a:spLocks noGrp="1"/>
          </p:cNvSpPr>
          <p:nvPr>
            <p:ph type="pic" sz="quarter" idx="14" hasCustomPrompt="1"/>
          </p:nvPr>
        </p:nvSpPr>
        <p:spPr>
          <a:xfrm>
            <a:off x="6248400" y="0"/>
            <a:ext cx="5943600" cy="6858000"/>
          </a:xfrm>
        </p:spPr>
        <p:txBody>
          <a:bodyPr anchor="ctr">
            <a:noAutofit/>
          </a:bodyPr>
          <a:lstStyle>
            <a:lvl1pPr marL="0" indent="0" algn="ctr">
              <a:buNone/>
              <a:defRPr sz="1800"/>
            </a:lvl1pPr>
          </a:lstStyle>
          <a:p>
            <a:r>
              <a:rPr lang="en-US" dirty="0"/>
              <a:t>Click icon to add image</a:t>
            </a:r>
            <a:br>
              <a:rPr lang="en-US" dirty="0"/>
            </a:br>
            <a:br>
              <a:rPr lang="en-US" dirty="0"/>
            </a:br>
            <a:endParaRPr lang="en-US" dirty="0"/>
          </a:p>
          <a:p>
            <a:endParaRPr lang="en-US" dirty="0"/>
          </a:p>
        </p:txBody>
      </p:sp>
      <p:sp>
        <p:nvSpPr>
          <p:cNvPr id="12" name="Content Placeholder 10">
            <a:extLst>
              <a:ext uri="{FF2B5EF4-FFF2-40B4-BE49-F238E27FC236}">
                <a16:creationId xmlns:a16="http://schemas.microsoft.com/office/drawing/2014/main" id="{A07AADC7-4137-55D8-2DD5-7F564F3E6472}"/>
              </a:ext>
            </a:extLst>
          </p:cNvPr>
          <p:cNvSpPr>
            <a:spLocks noGrp="1"/>
          </p:cNvSpPr>
          <p:nvPr>
            <p:ph sz="quarter" idx="15" hasCustomPrompt="1"/>
          </p:nvPr>
        </p:nvSpPr>
        <p:spPr>
          <a:xfrm>
            <a:off x="419100" y="1371600"/>
            <a:ext cx="5524500" cy="4838700"/>
          </a:xfrm>
        </p:spPr>
        <p:txBody>
          <a:bodyPr>
            <a:noAutofit/>
          </a:bodyPr>
          <a:lstStyle>
            <a:lvl1pPr>
              <a:defRPr/>
            </a:lvl1pPr>
          </a:lstStyle>
          <a:p>
            <a:pPr lvl="0"/>
            <a:r>
              <a:rPr lang="en-US"/>
              <a:t>Enter slide content</a:t>
            </a:r>
          </a:p>
          <a:p>
            <a:pPr lvl="1"/>
            <a:r>
              <a:rPr lang="en-US"/>
              <a:t>Second level</a:t>
            </a:r>
          </a:p>
          <a:p>
            <a:pPr lvl="2"/>
            <a:r>
              <a:rPr lang="en-US"/>
              <a:t>Third level</a:t>
            </a:r>
          </a:p>
        </p:txBody>
      </p:sp>
      <p:sp>
        <p:nvSpPr>
          <p:cNvPr id="14" name="Title 1">
            <a:extLst>
              <a:ext uri="{FF2B5EF4-FFF2-40B4-BE49-F238E27FC236}">
                <a16:creationId xmlns:a16="http://schemas.microsoft.com/office/drawing/2014/main" id="{80A5EF2A-6B19-91E3-D4AC-C09B90F39C31}"/>
              </a:ext>
            </a:extLst>
          </p:cNvPr>
          <p:cNvSpPr>
            <a:spLocks noGrp="1"/>
          </p:cNvSpPr>
          <p:nvPr>
            <p:ph type="title" hasCustomPrompt="1"/>
          </p:nvPr>
        </p:nvSpPr>
        <p:spPr>
          <a:xfrm>
            <a:off x="426562" y="342900"/>
            <a:ext cx="11422538" cy="649159"/>
          </a:xfrm>
        </p:spPr>
        <p:txBody>
          <a:bodyPr/>
          <a:lstStyle>
            <a:lvl1pPr>
              <a:defRPr/>
            </a:lvl1pPr>
          </a:lstStyle>
          <a:p>
            <a:r>
              <a:rPr lang="en-US" dirty="0"/>
              <a:t>Title, content, image layout</a:t>
            </a:r>
          </a:p>
        </p:txBody>
      </p:sp>
    </p:spTree>
    <p:extLst>
      <p:ext uri="{BB962C8B-B14F-4D97-AF65-F5344CB8AC3E}">
        <p14:creationId xmlns:p14="http://schemas.microsoft.com/office/powerpoint/2010/main" val="333261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44">
          <p15:clr>
            <a:srgbClr val="FBAE40"/>
          </p15:clr>
        </p15:guide>
        <p15:guide id="2" pos="3936">
          <p15:clr>
            <a:srgbClr val="FBAE40"/>
          </p15:clr>
        </p15:guide>
      </p15:sldGuideLst>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Title, content, image_2">
    <p:bg>
      <p:bgPr>
        <a:solidFill>
          <a:schemeClr val="bg1"/>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8C8D795-EFA6-CAB2-DC1A-984AF693B336}"/>
              </a:ext>
            </a:extLst>
          </p:cNvPr>
          <p:cNvSpPr>
            <a:spLocks noGrp="1"/>
          </p:cNvSpPr>
          <p:nvPr>
            <p:ph idx="1" hasCustomPrompt="1"/>
          </p:nvPr>
        </p:nvSpPr>
        <p:spPr>
          <a:xfrm>
            <a:off x="425038" y="1615083"/>
            <a:ext cx="5791199" cy="452854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DE1E7C15-5FCB-D508-6617-48FD9D1E2380}"/>
              </a:ext>
            </a:extLst>
          </p:cNvPr>
          <p:cNvSpPr>
            <a:spLocks noGrp="1"/>
          </p:cNvSpPr>
          <p:nvPr>
            <p:ph type="title" hasCustomPrompt="1"/>
          </p:nvPr>
        </p:nvSpPr>
        <p:spPr>
          <a:xfrm>
            <a:off x="426562" y="342900"/>
            <a:ext cx="11422538" cy="649159"/>
          </a:xfrm>
        </p:spPr>
        <p:txBody>
          <a:bodyPr/>
          <a:lstStyle>
            <a:lvl1pPr>
              <a:defRPr/>
            </a:lvl1pPr>
          </a:lstStyle>
          <a:p>
            <a:r>
              <a:rPr lang="en-US" dirty="0"/>
              <a:t>Title, subtitle, content, image layout</a:t>
            </a:r>
          </a:p>
        </p:txBody>
      </p:sp>
      <p:sp>
        <p:nvSpPr>
          <p:cNvPr id="10" name="Text Placeholder 3">
            <a:extLst>
              <a:ext uri="{FF2B5EF4-FFF2-40B4-BE49-F238E27FC236}">
                <a16:creationId xmlns:a16="http://schemas.microsoft.com/office/drawing/2014/main" id="{B6D9906B-00A8-E965-4668-9C14C1AD8D70}"/>
              </a:ext>
            </a:extLst>
          </p:cNvPr>
          <p:cNvSpPr>
            <a:spLocks noGrp="1"/>
          </p:cNvSpPr>
          <p:nvPr>
            <p:ph type="body" sz="quarter" idx="11" hasCustomPrompt="1"/>
          </p:nvPr>
        </p:nvSpPr>
        <p:spPr>
          <a:xfrm>
            <a:off x="425038" y="1051130"/>
            <a:ext cx="11424062"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11" name="Picture Placeholder 6">
            <a:extLst>
              <a:ext uri="{FF2B5EF4-FFF2-40B4-BE49-F238E27FC236}">
                <a16:creationId xmlns:a16="http://schemas.microsoft.com/office/drawing/2014/main" id="{894C800D-263A-84AE-09B0-A12E69D8A1C2}"/>
              </a:ext>
            </a:extLst>
          </p:cNvPr>
          <p:cNvSpPr>
            <a:spLocks noGrp="1"/>
          </p:cNvSpPr>
          <p:nvPr>
            <p:ph type="pic" sz="quarter" idx="13" hasCustomPrompt="1"/>
          </p:nvPr>
        </p:nvSpPr>
        <p:spPr>
          <a:xfrm>
            <a:off x="6686566" y="342900"/>
            <a:ext cx="5162534" cy="5867400"/>
          </a:xfrm>
          <a:prstGeom prst="roundRect">
            <a:avLst>
              <a:gd name="adj" fmla="val 5034"/>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236914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Title, Subtitle, photo">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C0FBAC3-DE1C-A165-12D1-A8AC06706DCD}"/>
              </a:ext>
            </a:extLst>
          </p:cNvPr>
          <p:cNvSpPr>
            <a:spLocks noGrp="1"/>
          </p:cNvSpPr>
          <p:nvPr>
            <p:ph type="pic" sz="quarter" idx="12" hasCustomPrompt="1"/>
          </p:nvPr>
        </p:nvSpPr>
        <p:spPr>
          <a:xfrm>
            <a:off x="1893477" y="1485898"/>
            <a:ext cx="8405047" cy="4724402"/>
          </a:xfrm>
          <a:prstGeom prst="roundRect">
            <a:avLst>
              <a:gd name="adj" fmla="val 3930"/>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8" name="Text Placeholder 3">
            <a:extLst>
              <a:ext uri="{FF2B5EF4-FFF2-40B4-BE49-F238E27FC236}">
                <a16:creationId xmlns:a16="http://schemas.microsoft.com/office/drawing/2014/main" id="{FCCAD4ED-2188-B627-6CDA-9539CE07D9A5}"/>
              </a:ext>
            </a:extLst>
          </p:cNvPr>
          <p:cNvSpPr>
            <a:spLocks noGrp="1"/>
          </p:cNvSpPr>
          <p:nvPr>
            <p:ph type="body" sz="quarter" idx="10" hasCustomPrompt="1"/>
          </p:nvPr>
        </p:nvSpPr>
        <p:spPr>
          <a:xfrm>
            <a:off x="425038" y="1051130"/>
            <a:ext cx="11424061"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9" name="Title 1">
            <a:extLst>
              <a:ext uri="{FF2B5EF4-FFF2-40B4-BE49-F238E27FC236}">
                <a16:creationId xmlns:a16="http://schemas.microsoft.com/office/drawing/2014/main" id="{D47BD224-F150-DFCA-ABDE-7F725FB4BD3C}"/>
              </a:ext>
            </a:extLst>
          </p:cNvPr>
          <p:cNvSpPr>
            <a:spLocks noGrp="1"/>
          </p:cNvSpPr>
          <p:nvPr>
            <p:ph type="title" hasCustomPrompt="1"/>
          </p:nvPr>
        </p:nvSpPr>
        <p:spPr>
          <a:xfrm>
            <a:off x="425038" y="355015"/>
            <a:ext cx="11424061" cy="638175"/>
          </a:xfrm>
        </p:spPr>
        <p:txBody>
          <a:bodyPr/>
          <a:lstStyle>
            <a:lvl1pPr>
              <a:defRPr/>
            </a:lvl1pPr>
          </a:lstStyle>
          <a:p>
            <a:r>
              <a:rPr lang="en-US" dirty="0"/>
              <a:t>Image with title and subtitle layout</a:t>
            </a:r>
          </a:p>
        </p:txBody>
      </p:sp>
    </p:spTree>
    <p:extLst>
      <p:ext uri="{BB962C8B-B14F-4D97-AF65-F5344CB8AC3E}">
        <p14:creationId xmlns:p14="http://schemas.microsoft.com/office/powerpoint/2010/main" val="205458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showMasterSp="0" userDrawn="1">
  <p:cSld name="1_Full bleed photo">
    <p:spTree>
      <p:nvGrpSpPr>
        <p:cNvPr id="1" name=""/>
        <p:cNvGrpSpPr/>
        <p:nvPr/>
      </p:nvGrpSpPr>
      <p:grpSpPr>
        <a:xfrm>
          <a:off x="0" y="0"/>
          <a:ext cx="0" cy="0"/>
          <a:chOff x="0" y="0"/>
          <a:chExt cx="0" cy="0"/>
        </a:xfrm>
      </p:grpSpPr>
      <p:sp>
        <p:nvSpPr>
          <p:cNvPr id="16" name="Picture Placeholder 6">
            <a:extLst>
              <a:ext uri="{FF2B5EF4-FFF2-40B4-BE49-F238E27FC236}">
                <a16:creationId xmlns:a16="http://schemas.microsoft.com/office/drawing/2014/main" id="{A27BB3CF-1205-0027-049B-BD3567B2E330}"/>
              </a:ext>
            </a:extLst>
          </p:cNvPr>
          <p:cNvSpPr>
            <a:spLocks noGrp="1"/>
          </p:cNvSpPr>
          <p:nvPr>
            <p:ph type="pic" sz="quarter" idx="13" hasCustomPrompt="1"/>
          </p:nvPr>
        </p:nvSpPr>
        <p:spPr>
          <a:xfrm>
            <a:off x="0" y="0"/>
            <a:ext cx="12192000" cy="6858000"/>
          </a:xfrm>
          <a:prstGeom prst="rect">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0" name="Title 2">
            <a:extLst>
              <a:ext uri="{FF2B5EF4-FFF2-40B4-BE49-F238E27FC236}">
                <a16:creationId xmlns:a16="http://schemas.microsoft.com/office/drawing/2014/main" id="{8478C7A9-D31C-969E-487C-F31C96AF24FE}"/>
              </a:ext>
            </a:extLst>
          </p:cNvPr>
          <p:cNvSpPr>
            <a:spLocks noGrp="1"/>
          </p:cNvSpPr>
          <p:nvPr>
            <p:ph type="title" hasCustomPrompt="1"/>
          </p:nvPr>
        </p:nvSpPr>
        <p:spPr>
          <a:xfrm>
            <a:off x="0" y="-796413"/>
            <a:ext cx="12192000" cy="786888"/>
          </a:xfrm>
        </p:spPr>
        <p:txBody>
          <a:bodyPr/>
          <a:lstStyle>
            <a:lvl1pPr>
              <a:defRPr sz="2400">
                <a:solidFill>
                  <a:schemeClr val="bg1">
                    <a:lumMod val="65000"/>
                    <a:lumOff val="35000"/>
                  </a:schemeClr>
                </a:solidFill>
              </a:defRPr>
            </a:lvl1pPr>
          </a:lstStyle>
          <a:p>
            <a:r>
              <a:rPr lang="en-US" dirty="0"/>
              <a:t>Full-screen image layout (enter descriptive title here for accessibility)</a:t>
            </a:r>
          </a:p>
        </p:txBody>
      </p:sp>
      <p:sp>
        <p:nvSpPr>
          <p:cNvPr id="4" name="TextBox 3">
            <a:extLst>
              <a:ext uri="{FF2B5EF4-FFF2-40B4-BE49-F238E27FC236}">
                <a16:creationId xmlns:a16="http://schemas.microsoft.com/office/drawing/2014/main" id="{9A85B178-48DE-F116-DA62-DDDD0C02C33F}"/>
              </a:ext>
            </a:extLst>
          </p:cNvPr>
          <p:cNvSpPr txBox="1"/>
          <p:nvPr userDrawn="1"/>
        </p:nvSpPr>
        <p:spPr>
          <a:xfrm>
            <a:off x="1141084" y="6389813"/>
            <a:ext cx="2601994" cy="184666"/>
          </a:xfrm>
          <a:prstGeom prst="rect">
            <a:avLst/>
          </a:prstGeom>
          <a:noFill/>
        </p:spPr>
        <p:txBody>
          <a:bodyPr wrap="none" rtlCol="0">
            <a:spAutoFit/>
          </a:bodyPr>
          <a:lstStyle/>
          <a:p>
            <a:pPr algn="l"/>
            <a:r>
              <a:rPr lang="en-US" sz="600" dirty="0"/>
              <a:t>© 2024, Amazon Web Services, Inc. or its affiliates. All rights reserved</a:t>
            </a:r>
          </a:p>
        </p:txBody>
      </p:sp>
      <p:pic>
        <p:nvPicPr>
          <p:cNvPr id="5" name="Graphic 4">
            <a:extLst>
              <a:ext uri="{FF2B5EF4-FFF2-40B4-BE49-F238E27FC236}">
                <a16:creationId xmlns:a16="http://schemas.microsoft.com/office/drawing/2014/main" id="{5FFA95F2-4148-1F47-512A-7995E770EFC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 y="6338002"/>
            <a:ext cx="388818" cy="232516"/>
          </a:xfrm>
          <a:prstGeom prst="rect">
            <a:avLst/>
          </a:prstGeom>
        </p:spPr>
      </p:pic>
    </p:spTree>
    <p:extLst>
      <p:ext uri="{BB962C8B-B14F-4D97-AF65-F5344CB8AC3E}">
        <p14:creationId xmlns:p14="http://schemas.microsoft.com/office/powerpoint/2010/main" val="1228922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twoObj" preserve="1">
  <p:cSld name="Two Content with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7FE80-980F-4BC9-94C9-A90DD04139E5}"/>
              </a:ext>
            </a:extLst>
          </p:cNvPr>
          <p:cNvSpPr>
            <a:spLocks noGrp="1"/>
          </p:cNvSpPr>
          <p:nvPr>
            <p:ph type="title" hasCustomPrompt="1"/>
          </p:nvPr>
        </p:nvSpPr>
        <p:spPr/>
        <p:txBody>
          <a:bodyPr/>
          <a:lstStyle>
            <a:lvl1pPr>
              <a:defRPr/>
            </a:lvl1pPr>
          </a:lstStyle>
          <a:p>
            <a:r>
              <a:rPr lang="en-US" dirty="0"/>
              <a:t>Two-column with bullets layout</a:t>
            </a:r>
          </a:p>
        </p:txBody>
      </p:sp>
      <p:sp>
        <p:nvSpPr>
          <p:cNvPr id="3" name="Content Placeholder 2">
            <a:extLst>
              <a:ext uri="{FF2B5EF4-FFF2-40B4-BE49-F238E27FC236}">
                <a16:creationId xmlns:a16="http://schemas.microsoft.com/office/drawing/2014/main" id="{A62328A3-F00F-4DC0-B02A-392A2AB97F8A}"/>
              </a:ext>
            </a:extLst>
          </p:cNvPr>
          <p:cNvSpPr>
            <a:spLocks noGrp="1"/>
          </p:cNvSpPr>
          <p:nvPr>
            <p:ph sz="half" idx="1" hasCustomPrompt="1"/>
          </p:nvPr>
        </p:nvSpPr>
        <p:spPr>
          <a:xfrm>
            <a:off x="425038" y="1390203"/>
            <a:ext cx="5562600"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2E00FB0-23B9-4CB2-8C87-2533F333654B}"/>
              </a:ext>
            </a:extLst>
          </p:cNvPr>
          <p:cNvSpPr>
            <a:spLocks noGrp="1"/>
          </p:cNvSpPr>
          <p:nvPr>
            <p:ph sz="half" idx="2" hasCustomPrompt="1"/>
          </p:nvPr>
        </p:nvSpPr>
        <p:spPr>
          <a:xfrm>
            <a:off x="6216240" y="1390203"/>
            <a:ext cx="5638799"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4953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47F764-8D3D-4D65-9DEE-EB4D76A91939}"/>
              </a:ext>
            </a:extLst>
          </p:cNvPr>
          <p:cNvSpPr>
            <a:spLocks noGrp="1"/>
          </p:cNvSpPr>
          <p:nvPr>
            <p:ph type="body" idx="1" hasCustomPrompt="1"/>
          </p:nvPr>
        </p:nvSpPr>
        <p:spPr>
          <a:xfrm>
            <a:off x="419100" y="1371600"/>
            <a:ext cx="5562597" cy="480131"/>
          </a:xfrm>
        </p:spPr>
        <p:txBody>
          <a:bodyPr anchor="b"/>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a:t>
            </a:r>
          </a:p>
        </p:txBody>
      </p:sp>
      <p:sp>
        <p:nvSpPr>
          <p:cNvPr id="4" name="Content Placeholder 3">
            <a:extLst>
              <a:ext uri="{FF2B5EF4-FFF2-40B4-BE49-F238E27FC236}">
                <a16:creationId xmlns:a16="http://schemas.microsoft.com/office/drawing/2014/main" id="{1FFD69C2-FBB8-4670-938B-F05693537C12}"/>
              </a:ext>
            </a:extLst>
          </p:cNvPr>
          <p:cNvSpPr>
            <a:spLocks noGrp="1"/>
          </p:cNvSpPr>
          <p:nvPr>
            <p:ph sz="half" idx="2" hasCustomPrompt="1"/>
          </p:nvPr>
        </p:nvSpPr>
        <p:spPr>
          <a:xfrm>
            <a:off x="419100" y="2041412"/>
            <a:ext cx="5562597" cy="2000548"/>
          </a:xfrm>
        </p:spPr>
        <p:txBody>
          <a:bodyPr/>
          <a:lstStyle>
            <a:lvl1pPr marL="342900" indent="-342900">
              <a:lnSpc>
                <a:spcPct val="100000"/>
              </a:lnSpc>
              <a:buFont typeface="Arial" panose="020B0604020202020204" pitchFamily="34" charset="0"/>
              <a:buChar char="•"/>
              <a:defRPr sz="2400"/>
            </a:lvl1pPr>
            <a:lvl2pPr marL="571500" indent="-342900">
              <a:lnSpc>
                <a:spcPct val="100000"/>
              </a:lnSpc>
              <a:buFont typeface="Arial" panose="020B0604020202020204" pitchFamily="34" charset="0"/>
              <a:buChar char="•"/>
              <a:defRPr sz="2000"/>
            </a:lvl2pPr>
            <a:lvl3pPr marL="742950" indent="-285750">
              <a:lnSpc>
                <a:spcPct val="100000"/>
              </a:lnSpc>
              <a:buFont typeface="Arial" panose="020B0604020202020204" pitchFamily="34" charset="0"/>
              <a:buChar char="•"/>
              <a:defRPr sz="1800"/>
            </a:lvl3pPr>
            <a:lvl4pPr marL="971550" indent="-285750">
              <a:lnSpc>
                <a:spcPct val="100000"/>
              </a:lnSpc>
              <a:buFont typeface="Arial" panose="020B0604020202020204" pitchFamily="34" charset="0"/>
              <a:buChar char="•"/>
              <a:defRPr sz="1600"/>
            </a:lvl4pPr>
            <a:lvl5pPr marL="971550" indent="-285750">
              <a:lnSpc>
                <a:spcPct val="100000"/>
              </a:lnSpc>
              <a:buFont typeface="Arial" panose="020B0604020202020204" pitchFamily="34" charset="0"/>
              <a:buChar char="•"/>
              <a:defRPr sz="1600"/>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122A0D-CA84-4D80-B7CB-26EC3C0607BA}"/>
              </a:ext>
            </a:extLst>
          </p:cNvPr>
          <p:cNvSpPr>
            <a:spLocks noGrp="1"/>
          </p:cNvSpPr>
          <p:nvPr>
            <p:ph type="body" sz="quarter" idx="3" hasCustomPrompt="1"/>
          </p:nvPr>
        </p:nvSpPr>
        <p:spPr>
          <a:xfrm>
            <a:off x="6210304" y="1371600"/>
            <a:ext cx="5638798" cy="480131"/>
          </a:xfrm>
        </p:spPr>
        <p:txBody>
          <a:bodyPr anchor="b"/>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a:t>
            </a:r>
          </a:p>
        </p:txBody>
      </p:sp>
      <p:sp>
        <p:nvSpPr>
          <p:cNvPr id="6" name="Content Placeholder 5">
            <a:extLst>
              <a:ext uri="{FF2B5EF4-FFF2-40B4-BE49-F238E27FC236}">
                <a16:creationId xmlns:a16="http://schemas.microsoft.com/office/drawing/2014/main" id="{7521A746-02E0-4C53-AAE0-D0AE61EBDA6B}"/>
              </a:ext>
            </a:extLst>
          </p:cNvPr>
          <p:cNvSpPr>
            <a:spLocks noGrp="1"/>
          </p:cNvSpPr>
          <p:nvPr>
            <p:ph sz="quarter" idx="4" hasCustomPrompt="1"/>
          </p:nvPr>
        </p:nvSpPr>
        <p:spPr>
          <a:xfrm>
            <a:off x="6210303" y="2041412"/>
            <a:ext cx="5638797" cy="2000548"/>
          </a:xfrm>
        </p:spPr>
        <p:txBody>
          <a:bodyPr/>
          <a:lstStyle>
            <a:lvl1pPr marL="342900" indent="-342900">
              <a:lnSpc>
                <a:spcPct val="100000"/>
              </a:lnSpc>
              <a:buFont typeface="Arial" panose="020B0604020202020204" pitchFamily="34" charset="0"/>
              <a:buChar char="•"/>
              <a:defRPr sz="2400"/>
            </a:lvl1pPr>
            <a:lvl2pPr marL="571500" indent="-342900">
              <a:lnSpc>
                <a:spcPct val="100000"/>
              </a:lnSpc>
              <a:buFont typeface="Arial" panose="020B0604020202020204" pitchFamily="34" charset="0"/>
              <a:buChar char="•"/>
              <a:defRPr sz="2000"/>
            </a:lvl2pPr>
            <a:lvl3pPr marL="742950" indent="-285750">
              <a:lnSpc>
                <a:spcPct val="100000"/>
              </a:lnSpc>
              <a:buFont typeface="Arial" panose="020B0604020202020204" pitchFamily="34" charset="0"/>
              <a:buChar char="•"/>
              <a:defRPr sz="1800"/>
            </a:lvl3pPr>
            <a:lvl4pPr marL="971550" indent="-285750">
              <a:lnSpc>
                <a:spcPct val="100000"/>
              </a:lnSpc>
              <a:buFont typeface="Arial" panose="020B0604020202020204" pitchFamily="34" charset="0"/>
              <a:buChar char="•"/>
              <a:defRPr sz="1600"/>
            </a:lvl4pPr>
            <a:lvl5pPr marL="971550" indent="-285750">
              <a:lnSpc>
                <a:spcPct val="100000"/>
              </a:lnSpc>
              <a:buFont typeface="Arial" panose="020B0604020202020204" pitchFamily="34" charset="0"/>
              <a:buChar char="•"/>
              <a:defRPr sz="16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E28D7165-8EDA-CC8C-3250-C5B8025510A5}"/>
              </a:ext>
            </a:extLst>
          </p:cNvPr>
          <p:cNvSpPr>
            <a:spLocks noGrp="1"/>
          </p:cNvSpPr>
          <p:nvPr>
            <p:ph type="title" hasCustomPrompt="1"/>
          </p:nvPr>
        </p:nvSpPr>
        <p:spPr>
          <a:xfrm>
            <a:off x="425038" y="355015"/>
            <a:ext cx="11430001" cy="638175"/>
          </a:xfrm>
        </p:spPr>
        <p:txBody>
          <a:bodyPr/>
          <a:lstStyle>
            <a:lvl1pPr>
              <a:defRPr/>
            </a:lvl1pPr>
          </a:lstStyle>
          <a:p>
            <a:r>
              <a:rPr lang="en-US" dirty="0"/>
              <a:t>Comparison layout</a:t>
            </a:r>
          </a:p>
        </p:txBody>
      </p:sp>
    </p:spTree>
    <p:extLst>
      <p:ext uri="{BB962C8B-B14F-4D97-AF65-F5344CB8AC3E}">
        <p14:creationId xmlns:p14="http://schemas.microsoft.com/office/powerpoint/2010/main" val="2429950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Split content with header">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4FFD8E-0DC3-4B8E-8C49-6A0F23E3D239}"/>
              </a:ext>
            </a:extLst>
          </p:cNvPr>
          <p:cNvSpPr>
            <a:spLocks noGrp="1"/>
          </p:cNvSpPr>
          <p:nvPr>
            <p:ph idx="1" hasCustomPrompt="1"/>
          </p:nvPr>
        </p:nvSpPr>
        <p:spPr>
          <a:xfrm>
            <a:off x="425039" y="1379022"/>
            <a:ext cx="11429999" cy="1231106"/>
          </a:xfrm>
        </p:spPr>
        <p:txBody>
          <a:bodyPr/>
          <a:lstStyle>
            <a:lvl1pPr marL="0" indent="0">
              <a:lnSpc>
                <a:spcPct val="100000"/>
              </a:lnSpc>
              <a:buNone/>
              <a:defRPr sz="2000"/>
            </a:lvl1pPr>
            <a:lvl2pPr marL="228600" indent="0">
              <a:lnSpc>
                <a:spcPct val="100000"/>
              </a:lnSpc>
              <a:buNone/>
              <a:defRPr sz="1800"/>
            </a:lvl2pPr>
            <a:lvl3pPr marL="457200" indent="0">
              <a:lnSpc>
                <a:spcPct val="100000"/>
              </a:lnSpc>
              <a:buNone/>
              <a:defRPr sz="1600"/>
            </a:lvl3pPr>
            <a:lvl4pPr marL="685800" indent="0">
              <a:buNone/>
              <a:defRPr sz="1400"/>
            </a:lvl4pPr>
            <a:lvl5pPr marL="685800" indent="0">
              <a:buNone/>
              <a:defRPr sz="1400"/>
            </a:lvl5pPr>
          </a:lstStyle>
          <a:p>
            <a:pPr lvl="0"/>
            <a:r>
              <a:rPr lang="en-US" dirty="0"/>
              <a:t>Enter slide content</a:t>
            </a:r>
          </a:p>
          <a:p>
            <a:pPr lvl="1"/>
            <a:r>
              <a:rPr lang="en-US" dirty="0"/>
              <a:t>Second level</a:t>
            </a:r>
          </a:p>
          <a:p>
            <a:pPr lvl="2"/>
            <a:r>
              <a:rPr lang="en-US" dirty="0"/>
              <a:t>Third level</a:t>
            </a:r>
          </a:p>
        </p:txBody>
      </p:sp>
      <p:sp>
        <p:nvSpPr>
          <p:cNvPr id="5" name="Content Placeholder 2">
            <a:extLst>
              <a:ext uri="{FF2B5EF4-FFF2-40B4-BE49-F238E27FC236}">
                <a16:creationId xmlns:a16="http://schemas.microsoft.com/office/drawing/2014/main" id="{F6AACF00-959A-2B82-CD02-0DA478B13B18}"/>
              </a:ext>
            </a:extLst>
          </p:cNvPr>
          <p:cNvSpPr>
            <a:spLocks noGrp="1"/>
          </p:cNvSpPr>
          <p:nvPr>
            <p:ph sz="half" idx="10" hasCustomPrompt="1"/>
          </p:nvPr>
        </p:nvSpPr>
        <p:spPr>
          <a:xfrm>
            <a:off x="425038" y="2984229"/>
            <a:ext cx="5448300" cy="1815882"/>
          </a:xfrm>
        </p:spPr>
        <p:txBody>
          <a:bodyPr/>
          <a:lstStyle>
            <a:lvl1pPr>
              <a:lnSpc>
                <a:spcPct val="100000"/>
              </a:lnSpc>
              <a:defRPr sz="2000"/>
            </a:lvl1pPr>
            <a:lvl2pPr>
              <a:lnSpc>
                <a:spcPct val="100000"/>
              </a:lnSpc>
              <a:defRPr sz="1800"/>
            </a:lvl2pPr>
            <a:lvl3pPr>
              <a:lnSpc>
                <a:spcPct val="100000"/>
              </a:lnSpc>
              <a:defRPr sz="1600"/>
            </a:lvl3pPr>
            <a:lvl4pPr>
              <a:lnSpc>
                <a:spcPct val="100000"/>
              </a:lnSpc>
              <a:defRPr sz="1400"/>
            </a:lvl4pPr>
            <a:lvl5pPr>
              <a:lnSpc>
                <a:spcPct val="100000"/>
              </a:lnSpc>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74962A34-26C7-E1E9-09A4-2844AB099321}"/>
              </a:ext>
            </a:extLst>
          </p:cNvPr>
          <p:cNvSpPr>
            <a:spLocks noGrp="1"/>
          </p:cNvSpPr>
          <p:nvPr>
            <p:ph sz="half" idx="2" hasCustomPrompt="1"/>
          </p:nvPr>
        </p:nvSpPr>
        <p:spPr>
          <a:xfrm>
            <a:off x="6292438" y="2984229"/>
            <a:ext cx="5562600" cy="1815882"/>
          </a:xfrm>
        </p:spPr>
        <p:txBody>
          <a:bodyPr/>
          <a:lstStyle>
            <a:lvl1pPr>
              <a:lnSpc>
                <a:spcPct val="100000"/>
              </a:lnSpc>
              <a:defRPr sz="2000"/>
            </a:lvl1pPr>
            <a:lvl2pPr>
              <a:lnSpc>
                <a:spcPct val="100000"/>
              </a:lnSpc>
              <a:defRPr sz="1800"/>
            </a:lvl2pPr>
            <a:lvl3pPr>
              <a:lnSpc>
                <a:spcPct val="100000"/>
              </a:lnSpc>
              <a:defRPr sz="1600"/>
            </a:lvl3pPr>
            <a:lvl4pPr>
              <a:lnSpc>
                <a:spcPct val="100000"/>
              </a:lnSpc>
              <a:defRPr sz="1400"/>
            </a:lvl4pPr>
            <a:lvl5pPr>
              <a:lnSpc>
                <a:spcPct val="100000"/>
              </a:lnSpc>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1AA73074-962E-13D2-2EF9-82F3F36E515A}"/>
              </a:ext>
            </a:extLst>
          </p:cNvPr>
          <p:cNvSpPr>
            <a:spLocks noGrp="1"/>
          </p:cNvSpPr>
          <p:nvPr>
            <p:ph type="title" hasCustomPrompt="1"/>
          </p:nvPr>
        </p:nvSpPr>
        <p:spPr>
          <a:xfrm>
            <a:off x="425038" y="355015"/>
            <a:ext cx="11430001" cy="638175"/>
          </a:xfrm>
        </p:spPr>
        <p:txBody>
          <a:bodyPr/>
          <a:lstStyle>
            <a:lvl1pPr>
              <a:defRPr/>
            </a:lvl1pPr>
          </a:lstStyle>
          <a:p>
            <a:r>
              <a:rPr lang="en-US" dirty="0"/>
              <a:t>Title, content, and two-column layout</a:t>
            </a:r>
          </a:p>
        </p:txBody>
      </p:sp>
    </p:spTree>
    <p:extLst>
      <p:ext uri="{BB962C8B-B14F-4D97-AF65-F5344CB8AC3E}">
        <p14:creationId xmlns:p14="http://schemas.microsoft.com/office/powerpoint/2010/main" val="3279876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Two Content with Subtitle">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434AC24-E85E-407F-973E-699BC706DC81}"/>
              </a:ext>
            </a:extLst>
          </p:cNvPr>
          <p:cNvSpPr>
            <a:spLocks noGrp="1"/>
          </p:cNvSpPr>
          <p:nvPr>
            <p:ph sz="quarter" idx="11" hasCustomPrompt="1"/>
          </p:nvPr>
        </p:nvSpPr>
        <p:spPr>
          <a:xfrm>
            <a:off x="420624" y="1714500"/>
            <a:ext cx="5561076" cy="2154436"/>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004959F6-41EE-4D17-B71F-BB0F4BB3DB42}"/>
              </a:ext>
            </a:extLst>
          </p:cNvPr>
          <p:cNvSpPr>
            <a:spLocks noGrp="1"/>
          </p:cNvSpPr>
          <p:nvPr>
            <p:ph sz="quarter" idx="12" hasCustomPrompt="1"/>
          </p:nvPr>
        </p:nvSpPr>
        <p:spPr>
          <a:xfrm>
            <a:off x="6210300" y="1714500"/>
            <a:ext cx="5638800" cy="2154436"/>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9" name="Text Placeholder 3">
            <a:extLst>
              <a:ext uri="{FF2B5EF4-FFF2-40B4-BE49-F238E27FC236}">
                <a16:creationId xmlns:a16="http://schemas.microsoft.com/office/drawing/2014/main" id="{746169A4-A79D-A352-C55C-454B12379E4F}"/>
              </a:ext>
            </a:extLst>
          </p:cNvPr>
          <p:cNvSpPr>
            <a:spLocks noGrp="1"/>
          </p:cNvSpPr>
          <p:nvPr>
            <p:ph type="body" sz="quarter" idx="10" hasCustomPrompt="1"/>
          </p:nvPr>
        </p:nvSpPr>
        <p:spPr>
          <a:xfrm>
            <a:off x="425038" y="1051130"/>
            <a:ext cx="11416448"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10" name="Title 1">
            <a:extLst>
              <a:ext uri="{FF2B5EF4-FFF2-40B4-BE49-F238E27FC236}">
                <a16:creationId xmlns:a16="http://schemas.microsoft.com/office/drawing/2014/main" id="{0777CA96-CA32-986F-575E-A03423534F03}"/>
              </a:ext>
            </a:extLst>
          </p:cNvPr>
          <p:cNvSpPr>
            <a:spLocks noGrp="1"/>
          </p:cNvSpPr>
          <p:nvPr>
            <p:ph type="title" hasCustomPrompt="1"/>
          </p:nvPr>
        </p:nvSpPr>
        <p:spPr>
          <a:xfrm>
            <a:off x="425038" y="355015"/>
            <a:ext cx="11424061" cy="638175"/>
          </a:xfrm>
        </p:spPr>
        <p:txBody>
          <a:bodyPr/>
          <a:lstStyle>
            <a:lvl1pPr>
              <a:defRPr/>
            </a:lvl1pPr>
          </a:lstStyle>
          <a:p>
            <a:r>
              <a:rPr lang="en-US" dirty="0"/>
              <a:t>Two-column with subtitle layout</a:t>
            </a:r>
          </a:p>
        </p:txBody>
      </p:sp>
    </p:spTree>
    <p:extLst>
      <p:ext uri="{BB962C8B-B14F-4D97-AF65-F5344CB8AC3E}">
        <p14:creationId xmlns:p14="http://schemas.microsoft.com/office/powerpoint/2010/main" val="554508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3768">
          <p15:clr>
            <a:srgbClr val="FBAE40"/>
          </p15:clr>
        </p15:guide>
        <p15:guide id="6" pos="3912">
          <p15:clr>
            <a:srgbClr val="FBAE40"/>
          </p15:clr>
        </p15:guide>
      </p15:sldGuideLst>
    </p:ext>
  </p:extLst>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Two Content, Subtitle, and Bullets">
    <p:bg>
      <p:bgPr>
        <a:solidFill>
          <a:schemeClr val="bg1"/>
        </a:soli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3117784-3939-47DC-817E-56BA8ACDF9B6}"/>
              </a:ext>
            </a:extLst>
          </p:cNvPr>
          <p:cNvSpPr>
            <a:spLocks noGrp="1"/>
          </p:cNvSpPr>
          <p:nvPr>
            <p:ph sz="quarter" idx="11" hasCustomPrompt="1"/>
          </p:nvPr>
        </p:nvSpPr>
        <p:spPr>
          <a:xfrm>
            <a:off x="420624" y="1714500"/>
            <a:ext cx="5561076"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3DD8E906-2D5C-440E-979E-D7FE653CDD23}"/>
              </a:ext>
            </a:extLst>
          </p:cNvPr>
          <p:cNvSpPr>
            <a:spLocks noGrp="1"/>
          </p:cNvSpPr>
          <p:nvPr>
            <p:ph sz="quarter" idx="12" hasCustomPrompt="1"/>
          </p:nvPr>
        </p:nvSpPr>
        <p:spPr>
          <a:xfrm>
            <a:off x="6210300" y="1714500"/>
            <a:ext cx="5638800"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id="{FA801EF7-628F-A649-5DFF-3BD0E55F813E}"/>
              </a:ext>
            </a:extLst>
          </p:cNvPr>
          <p:cNvSpPr>
            <a:spLocks noGrp="1"/>
          </p:cNvSpPr>
          <p:nvPr>
            <p:ph type="body" sz="quarter" idx="10" hasCustomPrompt="1"/>
          </p:nvPr>
        </p:nvSpPr>
        <p:spPr>
          <a:xfrm>
            <a:off x="425038" y="1051130"/>
            <a:ext cx="11416448"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10" name="Title 1">
            <a:extLst>
              <a:ext uri="{FF2B5EF4-FFF2-40B4-BE49-F238E27FC236}">
                <a16:creationId xmlns:a16="http://schemas.microsoft.com/office/drawing/2014/main" id="{049251E6-BE95-4702-8DE8-B00B145CAFA6}"/>
              </a:ext>
            </a:extLst>
          </p:cNvPr>
          <p:cNvSpPr>
            <a:spLocks noGrp="1"/>
          </p:cNvSpPr>
          <p:nvPr>
            <p:ph type="title" hasCustomPrompt="1"/>
          </p:nvPr>
        </p:nvSpPr>
        <p:spPr>
          <a:xfrm>
            <a:off x="425038" y="355015"/>
            <a:ext cx="11424061" cy="638175"/>
          </a:xfrm>
        </p:spPr>
        <p:txBody>
          <a:bodyPr/>
          <a:lstStyle>
            <a:lvl1pPr>
              <a:defRPr/>
            </a:lvl1pPr>
          </a:lstStyle>
          <a:p>
            <a:r>
              <a:rPr lang="en-US" dirty="0"/>
              <a:t>Two-column list with subtitle layout</a:t>
            </a:r>
          </a:p>
        </p:txBody>
      </p:sp>
    </p:spTree>
    <p:extLst>
      <p:ext uri="{BB962C8B-B14F-4D97-AF65-F5344CB8AC3E}">
        <p14:creationId xmlns:p14="http://schemas.microsoft.com/office/powerpoint/2010/main" val="3973225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3768">
          <p15:clr>
            <a:srgbClr val="FBAE40"/>
          </p15:clr>
        </p15:guide>
        <p15:guide id="6" pos="3912">
          <p15:clr>
            <a:srgbClr val="FBAE40"/>
          </p15:clr>
        </p15:guide>
      </p15:sldGuideLst>
    </p:ext>
  </p:extLs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Two Content with images">
    <p:bg>
      <p:bgPr>
        <a:solidFill>
          <a:schemeClr val="bg1"/>
        </a:solidFill>
        <a:effectLst/>
      </p:bgPr>
    </p:bg>
    <p:spTree>
      <p:nvGrpSpPr>
        <p:cNvPr id="1" name=""/>
        <p:cNvGrpSpPr/>
        <p:nvPr/>
      </p:nvGrpSpPr>
      <p:grpSpPr>
        <a:xfrm>
          <a:off x="0" y="0"/>
          <a:ext cx="0" cy="0"/>
          <a:chOff x="0" y="0"/>
          <a:chExt cx="0" cy="0"/>
        </a:xfrm>
      </p:grpSpPr>
      <p:sp>
        <p:nvSpPr>
          <p:cNvPr id="20" name="Rectangle: Rounded Corners 8">
            <a:extLst>
              <a:ext uri="{FF2B5EF4-FFF2-40B4-BE49-F238E27FC236}">
                <a16:creationId xmlns:a16="http://schemas.microsoft.com/office/drawing/2014/main" id="{52A9D721-E861-5726-ED15-D85B27E33079}"/>
              </a:ext>
            </a:extLst>
          </p:cNvPr>
          <p:cNvSpPr/>
          <p:nvPr userDrawn="1"/>
        </p:nvSpPr>
        <p:spPr>
          <a:xfrm>
            <a:off x="419100" y="1371600"/>
            <a:ext cx="5531138" cy="4724400"/>
          </a:xfrm>
          <a:prstGeom prst="roundRect">
            <a:avLst>
              <a:gd name="adj" fmla="val 297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1" name="Rectangle: Rounded Corners 9">
            <a:extLst>
              <a:ext uri="{FF2B5EF4-FFF2-40B4-BE49-F238E27FC236}">
                <a16:creationId xmlns:a16="http://schemas.microsoft.com/office/drawing/2014/main" id="{EAD1E70E-986D-7358-8938-DF58B1437DC4}"/>
              </a:ext>
            </a:extLst>
          </p:cNvPr>
          <p:cNvSpPr/>
          <p:nvPr userDrawn="1"/>
        </p:nvSpPr>
        <p:spPr>
          <a:xfrm>
            <a:off x="6317962" y="1371600"/>
            <a:ext cx="5531138" cy="4724400"/>
          </a:xfrm>
          <a:prstGeom prst="roundRect">
            <a:avLst>
              <a:gd name="adj" fmla="val 281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2" name="Content Placeholder 2">
            <a:extLst>
              <a:ext uri="{FF2B5EF4-FFF2-40B4-BE49-F238E27FC236}">
                <a16:creationId xmlns:a16="http://schemas.microsoft.com/office/drawing/2014/main" id="{1528BA9E-5164-0A8B-BB33-4098B73E9960}"/>
              </a:ext>
            </a:extLst>
          </p:cNvPr>
          <p:cNvSpPr>
            <a:spLocks noGrp="1"/>
          </p:cNvSpPr>
          <p:nvPr>
            <p:ph sz="half" idx="1" hasCustomPrompt="1"/>
          </p:nvPr>
        </p:nvSpPr>
        <p:spPr>
          <a:xfrm>
            <a:off x="562841" y="4227283"/>
            <a:ext cx="5160818" cy="1687641"/>
          </a:xfrm>
        </p:spPr>
        <p:txBody>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23" name="Content Placeholder 3">
            <a:extLst>
              <a:ext uri="{FF2B5EF4-FFF2-40B4-BE49-F238E27FC236}">
                <a16:creationId xmlns:a16="http://schemas.microsoft.com/office/drawing/2014/main" id="{B3602169-7114-BC70-13CF-6B0B928430A8}"/>
              </a:ext>
            </a:extLst>
          </p:cNvPr>
          <p:cNvSpPr>
            <a:spLocks noGrp="1"/>
          </p:cNvSpPr>
          <p:nvPr>
            <p:ph sz="half" idx="2" hasCustomPrompt="1"/>
          </p:nvPr>
        </p:nvSpPr>
        <p:spPr>
          <a:xfrm>
            <a:off x="6468341" y="4227283"/>
            <a:ext cx="5160818" cy="1687641"/>
          </a:xfrm>
        </p:spPr>
        <p:txBody>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24" name="Picture Placeholder 6">
            <a:extLst>
              <a:ext uri="{FF2B5EF4-FFF2-40B4-BE49-F238E27FC236}">
                <a16:creationId xmlns:a16="http://schemas.microsoft.com/office/drawing/2014/main" id="{057719C2-D02D-5139-3712-7EAE10AD07BC}"/>
              </a:ext>
            </a:extLst>
          </p:cNvPr>
          <p:cNvSpPr>
            <a:spLocks noGrp="1"/>
          </p:cNvSpPr>
          <p:nvPr>
            <p:ph type="pic" sz="quarter" idx="10" hasCustomPrompt="1"/>
          </p:nvPr>
        </p:nvSpPr>
        <p:spPr>
          <a:xfrm>
            <a:off x="419100" y="1371600"/>
            <a:ext cx="5528604" cy="2748116"/>
          </a:xfrm>
          <a:prstGeom prst="roundRect">
            <a:avLst>
              <a:gd name="adj" fmla="val 5983"/>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5" name="Picture Placeholder 6">
            <a:extLst>
              <a:ext uri="{FF2B5EF4-FFF2-40B4-BE49-F238E27FC236}">
                <a16:creationId xmlns:a16="http://schemas.microsoft.com/office/drawing/2014/main" id="{B43301AC-6A90-E344-31FF-1B62EF56090B}"/>
              </a:ext>
            </a:extLst>
          </p:cNvPr>
          <p:cNvSpPr>
            <a:spLocks noGrp="1"/>
          </p:cNvSpPr>
          <p:nvPr>
            <p:ph type="pic" sz="quarter" idx="11" hasCustomPrompt="1"/>
          </p:nvPr>
        </p:nvSpPr>
        <p:spPr>
          <a:xfrm>
            <a:off x="6320496" y="1371600"/>
            <a:ext cx="5528604" cy="2748116"/>
          </a:xfrm>
          <a:prstGeom prst="roundRect">
            <a:avLst>
              <a:gd name="adj" fmla="val 5034"/>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7" name="Title 1">
            <a:extLst>
              <a:ext uri="{FF2B5EF4-FFF2-40B4-BE49-F238E27FC236}">
                <a16:creationId xmlns:a16="http://schemas.microsoft.com/office/drawing/2014/main" id="{02B09DC9-F71B-505C-799E-74C56AC7767B}"/>
              </a:ext>
            </a:extLst>
          </p:cNvPr>
          <p:cNvSpPr>
            <a:spLocks noGrp="1"/>
          </p:cNvSpPr>
          <p:nvPr>
            <p:ph type="title" hasCustomPrompt="1"/>
          </p:nvPr>
        </p:nvSpPr>
        <p:spPr>
          <a:xfrm>
            <a:off x="426562" y="342900"/>
            <a:ext cx="11422538" cy="649159"/>
          </a:xfrm>
        </p:spPr>
        <p:txBody>
          <a:bodyPr/>
          <a:lstStyle>
            <a:lvl1pPr>
              <a:defRPr/>
            </a:lvl1pPr>
          </a:lstStyle>
          <a:p>
            <a:r>
              <a:rPr lang="en-US" dirty="0"/>
              <a:t>Two-column with images layout</a:t>
            </a:r>
          </a:p>
        </p:txBody>
      </p:sp>
    </p:spTree>
    <p:extLst>
      <p:ext uri="{BB962C8B-B14F-4D97-AF65-F5344CB8AC3E}">
        <p14:creationId xmlns:p14="http://schemas.microsoft.com/office/powerpoint/2010/main" val="3098801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Two images split">
    <p:bg>
      <p:bgPr>
        <a:solidFill>
          <a:schemeClr val="bg1"/>
        </a:solidFill>
        <a:effectLst/>
      </p:bgPr>
    </p:bg>
    <p:spTree>
      <p:nvGrpSpPr>
        <p:cNvPr id="1" name=""/>
        <p:cNvGrpSpPr/>
        <p:nvPr/>
      </p:nvGrpSpPr>
      <p:grpSpPr>
        <a:xfrm>
          <a:off x="0" y="0"/>
          <a:ext cx="0" cy="0"/>
          <a:chOff x="0" y="0"/>
          <a:chExt cx="0" cy="0"/>
        </a:xfrm>
      </p:grpSpPr>
      <p:sp>
        <p:nvSpPr>
          <p:cNvPr id="12" name="Rectangle: Rounded Corners 8">
            <a:extLst>
              <a:ext uri="{FF2B5EF4-FFF2-40B4-BE49-F238E27FC236}">
                <a16:creationId xmlns:a16="http://schemas.microsoft.com/office/drawing/2014/main" id="{1E2270C4-C33E-1E7D-CD57-F6F5C9565DE6}"/>
              </a:ext>
            </a:extLst>
          </p:cNvPr>
          <p:cNvSpPr/>
          <p:nvPr userDrawn="1"/>
        </p:nvSpPr>
        <p:spPr>
          <a:xfrm>
            <a:off x="411042" y="1371600"/>
            <a:ext cx="11438059"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3" name="Title 1">
            <a:extLst>
              <a:ext uri="{FF2B5EF4-FFF2-40B4-BE49-F238E27FC236}">
                <a16:creationId xmlns:a16="http://schemas.microsoft.com/office/drawing/2014/main" id="{3EF7DF84-B876-2E67-626C-7A3C9B4BEB1D}"/>
              </a:ext>
            </a:extLst>
          </p:cNvPr>
          <p:cNvSpPr>
            <a:spLocks noGrp="1"/>
          </p:cNvSpPr>
          <p:nvPr>
            <p:ph type="title" hasCustomPrompt="1"/>
          </p:nvPr>
        </p:nvSpPr>
        <p:spPr>
          <a:xfrm>
            <a:off x="419100" y="342901"/>
            <a:ext cx="11429999" cy="647176"/>
          </a:xfrm>
        </p:spPr>
        <p:txBody>
          <a:bodyPr vert="horz" lIns="0" tIns="45720" rIns="0" bIns="45720" rtlCol="0" anchor="ctr" anchorCtr="0">
            <a:noAutofit/>
          </a:bodyPr>
          <a:lstStyle>
            <a:lvl1pPr>
              <a:defRPr lang="en-US" dirty="0"/>
            </a:lvl1pPr>
          </a:lstStyle>
          <a:p>
            <a:pPr lvl="0"/>
            <a:r>
              <a:rPr lang="en-US" dirty="0"/>
              <a:t>Two-row with images layout</a:t>
            </a:r>
          </a:p>
        </p:txBody>
      </p:sp>
      <p:sp>
        <p:nvSpPr>
          <p:cNvPr id="14" name="Content Placeholder 2">
            <a:extLst>
              <a:ext uri="{FF2B5EF4-FFF2-40B4-BE49-F238E27FC236}">
                <a16:creationId xmlns:a16="http://schemas.microsoft.com/office/drawing/2014/main" id="{2E03A313-10D1-62E5-3C71-19884C97BE07}"/>
              </a:ext>
            </a:extLst>
          </p:cNvPr>
          <p:cNvSpPr>
            <a:spLocks noGrp="1"/>
          </p:cNvSpPr>
          <p:nvPr>
            <p:ph sz="half" idx="1" hasCustomPrompt="1"/>
          </p:nvPr>
        </p:nvSpPr>
        <p:spPr>
          <a:xfrm>
            <a:off x="4425949" y="1593925"/>
            <a:ext cx="7086600" cy="1612749"/>
          </a:xfrm>
        </p:spPr>
        <p:txBody>
          <a:bodyPr anchor="ctr" anchorCtr="0">
            <a:normAutofit/>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15" name="Picture Placeholder 6">
            <a:extLst>
              <a:ext uri="{FF2B5EF4-FFF2-40B4-BE49-F238E27FC236}">
                <a16:creationId xmlns:a16="http://schemas.microsoft.com/office/drawing/2014/main" id="{A66E6441-C4C4-1249-71FD-25B0A089D4A7}"/>
              </a:ext>
            </a:extLst>
          </p:cNvPr>
          <p:cNvSpPr>
            <a:spLocks noGrp="1"/>
          </p:cNvSpPr>
          <p:nvPr>
            <p:ph type="pic" sz="quarter" idx="10" hasCustomPrompt="1"/>
          </p:nvPr>
        </p:nvSpPr>
        <p:spPr>
          <a:xfrm>
            <a:off x="419100" y="1371600"/>
            <a:ext cx="3543300" cy="2040194"/>
          </a:xfrm>
          <a:prstGeom prst="roundRect">
            <a:avLst>
              <a:gd name="adj" fmla="val 5983"/>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17" name="Rectangle: Rounded Corners 8">
            <a:extLst>
              <a:ext uri="{FF2B5EF4-FFF2-40B4-BE49-F238E27FC236}">
                <a16:creationId xmlns:a16="http://schemas.microsoft.com/office/drawing/2014/main" id="{F3F76BC6-823E-9CC3-7246-B2C206464005}"/>
              </a:ext>
            </a:extLst>
          </p:cNvPr>
          <p:cNvSpPr/>
          <p:nvPr userDrawn="1"/>
        </p:nvSpPr>
        <p:spPr>
          <a:xfrm>
            <a:off x="411042" y="3810000"/>
            <a:ext cx="11438059"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8" name="Content Placeholder 2">
            <a:extLst>
              <a:ext uri="{FF2B5EF4-FFF2-40B4-BE49-F238E27FC236}">
                <a16:creationId xmlns:a16="http://schemas.microsoft.com/office/drawing/2014/main" id="{9E62E40E-E95B-6738-E419-7ED7C1080292}"/>
              </a:ext>
            </a:extLst>
          </p:cNvPr>
          <p:cNvSpPr>
            <a:spLocks noGrp="1"/>
          </p:cNvSpPr>
          <p:nvPr>
            <p:ph sz="half" idx="11" hasCustomPrompt="1"/>
          </p:nvPr>
        </p:nvSpPr>
        <p:spPr>
          <a:xfrm>
            <a:off x="679859" y="4032325"/>
            <a:ext cx="7086600" cy="1612749"/>
          </a:xfrm>
        </p:spPr>
        <p:txBody>
          <a:bodyPr anchor="ctr" anchorCtr="0">
            <a:normAutofit/>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19" name="Picture Placeholder 6">
            <a:extLst>
              <a:ext uri="{FF2B5EF4-FFF2-40B4-BE49-F238E27FC236}">
                <a16:creationId xmlns:a16="http://schemas.microsoft.com/office/drawing/2014/main" id="{E1C64382-C500-09BE-522A-7DFF8894CAD8}"/>
              </a:ext>
            </a:extLst>
          </p:cNvPr>
          <p:cNvSpPr>
            <a:spLocks noGrp="1"/>
          </p:cNvSpPr>
          <p:nvPr>
            <p:ph type="pic" sz="quarter" idx="12" hasCustomPrompt="1"/>
          </p:nvPr>
        </p:nvSpPr>
        <p:spPr>
          <a:xfrm>
            <a:off x="8305800" y="3810000"/>
            <a:ext cx="3543300" cy="2040194"/>
          </a:xfrm>
          <a:prstGeom prst="roundRect">
            <a:avLst>
              <a:gd name="adj" fmla="val 5983"/>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172293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hree pillars_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lvl1pPr>
              <a:defRPr/>
            </a:lvl1pPr>
          </a:lstStyle>
          <a:p>
            <a:r>
              <a:rPr lang="en-US" dirty="0"/>
              <a:t>Three-column with square images layout</a:t>
            </a:r>
          </a:p>
        </p:txBody>
      </p:sp>
      <p:sp>
        <p:nvSpPr>
          <p:cNvPr id="6" name="Text Placeholder 2">
            <a:extLst>
              <a:ext uri="{FF2B5EF4-FFF2-40B4-BE49-F238E27FC236}">
                <a16:creationId xmlns:a16="http://schemas.microsoft.com/office/drawing/2014/main" id="{10BFD12E-90CE-C652-D318-19A128794C78}"/>
              </a:ext>
            </a:extLst>
          </p:cNvPr>
          <p:cNvSpPr>
            <a:spLocks noGrp="1"/>
          </p:cNvSpPr>
          <p:nvPr>
            <p:ph type="body" idx="1" hasCustomPrompt="1"/>
          </p:nvPr>
        </p:nvSpPr>
        <p:spPr>
          <a:xfrm>
            <a:off x="419101" y="3429129"/>
            <a:ext cx="3483864" cy="369332"/>
          </a:xfrm>
        </p:spPr>
        <p:txBody>
          <a:bodyPr anchor="t"/>
          <a:lstStyle>
            <a:lvl1pPr marL="0" indent="0" algn="ctr">
              <a:buNone/>
              <a:defRPr sz="2000" b="1">
                <a:solidFill>
                  <a:srgbClr val="42B4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06DC1607-DD34-92DA-9340-AF0A334035F1}"/>
              </a:ext>
            </a:extLst>
          </p:cNvPr>
          <p:cNvSpPr>
            <a:spLocks noGrp="1"/>
          </p:cNvSpPr>
          <p:nvPr>
            <p:ph sz="half" idx="2" hasCustomPrompt="1"/>
          </p:nvPr>
        </p:nvSpPr>
        <p:spPr>
          <a:xfrm>
            <a:off x="419100" y="3959942"/>
            <a:ext cx="3483864" cy="933589"/>
          </a:xfrm>
        </p:spPr>
        <p:txBody>
          <a:bodyPr/>
          <a:lstStyle>
            <a:lvl1pPr marL="0" indent="0" algn="ctr">
              <a:lnSpc>
                <a:spcPct val="100000"/>
              </a:lnSpc>
              <a:spcAft>
                <a:spcPts val="400"/>
              </a:spcAft>
              <a:buNone/>
              <a:defRPr sz="1800"/>
            </a:lvl1pPr>
            <a:lvl2pPr marL="285750" indent="0" algn="ctr">
              <a:lnSpc>
                <a:spcPct val="100000"/>
              </a:lnSpc>
              <a:spcAft>
                <a:spcPts val="400"/>
              </a:spcAft>
              <a:buNone/>
              <a:defRPr sz="1600"/>
            </a:lvl2pPr>
            <a:lvl3pPr marL="628650" indent="0" algn="ctr">
              <a:lnSpc>
                <a:spcPct val="100000"/>
              </a:lnSpc>
              <a:spcAft>
                <a:spcPts val="4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33293554-A33B-9D32-3DB3-3828AE7DF76D}"/>
              </a:ext>
            </a:extLst>
          </p:cNvPr>
          <p:cNvSpPr>
            <a:spLocks noGrp="1"/>
          </p:cNvSpPr>
          <p:nvPr>
            <p:ph type="body" sz="quarter" idx="3" hasCustomPrompt="1"/>
          </p:nvPr>
        </p:nvSpPr>
        <p:spPr>
          <a:xfrm>
            <a:off x="4392168" y="3429129"/>
            <a:ext cx="3483864" cy="369332"/>
          </a:xfrm>
        </p:spPr>
        <p:txBody>
          <a:bodyPr anchor="t"/>
          <a:lstStyle>
            <a:lvl1pPr marL="0" indent="0" algn="ctr">
              <a:buNone/>
              <a:defRPr sz="2000" b="1">
                <a:solidFill>
                  <a:srgbClr val="42B4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9" name="Content Placeholder 5">
            <a:extLst>
              <a:ext uri="{FF2B5EF4-FFF2-40B4-BE49-F238E27FC236}">
                <a16:creationId xmlns:a16="http://schemas.microsoft.com/office/drawing/2014/main" id="{AA3C4F7F-E583-C292-6FE3-AB2BFFC18C1A}"/>
              </a:ext>
            </a:extLst>
          </p:cNvPr>
          <p:cNvSpPr>
            <a:spLocks noGrp="1"/>
          </p:cNvSpPr>
          <p:nvPr>
            <p:ph sz="quarter" idx="4" hasCustomPrompt="1"/>
          </p:nvPr>
        </p:nvSpPr>
        <p:spPr>
          <a:xfrm>
            <a:off x="4392167" y="3959942"/>
            <a:ext cx="3483864" cy="933589"/>
          </a:xfrm>
        </p:spPr>
        <p:txBody>
          <a:bodyPr/>
          <a:lstStyle>
            <a:lvl1pPr marL="0" indent="0" algn="ctr">
              <a:lnSpc>
                <a:spcPct val="100000"/>
              </a:lnSpc>
              <a:spcAft>
                <a:spcPts val="400"/>
              </a:spcAft>
              <a:buNone/>
              <a:defRPr sz="1800"/>
            </a:lvl1pPr>
            <a:lvl2pPr marL="285750" indent="0" algn="ctr">
              <a:lnSpc>
                <a:spcPct val="100000"/>
              </a:lnSpc>
              <a:spcAft>
                <a:spcPts val="400"/>
              </a:spcAft>
              <a:buNone/>
              <a:defRPr sz="1600"/>
            </a:lvl2pPr>
            <a:lvl3pPr marL="628650" indent="0" algn="ctr">
              <a:lnSpc>
                <a:spcPct val="100000"/>
              </a:lnSpc>
              <a:spcAft>
                <a:spcPts val="4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0" name="Text Placeholder 4">
            <a:extLst>
              <a:ext uri="{FF2B5EF4-FFF2-40B4-BE49-F238E27FC236}">
                <a16:creationId xmlns:a16="http://schemas.microsoft.com/office/drawing/2014/main" id="{A0C2E7C7-6272-7C9E-61CC-4BA5EEECCA8E}"/>
              </a:ext>
            </a:extLst>
          </p:cNvPr>
          <p:cNvSpPr>
            <a:spLocks noGrp="1"/>
          </p:cNvSpPr>
          <p:nvPr>
            <p:ph type="body" sz="quarter" idx="13" hasCustomPrompt="1"/>
          </p:nvPr>
        </p:nvSpPr>
        <p:spPr>
          <a:xfrm>
            <a:off x="8365236" y="3429129"/>
            <a:ext cx="3483864" cy="369332"/>
          </a:xfrm>
        </p:spPr>
        <p:txBody>
          <a:bodyPr anchor="t"/>
          <a:lstStyle>
            <a:lvl1pPr marL="0" indent="0" algn="ctr">
              <a:buNone/>
              <a:defRPr sz="2000" b="1">
                <a:solidFill>
                  <a:srgbClr val="42B4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1" name="Content Placeholder 5">
            <a:extLst>
              <a:ext uri="{FF2B5EF4-FFF2-40B4-BE49-F238E27FC236}">
                <a16:creationId xmlns:a16="http://schemas.microsoft.com/office/drawing/2014/main" id="{043B2FDF-2149-9868-48CF-68AF0B50E748}"/>
              </a:ext>
            </a:extLst>
          </p:cNvPr>
          <p:cNvSpPr>
            <a:spLocks noGrp="1"/>
          </p:cNvSpPr>
          <p:nvPr>
            <p:ph sz="quarter" idx="14" hasCustomPrompt="1"/>
          </p:nvPr>
        </p:nvSpPr>
        <p:spPr>
          <a:xfrm>
            <a:off x="8365236" y="3959942"/>
            <a:ext cx="3483864" cy="933589"/>
          </a:xfrm>
        </p:spPr>
        <p:txBody>
          <a:bodyPr/>
          <a:lstStyle>
            <a:lvl1pPr marL="0" indent="0" algn="ctr">
              <a:lnSpc>
                <a:spcPct val="100000"/>
              </a:lnSpc>
              <a:spcAft>
                <a:spcPts val="400"/>
              </a:spcAft>
              <a:buNone/>
              <a:defRPr sz="1800"/>
            </a:lvl1pPr>
            <a:lvl2pPr marL="285750" indent="0" algn="ctr">
              <a:lnSpc>
                <a:spcPct val="100000"/>
              </a:lnSpc>
              <a:spcAft>
                <a:spcPts val="400"/>
              </a:spcAft>
              <a:buNone/>
              <a:defRPr sz="1600"/>
            </a:lvl2pPr>
            <a:lvl3pPr marL="628650" indent="0" algn="ctr">
              <a:lnSpc>
                <a:spcPct val="100000"/>
              </a:lnSpc>
              <a:spcAft>
                <a:spcPts val="4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Picture Placeholder 12">
            <a:extLst>
              <a:ext uri="{FF2B5EF4-FFF2-40B4-BE49-F238E27FC236}">
                <a16:creationId xmlns:a16="http://schemas.microsoft.com/office/drawing/2014/main" id="{1759E99C-9391-1568-8D11-F0380A352E09}"/>
              </a:ext>
            </a:extLst>
          </p:cNvPr>
          <p:cNvSpPr>
            <a:spLocks noGrp="1"/>
          </p:cNvSpPr>
          <p:nvPr>
            <p:ph type="pic" sz="quarter" idx="15" hasCustomPrompt="1"/>
          </p:nvPr>
        </p:nvSpPr>
        <p:spPr>
          <a:xfrm>
            <a:off x="1655950" y="2107943"/>
            <a:ext cx="1010166" cy="954046"/>
          </a:xfrm>
        </p:spPr>
        <p:txBody>
          <a:bodyPr>
            <a:noAutofit/>
          </a:bodyPr>
          <a:lstStyle>
            <a:lvl1pPr marL="0" indent="0">
              <a:buNone/>
              <a:defRPr sz="1800"/>
            </a:lvl1pPr>
          </a:lstStyle>
          <a:p>
            <a:r>
              <a:rPr lang="en-US"/>
              <a:t>Click icon to add image</a:t>
            </a:r>
          </a:p>
        </p:txBody>
      </p:sp>
      <p:sp>
        <p:nvSpPr>
          <p:cNvPr id="13" name="Picture Placeholder 12">
            <a:extLst>
              <a:ext uri="{FF2B5EF4-FFF2-40B4-BE49-F238E27FC236}">
                <a16:creationId xmlns:a16="http://schemas.microsoft.com/office/drawing/2014/main" id="{657E8662-78AD-974B-E4CE-E3BF5371AC9D}"/>
              </a:ext>
            </a:extLst>
          </p:cNvPr>
          <p:cNvSpPr>
            <a:spLocks noGrp="1"/>
          </p:cNvSpPr>
          <p:nvPr>
            <p:ph type="pic" sz="quarter" idx="16" hasCustomPrompt="1"/>
          </p:nvPr>
        </p:nvSpPr>
        <p:spPr>
          <a:xfrm>
            <a:off x="5629017" y="2107943"/>
            <a:ext cx="1010166" cy="954046"/>
          </a:xfrm>
        </p:spPr>
        <p:txBody>
          <a:bodyPr>
            <a:noAutofit/>
          </a:bodyPr>
          <a:lstStyle>
            <a:lvl1pPr marL="0" indent="0">
              <a:buNone/>
              <a:defRPr sz="1800"/>
            </a:lvl1pPr>
          </a:lstStyle>
          <a:p>
            <a:r>
              <a:rPr lang="en-US"/>
              <a:t>Click icon to add image</a:t>
            </a:r>
          </a:p>
        </p:txBody>
      </p:sp>
      <p:sp>
        <p:nvSpPr>
          <p:cNvPr id="14" name="Picture Placeholder 12">
            <a:extLst>
              <a:ext uri="{FF2B5EF4-FFF2-40B4-BE49-F238E27FC236}">
                <a16:creationId xmlns:a16="http://schemas.microsoft.com/office/drawing/2014/main" id="{12123810-DB8B-DEDE-3CC0-864B7B3DE382}"/>
              </a:ext>
            </a:extLst>
          </p:cNvPr>
          <p:cNvSpPr>
            <a:spLocks noGrp="1"/>
          </p:cNvSpPr>
          <p:nvPr>
            <p:ph type="pic" sz="quarter" idx="17" hasCustomPrompt="1"/>
          </p:nvPr>
        </p:nvSpPr>
        <p:spPr>
          <a:xfrm>
            <a:off x="9602085" y="2107943"/>
            <a:ext cx="1010166" cy="954046"/>
          </a:xfrm>
        </p:spPr>
        <p:txBody>
          <a:bodyPr>
            <a:noAutofit/>
          </a:bodyPr>
          <a:lstStyle>
            <a:lvl1pPr marL="0" indent="0">
              <a:buNone/>
              <a:defRPr sz="1800"/>
            </a:lvl1pPr>
          </a:lstStyle>
          <a:p>
            <a:r>
              <a:rPr lang="en-US"/>
              <a:t>Click icon to add image</a:t>
            </a:r>
          </a:p>
        </p:txBody>
      </p:sp>
    </p:spTree>
    <p:extLst>
      <p:ext uri="{BB962C8B-B14F-4D97-AF65-F5344CB8AC3E}">
        <p14:creationId xmlns:p14="http://schemas.microsoft.com/office/powerpoint/2010/main" val="808151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hree pillars_2">
    <p:bg>
      <p:bgPr>
        <a:solidFill>
          <a:schemeClr val="bg1"/>
        </a:solidFill>
        <a:effectLst/>
      </p:bgPr>
    </p:bg>
    <p:spTree>
      <p:nvGrpSpPr>
        <p:cNvPr id="1" name=""/>
        <p:cNvGrpSpPr/>
        <p:nvPr/>
      </p:nvGrpSpPr>
      <p:grpSpPr>
        <a:xfrm>
          <a:off x="0" y="0"/>
          <a:ext cx="0" cy="0"/>
          <a:chOff x="0" y="0"/>
          <a:chExt cx="0" cy="0"/>
        </a:xfrm>
      </p:grpSpPr>
      <p:sp>
        <p:nvSpPr>
          <p:cNvPr id="16" name="Rectangle: Rounded Corners 14">
            <a:extLst>
              <a:ext uri="{FF2B5EF4-FFF2-40B4-BE49-F238E27FC236}">
                <a16:creationId xmlns:a16="http://schemas.microsoft.com/office/drawing/2014/main" id="{03AC0CE5-EA06-CE55-4FDD-17CBF3749294}"/>
              </a:ext>
            </a:extLst>
          </p:cNvPr>
          <p:cNvSpPr/>
          <p:nvPr userDrawn="1"/>
        </p:nvSpPr>
        <p:spPr>
          <a:xfrm>
            <a:off x="419100"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6" name="Rectangle: Rounded Corners 14">
            <a:extLst>
              <a:ext uri="{FF2B5EF4-FFF2-40B4-BE49-F238E27FC236}">
                <a16:creationId xmlns:a16="http://schemas.microsoft.com/office/drawing/2014/main" id="{EB721D76-2A3B-04BD-C8AD-2C622769B14E}"/>
              </a:ext>
            </a:extLst>
          </p:cNvPr>
          <p:cNvSpPr/>
          <p:nvPr userDrawn="1"/>
        </p:nvSpPr>
        <p:spPr>
          <a:xfrm>
            <a:off x="8292988"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14" name="Rectangle: Rounded Corners 14">
            <a:extLst>
              <a:ext uri="{FF2B5EF4-FFF2-40B4-BE49-F238E27FC236}">
                <a16:creationId xmlns:a16="http://schemas.microsoft.com/office/drawing/2014/main" id="{35159C79-D169-526F-6B2B-00661856BB78}"/>
              </a:ext>
            </a:extLst>
          </p:cNvPr>
          <p:cNvSpPr/>
          <p:nvPr userDrawn="1"/>
        </p:nvSpPr>
        <p:spPr>
          <a:xfrm>
            <a:off x="4356044"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22" name="Oval 21">
            <a:extLst>
              <a:ext uri="{FF2B5EF4-FFF2-40B4-BE49-F238E27FC236}">
                <a16:creationId xmlns:a16="http://schemas.microsoft.com/office/drawing/2014/main" id="{74139584-772E-F4B5-3BA6-29C630CEFB08}"/>
              </a:ext>
            </a:extLst>
          </p:cNvPr>
          <p:cNvSpPr/>
          <p:nvPr userDrawn="1"/>
        </p:nvSpPr>
        <p:spPr>
          <a:xfrm>
            <a:off x="9290573" y="1885183"/>
            <a:ext cx="1541891" cy="1541891"/>
          </a:xfrm>
          <a:prstGeom prst="ellipse">
            <a:avLst/>
          </a:prstGeom>
          <a:noFill/>
          <a:ln w="25400">
            <a:gradFill>
              <a:gsLst>
                <a:gs pos="0">
                  <a:schemeClr val="accent6"/>
                </a:gs>
                <a:gs pos="3000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3" name="Oval 22">
            <a:extLst>
              <a:ext uri="{FF2B5EF4-FFF2-40B4-BE49-F238E27FC236}">
                <a16:creationId xmlns:a16="http://schemas.microsoft.com/office/drawing/2014/main" id="{09EE79C9-321B-6695-3A01-8B60577F77AE}"/>
              </a:ext>
            </a:extLst>
          </p:cNvPr>
          <p:cNvSpPr/>
          <p:nvPr userDrawn="1"/>
        </p:nvSpPr>
        <p:spPr>
          <a:xfrm>
            <a:off x="5358392" y="1885183"/>
            <a:ext cx="1541891" cy="1541891"/>
          </a:xfrm>
          <a:prstGeom prst="ellipse">
            <a:avLst/>
          </a:prstGeom>
          <a:noFill/>
          <a:ln w="25400">
            <a:gradFill>
              <a:gsLst>
                <a:gs pos="0">
                  <a:schemeClr val="accent6"/>
                </a:gs>
                <a:gs pos="3000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4" name="Oval 23">
            <a:extLst>
              <a:ext uri="{FF2B5EF4-FFF2-40B4-BE49-F238E27FC236}">
                <a16:creationId xmlns:a16="http://schemas.microsoft.com/office/drawing/2014/main" id="{B7B9492E-B553-986C-DCD6-ABAEC0787099}"/>
              </a:ext>
            </a:extLst>
          </p:cNvPr>
          <p:cNvSpPr/>
          <p:nvPr userDrawn="1"/>
        </p:nvSpPr>
        <p:spPr>
          <a:xfrm>
            <a:off x="1426211" y="1885183"/>
            <a:ext cx="1541891" cy="1541891"/>
          </a:xfrm>
          <a:prstGeom prst="ellipse">
            <a:avLst/>
          </a:prstGeom>
          <a:noFill/>
          <a:ln w="25400">
            <a:gradFill>
              <a:gsLst>
                <a:gs pos="0">
                  <a:schemeClr val="accent6"/>
                </a:gs>
                <a:gs pos="3000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B23BDB79-7DA4-A7DA-FFAA-D970F473BC02}"/>
              </a:ext>
            </a:extLst>
          </p:cNvPr>
          <p:cNvSpPr>
            <a:spLocks noGrp="1"/>
          </p:cNvSpPr>
          <p:nvPr userDrawn="1">
            <p:ph type="title" hasCustomPrompt="1"/>
          </p:nvPr>
        </p:nvSpPr>
        <p:spPr/>
        <p:txBody>
          <a:bodyPr/>
          <a:lstStyle/>
          <a:p>
            <a:r>
              <a:rPr lang="en-US" dirty="0"/>
              <a:t>Three-column with circular icons layout</a:t>
            </a:r>
          </a:p>
        </p:txBody>
      </p:sp>
      <p:cxnSp>
        <p:nvCxnSpPr>
          <p:cNvPr id="11" name="Straight Connector 10">
            <a:extLst>
              <a:ext uri="{FF2B5EF4-FFF2-40B4-BE49-F238E27FC236}">
                <a16:creationId xmlns:a16="http://schemas.microsoft.com/office/drawing/2014/main" id="{6EF3FA1E-28A2-2A44-2C1D-7A1EF81ABD03}"/>
              </a:ext>
            </a:extLst>
          </p:cNvPr>
          <p:cNvCxnSpPr>
            <a:cxnSpLocks/>
          </p:cNvCxnSpPr>
          <p:nvPr userDrawn="1"/>
        </p:nvCxnSpPr>
        <p:spPr>
          <a:xfrm>
            <a:off x="1739956" y="4440265"/>
            <a:ext cx="914400"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2">
            <a:extLst>
              <a:ext uri="{FF2B5EF4-FFF2-40B4-BE49-F238E27FC236}">
                <a16:creationId xmlns:a16="http://schemas.microsoft.com/office/drawing/2014/main" id="{B1848BA4-D0B6-9ABC-82C6-933BFFFAE0F2}"/>
              </a:ext>
            </a:extLst>
          </p:cNvPr>
          <p:cNvSpPr>
            <a:spLocks noGrp="1"/>
          </p:cNvSpPr>
          <p:nvPr userDrawn="1">
            <p:ph type="body" sz="quarter" idx="14" hasCustomPrompt="1"/>
          </p:nvPr>
        </p:nvSpPr>
        <p:spPr>
          <a:xfrm>
            <a:off x="733690" y="4633436"/>
            <a:ext cx="2926932"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21" name="Text Placeholder 2">
            <a:extLst>
              <a:ext uri="{FF2B5EF4-FFF2-40B4-BE49-F238E27FC236}">
                <a16:creationId xmlns:a16="http://schemas.microsoft.com/office/drawing/2014/main" id="{D3556C88-4E70-B0A6-86D9-2CF5F271DCB5}"/>
              </a:ext>
            </a:extLst>
          </p:cNvPr>
          <p:cNvSpPr>
            <a:spLocks noGrp="1"/>
          </p:cNvSpPr>
          <p:nvPr userDrawn="1">
            <p:ph type="body" idx="1" hasCustomPrompt="1"/>
          </p:nvPr>
        </p:nvSpPr>
        <p:spPr>
          <a:xfrm>
            <a:off x="733690" y="3877761"/>
            <a:ext cx="2926932"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cxnSp>
        <p:nvCxnSpPr>
          <p:cNvPr id="8" name="Straight Connector 7">
            <a:extLst>
              <a:ext uri="{FF2B5EF4-FFF2-40B4-BE49-F238E27FC236}">
                <a16:creationId xmlns:a16="http://schemas.microsoft.com/office/drawing/2014/main" id="{1C9073B9-455D-C10B-7B33-B2CA64C32A74}"/>
              </a:ext>
            </a:extLst>
          </p:cNvPr>
          <p:cNvCxnSpPr>
            <a:cxnSpLocks/>
          </p:cNvCxnSpPr>
          <p:nvPr userDrawn="1"/>
        </p:nvCxnSpPr>
        <p:spPr>
          <a:xfrm>
            <a:off x="9613844" y="4440265"/>
            <a:ext cx="914400"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D54A302D-4223-5925-8CEA-0BEE1E1125ED}"/>
              </a:ext>
            </a:extLst>
          </p:cNvPr>
          <p:cNvSpPr>
            <a:spLocks noGrp="1"/>
          </p:cNvSpPr>
          <p:nvPr userDrawn="1">
            <p:ph type="body" sz="quarter" idx="17" hasCustomPrompt="1"/>
          </p:nvPr>
        </p:nvSpPr>
        <p:spPr>
          <a:xfrm>
            <a:off x="8607578" y="4633436"/>
            <a:ext cx="2926932"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13" name="Text Placeholder 2">
            <a:extLst>
              <a:ext uri="{FF2B5EF4-FFF2-40B4-BE49-F238E27FC236}">
                <a16:creationId xmlns:a16="http://schemas.microsoft.com/office/drawing/2014/main" id="{EF16AF30-7B37-1297-47E4-EF0C23B0DBF2}"/>
              </a:ext>
            </a:extLst>
          </p:cNvPr>
          <p:cNvSpPr>
            <a:spLocks noGrp="1"/>
          </p:cNvSpPr>
          <p:nvPr userDrawn="1">
            <p:ph type="body" idx="18" hasCustomPrompt="1"/>
          </p:nvPr>
        </p:nvSpPr>
        <p:spPr>
          <a:xfrm>
            <a:off x="8607578" y="3877761"/>
            <a:ext cx="2926932"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cxnSp>
        <p:nvCxnSpPr>
          <p:cNvPr id="17" name="Straight Connector 16">
            <a:extLst>
              <a:ext uri="{FF2B5EF4-FFF2-40B4-BE49-F238E27FC236}">
                <a16:creationId xmlns:a16="http://schemas.microsoft.com/office/drawing/2014/main" id="{F08F87B0-A732-A5D0-3978-C84778E6D744}"/>
              </a:ext>
            </a:extLst>
          </p:cNvPr>
          <p:cNvCxnSpPr>
            <a:cxnSpLocks/>
          </p:cNvCxnSpPr>
          <p:nvPr userDrawn="1"/>
        </p:nvCxnSpPr>
        <p:spPr>
          <a:xfrm>
            <a:off x="5676900" y="4440265"/>
            <a:ext cx="914400"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2" name="Text Placeholder 12">
            <a:extLst>
              <a:ext uri="{FF2B5EF4-FFF2-40B4-BE49-F238E27FC236}">
                <a16:creationId xmlns:a16="http://schemas.microsoft.com/office/drawing/2014/main" id="{2C1879FC-3649-DC7B-2874-F383D5CD44C7}"/>
              </a:ext>
            </a:extLst>
          </p:cNvPr>
          <p:cNvSpPr>
            <a:spLocks noGrp="1"/>
          </p:cNvSpPr>
          <p:nvPr userDrawn="1">
            <p:ph type="body" sz="quarter" idx="20" hasCustomPrompt="1"/>
          </p:nvPr>
        </p:nvSpPr>
        <p:spPr>
          <a:xfrm>
            <a:off x="4670634" y="4633436"/>
            <a:ext cx="2926932"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3" name="Text Placeholder 2">
            <a:extLst>
              <a:ext uri="{FF2B5EF4-FFF2-40B4-BE49-F238E27FC236}">
                <a16:creationId xmlns:a16="http://schemas.microsoft.com/office/drawing/2014/main" id="{121D4A74-0C75-63EE-E996-862CBFFE4904}"/>
              </a:ext>
            </a:extLst>
          </p:cNvPr>
          <p:cNvSpPr>
            <a:spLocks noGrp="1"/>
          </p:cNvSpPr>
          <p:nvPr userDrawn="1">
            <p:ph type="body" idx="21" hasCustomPrompt="1"/>
          </p:nvPr>
        </p:nvSpPr>
        <p:spPr>
          <a:xfrm>
            <a:off x="4670634" y="3877761"/>
            <a:ext cx="2926932"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 name="Picture Placeholder 12">
            <a:extLst>
              <a:ext uri="{FF2B5EF4-FFF2-40B4-BE49-F238E27FC236}">
                <a16:creationId xmlns:a16="http://schemas.microsoft.com/office/drawing/2014/main" id="{C707F6A4-4D18-F3BE-1996-FA147CB634D3}"/>
              </a:ext>
            </a:extLst>
          </p:cNvPr>
          <p:cNvSpPr>
            <a:spLocks noGrp="1"/>
          </p:cNvSpPr>
          <p:nvPr>
            <p:ph type="pic" sz="quarter" idx="15" hasCustomPrompt="1"/>
          </p:nvPr>
        </p:nvSpPr>
        <p:spPr>
          <a:xfrm>
            <a:off x="1426211" y="1894831"/>
            <a:ext cx="1541891" cy="1541891"/>
          </a:xfrm>
          <a:prstGeom prst="ellipse">
            <a:avLst/>
          </a:prstGeom>
        </p:spPr>
        <p:txBody>
          <a:bodyPr>
            <a:noAutofit/>
          </a:bodyPr>
          <a:lstStyle>
            <a:lvl1pPr marL="0" indent="0">
              <a:buNone/>
              <a:defRPr sz="1800"/>
            </a:lvl1pPr>
          </a:lstStyle>
          <a:p>
            <a:r>
              <a:rPr lang="en-US" dirty="0"/>
              <a:t>Click icon to add image</a:t>
            </a:r>
          </a:p>
        </p:txBody>
      </p:sp>
      <p:sp>
        <p:nvSpPr>
          <p:cNvPr id="4" name="Picture Placeholder 12">
            <a:extLst>
              <a:ext uri="{FF2B5EF4-FFF2-40B4-BE49-F238E27FC236}">
                <a16:creationId xmlns:a16="http://schemas.microsoft.com/office/drawing/2014/main" id="{FF694DD8-C8F5-07D4-2208-578B44E5F005}"/>
              </a:ext>
            </a:extLst>
          </p:cNvPr>
          <p:cNvSpPr>
            <a:spLocks noGrp="1"/>
          </p:cNvSpPr>
          <p:nvPr>
            <p:ph type="pic" sz="quarter" idx="25" hasCustomPrompt="1"/>
          </p:nvPr>
        </p:nvSpPr>
        <p:spPr>
          <a:xfrm>
            <a:off x="5363155" y="1894831"/>
            <a:ext cx="1541891" cy="1541891"/>
          </a:xfrm>
          <a:prstGeom prst="ellipse">
            <a:avLst/>
          </a:prstGeom>
        </p:spPr>
        <p:txBody>
          <a:bodyPr>
            <a:noAutofit/>
          </a:bodyPr>
          <a:lstStyle>
            <a:lvl1pPr marL="0" indent="0">
              <a:buNone/>
              <a:defRPr sz="1800"/>
            </a:lvl1pPr>
          </a:lstStyle>
          <a:p>
            <a:r>
              <a:rPr lang="en-US"/>
              <a:t>Click icon to add image</a:t>
            </a:r>
          </a:p>
        </p:txBody>
      </p:sp>
      <p:sp>
        <p:nvSpPr>
          <p:cNvPr id="5" name="Picture Placeholder 12">
            <a:extLst>
              <a:ext uri="{FF2B5EF4-FFF2-40B4-BE49-F238E27FC236}">
                <a16:creationId xmlns:a16="http://schemas.microsoft.com/office/drawing/2014/main" id="{8767C8BD-3DD0-49B5-2AF0-B5E3A61BC9AF}"/>
              </a:ext>
            </a:extLst>
          </p:cNvPr>
          <p:cNvSpPr>
            <a:spLocks noGrp="1"/>
          </p:cNvSpPr>
          <p:nvPr>
            <p:ph type="pic" sz="quarter" idx="26" hasCustomPrompt="1"/>
          </p:nvPr>
        </p:nvSpPr>
        <p:spPr>
          <a:xfrm>
            <a:off x="9300099" y="1894831"/>
            <a:ext cx="1541891" cy="1541891"/>
          </a:xfrm>
          <a:prstGeom prst="ellipse">
            <a:avLst/>
          </a:prstGeom>
        </p:spPr>
        <p:txBody>
          <a:bodyPr>
            <a:noAutofit/>
          </a:bodyPr>
          <a:lstStyle>
            <a:lvl1pPr marL="0" indent="0">
              <a:buNone/>
              <a:defRPr sz="1800"/>
            </a:lvl1pPr>
          </a:lstStyle>
          <a:p>
            <a:r>
              <a:rPr lang="en-US"/>
              <a:t>Click icon to add image</a:t>
            </a:r>
          </a:p>
        </p:txBody>
      </p:sp>
    </p:spTree>
    <p:extLst>
      <p:ext uri="{BB962C8B-B14F-4D97-AF65-F5344CB8AC3E}">
        <p14:creationId xmlns:p14="http://schemas.microsoft.com/office/powerpoint/2010/main" val="850054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Three pillars_3">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p>
            <a:r>
              <a:rPr lang="en-US" dirty="0"/>
              <a:t>Three-column with eyebrows layout</a:t>
            </a:r>
          </a:p>
        </p:txBody>
      </p:sp>
      <p:sp>
        <p:nvSpPr>
          <p:cNvPr id="16" name="Rectangle: Rounded Corners 14">
            <a:extLst>
              <a:ext uri="{FF2B5EF4-FFF2-40B4-BE49-F238E27FC236}">
                <a16:creationId xmlns:a16="http://schemas.microsoft.com/office/drawing/2014/main" id="{03AC0CE5-EA06-CE55-4FDD-17CBF3749294}"/>
              </a:ext>
            </a:extLst>
          </p:cNvPr>
          <p:cNvSpPr/>
          <p:nvPr userDrawn="1"/>
        </p:nvSpPr>
        <p:spPr>
          <a:xfrm>
            <a:off x="419100"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35" name="Text Placeholder 2">
            <a:extLst>
              <a:ext uri="{FF2B5EF4-FFF2-40B4-BE49-F238E27FC236}">
                <a16:creationId xmlns:a16="http://schemas.microsoft.com/office/drawing/2014/main" id="{09E632FC-0C0B-A67C-A85C-8206A1A51074}"/>
              </a:ext>
            </a:extLst>
          </p:cNvPr>
          <p:cNvSpPr>
            <a:spLocks noGrp="1"/>
          </p:cNvSpPr>
          <p:nvPr>
            <p:ph type="body" idx="1" hasCustomPrompt="1"/>
          </p:nvPr>
        </p:nvSpPr>
        <p:spPr>
          <a:xfrm>
            <a:off x="733690" y="2900915"/>
            <a:ext cx="2926932" cy="369332"/>
          </a:xfrm>
        </p:spPr>
        <p:txBody>
          <a:bodyPr anchor="t"/>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7" name="Rectangle: Rounded Corners 14">
            <a:extLst>
              <a:ext uri="{FF2B5EF4-FFF2-40B4-BE49-F238E27FC236}">
                <a16:creationId xmlns:a16="http://schemas.microsoft.com/office/drawing/2014/main" id="{462E4AA4-1F9A-4B65-017C-81AAB49744B9}"/>
              </a:ext>
            </a:extLst>
          </p:cNvPr>
          <p:cNvSpPr/>
          <p:nvPr userDrawn="1"/>
        </p:nvSpPr>
        <p:spPr>
          <a:xfrm>
            <a:off x="8292988"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39" name="Text Placeholder 2">
            <a:extLst>
              <a:ext uri="{FF2B5EF4-FFF2-40B4-BE49-F238E27FC236}">
                <a16:creationId xmlns:a16="http://schemas.microsoft.com/office/drawing/2014/main" id="{F27B2543-1791-CE3E-5D92-A32148B8B4A6}"/>
              </a:ext>
            </a:extLst>
          </p:cNvPr>
          <p:cNvSpPr>
            <a:spLocks noGrp="1"/>
          </p:cNvSpPr>
          <p:nvPr>
            <p:ph type="body" idx="16" hasCustomPrompt="1"/>
          </p:nvPr>
        </p:nvSpPr>
        <p:spPr>
          <a:xfrm>
            <a:off x="8607578" y="2900915"/>
            <a:ext cx="2926932" cy="369332"/>
          </a:xfrm>
        </p:spPr>
        <p:txBody>
          <a:bodyPr anchor="t"/>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1" name="Rectangle: Rounded Corners 14">
            <a:extLst>
              <a:ext uri="{FF2B5EF4-FFF2-40B4-BE49-F238E27FC236}">
                <a16:creationId xmlns:a16="http://schemas.microsoft.com/office/drawing/2014/main" id="{29682F97-F604-3EA6-1614-4AD9EA8EBD33}"/>
              </a:ext>
            </a:extLst>
          </p:cNvPr>
          <p:cNvSpPr/>
          <p:nvPr userDrawn="1"/>
        </p:nvSpPr>
        <p:spPr>
          <a:xfrm>
            <a:off x="4356044"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43" name="Text Placeholder 2">
            <a:extLst>
              <a:ext uri="{FF2B5EF4-FFF2-40B4-BE49-F238E27FC236}">
                <a16:creationId xmlns:a16="http://schemas.microsoft.com/office/drawing/2014/main" id="{AD311DF5-CAB0-119A-BEB3-CD860F0E8E69}"/>
              </a:ext>
            </a:extLst>
          </p:cNvPr>
          <p:cNvSpPr>
            <a:spLocks noGrp="1"/>
          </p:cNvSpPr>
          <p:nvPr>
            <p:ph type="body" idx="19" hasCustomPrompt="1"/>
          </p:nvPr>
        </p:nvSpPr>
        <p:spPr>
          <a:xfrm>
            <a:off x="4670634" y="2900915"/>
            <a:ext cx="2926932" cy="369332"/>
          </a:xfrm>
        </p:spPr>
        <p:txBody>
          <a:bodyPr anchor="t"/>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6" name="Text Placeholder 12">
            <a:extLst>
              <a:ext uri="{FF2B5EF4-FFF2-40B4-BE49-F238E27FC236}">
                <a16:creationId xmlns:a16="http://schemas.microsoft.com/office/drawing/2014/main" id="{B5974954-D39B-EA11-2394-C3638EFE8763}"/>
              </a:ext>
            </a:extLst>
          </p:cNvPr>
          <p:cNvSpPr>
            <a:spLocks noGrp="1"/>
          </p:cNvSpPr>
          <p:nvPr>
            <p:ph type="body" sz="quarter" idx="22" hasCustomPrompt="1"/>
          </p:nvPr>
        </p:nvSpPr>
        <p:spPr>
          <a:xfrm>
            <a:off x="733690" y="2158248"/>
            <a:ext cx="1737360" cy="359474"/>
          </a:xfrm>
          <a:prstGeom prst="roundRect">
            <a:avLst>
              <a:gd name="adj" fmla="val 18151"/>
            </a:avLst>
          </a:prstGeom>
          <a:gradFill flip="none" rotWithShape="1">
            <a:gsLst>
              <a:gs pos="0">
                <a:schemeClr val="accent1"/>
              </a:gs>
              <a:gs pos="100000">
                <a:schemeClr val="accent5"/>
              </a:gs>
            </a:gsLst>
            <a:lin ang="2700000" scaled="1"/>
            <a:tileRect/>
          </a:gradFill>
        </p:spPr>
        <p:txBody>
          <a:bodyPr anchor="ctr"/>
          <a:lstStyle>
            <a:lvl1pPr marL="0" indent="0" algn="ctr">
              <a:buNone/>
              <a:defRPr lang="en-US" sz="1600" b="1" i="0" kern="1200" spc="400" baseline="0" dirty="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a:t>EYEBROW</a:t>
            </a:r>
          </a:p>
        </p:txBody>
      </p:sp>
      <p:sp>
        <p:nvSpPr>
          <p:cNvPr id="47" name="Text Placeholder 12">
            <a:extLst>
              <a:ext uri="{FF2B5EF4-FFF2-40B4-BE49-F238E27FC236}">
                <a16:creationId xmlns:a16="http://schemas.microsoft.com/office/drawing/2014/main" id="{AD9BE854-F816-4000-5D2D-80A4E7C51B72}"/>
              </a:ext>
            </a:extLst>
          </p:cNvPr>
          <p:cNvSpPr>
            <a:spLocks noGrp="1"/>
          </p:cNvSpPr>
          <p:nvPr>
            <p:ph type="body" sz="quarter" idx="23" hasCustomPrompt="1"/>
          </p:nvPr>
        </p:nvSpPr>
        <p:spPr>
          <a:xfrm>
            <a:off x="4670634" y="2158248"/>
            <a:ext cx="1737360" cy="359474"/>
          </a:xfrm>
          <a:prstGeom prst="roundRect">
            <a:avLst>
              <a:gd name="adj" fmla="val 18151"/>
            </a:avLst>
          </a:prstGeom>
          <a:gradFill flip="none" rotWithShape="1">
            <a:gsLst>
              <a:gs pos="0">
                <a:schemeClr val="accent1"/>
              </a:gs>
              <a:gs pos="100000">
                <a:schemeClr val="accent5"/>
              </a:gs>
            </a:gsLst>
            <a:lin ang="2700000" scaled="1"/>
            <a:tileRect/>
          </a:gradFill>
        </p:spPr>
        <p:txBody>
          <a:bodyPr anchor="ctr"/>
          <a:lstStyle>
            <a:lvl1pPr marL="0" indent="0" algn="ctr">
              <a:buNone/>
              <a:defRPr lang="en-US" sz="1600" b="1" i="0" kern="1200" spc="400" baseline="0" dirty="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a:t>EYEBROW</a:t>
            </a:r>
          </a:p>
        </p:txBody>
      </p:sp>
      <p:sp>
        <p:nvSpPr>
          <p:cNvPr id="48" name="Text Placeholder 12">
            <a:extLst>
              <a:ext uri="{FF2B5EF4-FFF2-40B4-BE49-F238E27FC236}">
                <a16:creationId xmlns:a16="http://schemas.microsoft.com/office/drawing/2014/main" id="{51E6FFF8-A8A7-3C71-837B-9C417CC66E39}"/>
              </a:ext>
            </a:extLst>
          </p:cNvPr>
          <p:cNvSpPr>
            <a:spLocks noGrp="1"/>
          </p:cNvSpPr>
          <p:nvPr>
            <p:ph type="body" sz="quarter" idx="24" hasCustomPrompt="1"/>
          </p:nvPr>
        </p:nvSpPr>
        <p:spPr>
          <a:xfrm>
            <a:off x="8607578" y="2158248"/>
            <a:ext cx="1737360" cy="359474"/>
          </a:xfrm>
          <a:prstGeom prst="roundRect">
            <a:avLst>
              <a:gd name="adj" fmla="val 18151"/>
            </a:avLst>
          </a:prstGeom>
          <a:gradFill flip="none" rotWithShape="1">
            <a:gsLst>
              <a:gs pos="0">
                <a:schemeClr val="accent1"/>
              </a:gs>
              <a:gs pos="100000">
                <a:schemeClr val="accent5"/>
              </a:gs>
            </a:gsLst>
            <a:lin ang="2700000" scaled="1"/>
            <a:tileRect/>
          </a:gradFill>
        </p:spPr>
        <p:txBody>
          <a:bodyPr anchor="ctr"/>
          <a:lstStyle>
            <a:lvl1pPr marL="0" indent="0" algn="ctr">
              <a:buNone/>
              <a:defRPr lang="en-US" sz="1600" b="1" i="0" kern="1200" spc="400" baseline="0" dirty="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a:t>EYEBROW</a:t>
            </a:r>
          </a:p>
        </p:txBody>
      </p:sp>
      <p:sp>
        <p:nvSpPr>
          <p:cNvPr id="15" name="Text Placeholder 12">
            <a:extLst>
              <a:ext uri="{FF2B5EF4-FFF2-40B4-BE49-F238E27FC236}">
                <a16:creationId xmlns:a16="http://schemas.microsoft.com/office/drawing/2014/main" id="{568A5C1F-7C14-4797-B9E1-767D9F747284}"/>
              </a:ext>
            </a:extLst>
          </p:cNvPr>
          <p:cNvSpPr>
            <a:spLocks noGrp="1"/>
          </p:cNvSpPr>
          <p:nvPr>
            <p:ph type="body" sz="quarter" idx="14" hasCustomPrompt="1"/>
          </p:nvPr>
        </p:nvSpPr>
        <p:spPr>
          <a:xfrm>
            <a:off x="733690" y="3429000"/>
            <a:ext cx="2926932" cy="2552700"/>
          </a:xfrm>
        </p:spPr>
        <p:txBody>
          <a:bodyPr anchor="t"/>
          <a:lstStyle>
            <a:lvl1pPr marL="0" indent="0" algn="l">
              <a:lnSpc>
                <a:spcPct val="100000"/>
              </a:lnSpc>
              <a:buNone/>
              <a:defRPr lang="en-US" sz="18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17" name="Text Placeholder 12">
            <a:extLst>
              <a:ext uri="{FF2B5EF4-FFF2-40B4-BE49-F238E27FC236}">
                <a16:creationId xmlns:a16="http://schemas.microsoft.com/office/drawing/2014/main" id="{F162436A-50E0-4592-B569-0BA0BA1322FA}"/>
              </a:ext>
            </a:extLst>
          </p:cNvPr>
          <p:cNvSpPr>
            <a:spLocks noGrp="1"/>
          </p:cNvSpPr>
          <p:nvPr>
            <p:ph type="body" sz="quarter" idx="17" hasCustomPrompt="1"/>
          </p:nvPr>
        </p:nvSpPr>
        <p:spPr>
          <a:xfrm>
            <a:off x="8607578" y="3429000"/>
            <a:ext cx="2926932" cy="2552700"/>
          </a:xfrm>
        </p:spPr>
        <p:txBody>
          <a:bodyPr anchor="t"/>
          <a:lstStyle>
            <a:lvl1pPr marL="0" indent="0" algn="l">
              <a:lnSpc>
                <a:spcPct val="100000"/>
              </a:lnSpc>
              <a:buNone/>
              <a:defRPr lang="en-US" sz="18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18" name="Text Placeholder 12">
            <a:extLst>
              <a:ext uri="{FF2B5EF4-FFF2-40B4-BE49-F238E27FC236}">
                <a16:creationId xmlns:a16="http://schemas.microsoft.com/office/drawing/2014/main" id="{1F24B680-0C4C-46D9-95A3-865795779CC3}"/>
              </a:ext>
            </a:extLst>
          </p:cNvPr>
          <p:cNvSpPr>
            <a:spLocks noGrp="1"/>
          </p:cNvSpPr>
          <p:nvPr>
            <p:ph type="body" sz="quarter" idx="20" hasCustomPrompt="1"/>
          </p:nvPr>
        </p:nvSpPr>
        <p:spPr>
          <a:xfrm>
            <a:off x="4670634" y="3429000"/>
            <a:ext cx="2926932" cy="2552700"/>
          </a:xfrm>
        </p:spPr>
        <p:txBody>
          <a:bodyPr anchor="t"/>
          <a:lstStyle>
            <a:lvl1pPr marL="0" indent="0" algn="l">
              <a:lnSpc>
                <a:spcPct val="100000"/>
              </a:lnSpc>
              <a:buNone/>
              <a:defRPr lang="en-US" sz="18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Tree>
    <p:extLst>
      <p:ext uri="{BB962C8B-B14F-4D97-AF65-F5344CB8AC3E}">
        <p14:creationId xmlns:p14="http://schemas.microsoft.com/office/powerpoint/2010/main" val="3491391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Three Column with Subheadings">
    <p:bg>
      <p:bgPr>
        <a:solidFill>
          <a:schemeClr val="bg1"/>
        </a:solid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19100" y="1371600"/>
            <a:ext cx="3621024" cy="4838700"/>
          </a:xfrm>
          <a:prstGeom prst="roundRect">
            <a:avLst>
              <a:gd name="adj" fmla="val 475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Three-column with headings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592836" y="1600200"/>
            <a:ext cx="3273552"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592836" y="2133600"/>
            <a:ext cx="3273552" cy="3943350"/>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30" name="Rectangle: Rounded Corners 14">
            <a:extLst>
              <a:ext uri="{FF2B5EF4-FFF2-40B4-BE49-F238E27FC236}">
                <a16:creationId xmlns:a16="http://schemas.microsoft.com/office/drawing/2014/main" id="{CDA630CA-AC91-9937-3BDE-708242D99EE2}"/>
              </a:ext>
            </a:extLst>
          </p:cNvPr>
          <p:cNvSpPr/>
          <p:nvPr userDrawn="1"/>
        </p:nvSpPr>
        <p:spPr>
          <a:xfrm>
            <a:off x="4319928" y="1371600"/>
            <a:ext cx="3621024" cy="4838700"/>
          </a:xfrm>
          <a:prstGeom prst="roundRect">
            <a:avLst>
              <a:gd name="adj" fmla="val 475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1" name="Rectangle: Rounded Corners 14">
            <a:extLst>
              <a:ext uri="{FF2B5EF4-FFF2-40B4-BE49-F238E27FC236}">
                <a16:creationId xmlns:a16="http://schemas.microsoft.com/office/drawing/2014/main" id="{D9FE9A6B-FC2A-9A04-C60A-5FF8E588915F}"/>
              </a:ext>
            </a:extLst>
          </p:cNvPr>
          <p:cNvSpPr/>
          <p:nvPr userDrawn="1"/>
        </p:nvSpPr>
        <p:spPr>
          <a:xfrm>
            <a:off x="8220755" y="1371600"/>
            <a:ext cx="3621024" cy="4838700"/>
          </a:xfrm>
          <a:prstGeom prst="roundRect">
            <a:avLst>
              <a:gd name="adj" fmla="val 475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3" name="Text Placeholder 2">
            <a:extLst>
              <a:ext uri="{FF2B5EF4-FFF2-40B4-BE49-F238E27FC236}">
                <a16:creationId xmlns:a16="http://schemas.microsoft.com/office/drawing/2014/main" id="{8ACFE3EF-31FB-9767-3942-855DA022D2D0}"/>
              </a:ext>
            </a:extLst>
          </p:cNvPr>
          <p:cNvSpPr>
            <a:spLocks noGrp="1"/>
          </p:cNvSpPr>
          <p:nvPr>
            <p:ph type="body" idx="13" hasCustomPrompt="1"/>
          </p:nvPr>
        </p:nvSpPr>
        <p:spPr>
          <a:xfrm>
            <a:off x="4493664" y="1600200"/>
            <a:ext cx="3273552"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34" name="Content Placeholder 3">
            <a:extLst>
              <a:ext uri="{FF2B5EF4-FFF2-40B4-BE49-F238E27FC236}">
                <a16:creationId xmlns:a16="http://schemas.microsoft.com/office/drawing/2014/main" id="{5100FB44-5917-E2FA-F2F6-B9595E8BAE93}"/>
              </a:ext>
            </a:extLst>
          </p:cNvPr>
          <p:cNvSpPr>
            <a:spLocks noGrp="1"/>
          </p:cNvSpPr>
          <p:nvPr>
            <p:ph sz="half" idx="14" hasCustomPrompt="1"/>
          </p:nvPr>
        </p:nvSpPr>
        <p:spPr>
          <a:xfrm>
            <a:off x="4493664" y="2133600"/>
            <a:ext cx="3273552" cy="3943350"/>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5" name="Text Placeholder 2">
            <a:extLst>
              <a:ext uri="{FF2B5EF4-FFF2-40B4-BE49-F238E27FC236}">
                <a16:creationId xmlns:a16="http://schemas.microsoft.com/office/drawing/2014/main" id="{25C4A104-65E1-D9DA-FB3D-FB3069741FD4}"/>
              </a:ext>
            </a:extLst>
          </p:cNvPr>
          <p:cNvSpPr>
            <a:spLocks noGrp="1"/>
          </p:cNvSpPr>
          <p:nvPr>
            <p:ph type="body" idx="15" hasCustomPrompt="1"/>
          </p:nvPr>
        </p:nvSpPr>
        <p:spPr>
          <a:xfrm>
            <a:off x="8394491" y="1600200"/>
            <a:ext cx="3273552"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36" name="Content Placeholder 3">
            <a:extLst>
              <a:ext uri="{FF2B5EF4-FFF2-40B4-BE49-F238E27FC236}">
                <a16:creationId xmlns:a16="http://schemas.microsoft.com/office/drawing/2014/main" id="{83755C07-4451-FB89-D4A0-6F1401349EE7}"/>
              </a:ext>
            </a:extLst>
          </p:cNvPr>
          <p:cNvSpPr>
            <a:spLocks noGrp="1"/>
          </p:cNvSpPr>
          <p:nvPr>
            <p:ph sz="half" idx="16" hasCustomPrompt="1"/>
          </p:nvPr>
        </p:nvSpPr>
        <p:spPr>
          <a:xfrm>
            <a:off x="8394491" y="2133600"/>
            <a:ext cx="3273552" cy="3943350"/>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507243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Three images">
    <p:bg>
      <p:bgPr>
        <a:solidFill>
          <a:schemeClr val="bg1"/>
        </a:solidFill>
        <a:effectLst/>
      </p:bgPr>
    </p:bg>
    <p:spTree>
      <p:nvGrpSpPr>
        <p:cNvPr id="1" name=""/>
        <p:cNvGrpSpPr/>
        <p:nvPr/>
      </p:nvGrpSpPr>
      <p:grpSpPr>
        <a:xfrm>
          <a:off x="0" y="0"/>
          <a:ext cx="0" cy="0"/>
          <a:chOff x="0" y="0"/>
          <a:chExt cx="0" cy="0"/>
        </a:xfrm>
      </p:grpSpPr>
      <p:sp>
        <p:nvSpPr>
          <p:cNvPr id="6" name="Rectangle: Rounded Corners 14">
            <a:extLst>
              <a:ext uri="{FF2B5EF4-FFF2-40B4-BE49-F238E27FC236}">
                <a16:creationId xmlns:a16="http://schemas.microsoft.com/office/drawing/2014/main" id="{422327CD-07D1-1CAF-46C3-09EBBAA08919}"/>
              </a:ext>
            </a:extLst>
          </p:cNvPr>
          <p:cNvSpPr/>
          <p:nvPr userDrawn="1"/>
        </p:nvSpPr>
        <p:spPr>
          <a:xfrm>
            <a:off x="419100" y="1371600"/>
            <a:ext cx="3650025" cy="4838699"/>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8" name="Rectangle: Rounded Corners 15">
            <a:extLst>
              <a:ext uri="{FF2B5EF4-FFF2-40B4-BE49-F238E27FC236}">
                <a16:creationId xmlns:a16="http://schemas.microsoft.com/office/drawing/2014/main" id="{64275C19-EB6A-D5A4-A6A1-C8D890AC76C0}"/>
              </a:ext>
            </a:extLst>
          </p:cNvPr>
          <p:cNvSpPr/>
          <p:nvPr userDrawn="1"/>
        </p:nvSpPr>
        <p:spPr>
          <a:xfrm>
            <a:off x="4315092" y="1371600"/>
            <a:ext cx="3650025" cy="4838699"/>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0" name="Rectangle: Rounded Corners 16">
            <a:extLst>
              <a:ext uri="{FF2B5EF4-FFF2-40B4-BE49-F238E27FC236}">
                <a16:creationId xmlns:a16="http://schemas.microsoft.com/office/drawing/2014/main" id="{9CAB5F3F-9289-6BA8-3B6A-9D79956FEAC7}"/>
              </a:ext>
            </a:extLst>
          </p:cNvPr>
          <p:cNvSpPr/>
          <p:nvPr userDrawn="1"/>
        </p:nvSpPr>
        <p:spPr>
          <a:xfrm>
            <a:off x="8199075" y="1371601"/>
            <a:ext cx="3650025" cy="4838698"/>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8" name="Title 1">
            <a:extLst>
              <a:ext uri="{FF2B5EF4-FFF2-40B4-BE49-F238E27FC236}">
                <a16:creationId xmlns:a16="http://schemas.microsoft.com/office/drawing/2014/main" id="{91059391-7A3F-14D9-37B8-EE42ACEADC6B}"/>
              </a:ext>
            </a:extLst>
          </p:cNvPr>
          <p:cNvSpPr>
            <a:spLocks noGrp="1"/>
          </p:cNvSpPr>
          <p:nvPr>
            <p:ph type="title" hasCustomPrompt="1"/>
          </p:nvPr>
        </p:nvSpPr>
        <p:spPr>
          <a:xfrm>
            <a:off x="419100" y="342901"/>
            <a:ext cx="11430000" cy="647176"/>
          </a:xfrm>
        </p:spPr>
        <p:txBody>
          <a:bodyPr/>
          <a:lstStyle/>
          <a:p>
            <a:r>
              <a:rPr lang="en-US" dirty="0"/>
              <a:t>Three-column with content and images layout</a:t>
            </a:r>
          </a:p>
        </p:txBody>
      </p:sp>
      <p:sp>
        <p:nvSpPr>
          <p:cNvPr id="20" name="Content Placeholder 3">
            <a:extLst>
              <a:ext uri="{FF2B5EF4-FFF2-40B4-BE49-F238E27FC236}">
                <a16:creationId xmlns:a16="http://schemas.microsoft.com/office/drawing/2014/main" id="{C3F45658-52EB-AE68-7DD2-00BA9C802475}"/>
              </a:ext>
            </a:extLst>
          </p:cNvPr>
          <p:cNvSpPr>
            <a:spLocks noGrp="1"/>
          </p:cNvSpPr>
          <p:nvPr>
            <p:ph sz="half" idx="2" hasCustomPrompt="1"/>
          </p:nvPr>
        </p:nvSpPr>
        <p:spPr>
          <a:xfrm>
            <a:off x="643912" y="4197351"/>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1" name="Content Placeholder 5">
            <a:extLst>
              <a:ext uri="{FF2B5EF4-FFF2-40B4-BE49-F238E27FC236}">
                <a16:creationId xmlns:a16="http://schemas.microsoft.com/office/drawing/2014/main" id="{FCACC78A-CE4C-D779-A4B8-103E819B2A63}"/>
              </a:ext>
            </a:extLst>
          </p:cNvPr>
          <p:cNvSpPr>
            <a:spLocks noGrp="1"/>
          </p:cNvSpPr>
          <p:nvPr>
            <p:ph sz="quarter" idx="4" hasCustomPrompt="1"/>
          </p:nvPr>
        </p:nvSpPr>
        <p:spPr>
          <a:xfrm>
            <a:off x="4539904" y="4197351"/>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2" name="Content Placeholder 5">
            <a:extLst>
              <a:ext uri="{FF2B5EF4-FFF2-40B4-BE49-F238E27FC236}">
                <a16:creationId xmlns:a16="http://schemas.microsoft.com/office/drawing/2014/main" id="{3A4D9EEC-CF9D-5FCF-D3D9-BD9838490EB1}"/>
              </a:ext>
            </a:extLst>
          </p:cNvPr>
          <p:cNvSpPr>
            <a:spLocks noGrp="1"/>
          </p:cNvSpPr>
          <p:nvPr>
            <p:ph sz="quarter" idx="14" hasCustomPrompt="1"/>
          </p:nvPr>
        </p:nvSpPr>
        <p:spPr>
          <a:xfrm>
            <a:off x="8423887" y="4197351"/>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3" name="Picture Placeholder 12">
            <a:extLst>
              <a:ext uri="{FF2B5EF4-FFF2-40B4-BE49-F238E27FC236}">
                <a16:creationId xmlns:a16="http://schemas.microsoft.com/office/drawing/2014/main" id="{28961C79-6584-D0B8-F203-96FBC0849D90}"/>
              </a:ext>
            </a:extLst>
          </p:cNvPr>
          <p:cNvSpPr>
            <a:spLocks noGrp="1"/>
          </p:cNvSpPr>
          <p:nvPr>
            <p:ph type="pic" sz="quarter" idx="15" hasCustomPrompt="1"/>
          </p:nvPr>
        </p:nvSpPr>
        <p:spPr>
          <a:xfrm>
            <a:off x="420670" y="1371600"/>
            <a:ext cx="3657600" cy="2560320"/>
          </a:xfrm>
          <a:prstGeom prst="roundRect">
            <a:avLst>
              <a:gd name="adj" fmla="val 9227"/>
            </a:avLst>
          </a:prstGeom>
          <a:effectLst/>
        </p:spPr>
        <p:txBody>
          <a:bodyPr anchor="ctr">
            <a:noAutofit/>
          </a:bodyPr>
          <a:lstStyle>
            <a:lvl1pPr marL="0" indent="0" algn="ctr">
              <a:buNone/>
              <a:defRPr sz="1800"/>
            </a:lvl1pPr>
          </a:lstStyle>
          <a:p>
            <a:r>
              <a:rPr lang="en-US" dirty="0"/>
              <a:t>Click icon to add image</a:t>
            </a:r>
          </a:p>
          <a:p>
            <a:endParaRPr lang="en-US" dirty="0"/>
          </a:p>
        </p:txBody>
      </p:sp>
      <p:sp>
        <p:nvSpPr>
          <p:cNvPr id="24" name="Picture Placeholder 12">
            <a:extLst>
              <a:ext uri="{FF2B5EF4-FFF2-40B4-BE49-F238E27FC236}">
                <a16:creationId xmlns:a16="http://schemas.microsoft.com/office/drawing/2014/main" id="{9E880BFF-C8C8-8B71-84C1-1A87D878B0A2}"/>
              </a:ext>
            </a:extLst>
          </p:cNvPr>
          <p:cNvSpPr>
            <a:spLocks noGrp="1"/>
          </p:cNvSpPr>
          <p:nvPr>
            <p:ph type="pic" sz="quarter" idx="16" hasCustomPrompt="1"/>
          </p:nvPr>
        </p:nvSpPr>
        <p:spPr>
          <a:xfrm>
            <a:off x="4307517" y="1371600"/>
            <a:ext cx="3657600" cy="2560320"/>
          </a:xfrm>
          <a:prstGeom prst="roundRect">
            <a:avLst>
              <a:gd name="adj" fmla="val 8730"/>
            </a:avLst>
          </a:prstGeom>
          <a:effectLst/>
        </p:spPr>
        <p:txBody>
          <a:bodyPr anchor="ctr">
            <a:noAutofit/>
          </a:bodyPr>
          <a:lstStyle>
            <a:lvl1pPr marL="0" indent="0" algn="ctr">
              <a:buNone/>
              <a:defRPr sz="1800"/>
            </a:lvl1pPr>
          </a:lstStyle>
          <a:p>
            <a:r>
              <a:rPr lang="en-US" dirty="0"/>
              <a:t>Click icon to add image</a:t>
            </a:r>
          </a:p>
          <a:p>
            <a:endParaRPr lang="en-US" dirty="0"/>
          </a:p>
        </p:txBody>
      </p:sp>
      <p:sp>
        <p:nvSpPr>
          <p:cNvPr id="25" name="Picture Placeholder 12">
            <a:extLst>
              <a:ext uri="{FF2B5EF4-FFF2-40B4-BE49-F238E27FC236}">
                <a16:creationId xmlns:a16="http://schemas.microsoft.com/office/drawing/2014/main" id="{10BA1E98-6AF5-601E-9289-92A2474496C0}"/>
              </a:ext>
            </a:extLst>
          </p:cNvPr>
          <p:cNvSpPr>
            <a:spLocks noGrp="1"/>
          </p:cNvSpPr>
          <p:nvPr>
            <p:ph type="pic" sz="quarter" idx="17" hasCustomPrompt="1"/>
          </p:nvPr>
        </p:nvSpPr>
        <p:spPr>
          <a:xfrm>
            <a:off x="8191500" y="1371600"/>
            <a:ext cx="3657600" cy="2560320"/>
          </a:xfrm>
          <a:prstGeom prst="roundRect">
            <a:avLst>
              <a:gd name="adj" fmla="val 6746"/>
            </a:avLst>
          </a:prstGeom>
          <a:effectLst/>
        </p:spPr>
        <p:txBody>
          <a:bodyPr anchor="ctr">
            <a:noAutofit/>
          </a:bodyPr>
          <a:lstStyle>
            <a:lvl1pPr marL="0" indent="0" algn="ctr">
              <a:buNone/>
              <a:defRPr sz="1800"/>
            </a:lvl1pPr>
          </a:lstStyle>
          <a:p>
            <a:r>
              <a:rPr lang="en-US" dirty="0"/>
              <a:t>Click icon to add image</a:t>
            </a:r>
          </a:p>
          <a:p>
            <a:endParaRPr lang="en-US" dirty="0"/>
          </a:p>
        </p:txBody>
      </p:sp>
    </p:spTree>
    <p:extLst>
      <p:ext uri="{BB962C8B-B14F-4D97-AF65-F5344CB8AC3E}">
        <p14:creationId xmlns:p14="http://schemas.microsoft.com/office/powerpoint/2010/main" val="116463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Main point + 2 supporting">
    <p:bg>
      <p:bgPr>
        <a:solidFill>
          <a:schemeClr val="bg1"/>
        </a:solid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B7109FBF-A551-0E73-F8F7-CC7C0D3CAB0F}"/>
              </a:ext>
            </a:extLst>
          </p:cNvPr>
          <p:cNvSpPr/>
          <p:nvPr userDrawn="1"/>
        </p:nvSpPr>
        <p:spPr>
          <a:xfrm>
            <a:off x="419100" y="1371600"/>
            <a:ext cx="3650025" cy="4838700"/>
          </a:xfrm>
          <a:prstGeom prst="roundRect">
            <a:avLst>
              <a:gd name="adj" fmla="val 595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lvl1pPr>
              <a:defRPr/>
            </a:lvl1pPr>
          </a:lstStyle>
          <a:p>
            <a:r>
              <a:rPr lang="en-US" dirty="0"/>
              <a:t>Three-box content layout</a:t>
            </a:r>
          </a:p>
        </p:txBody>
      </p:sp>
      <p:sp>
        <p:nvSpPr>
          <p:cNvPr id="7" name="Content Placeholder 3">
            <a:extLst>
              <a:ext uri="{FF2B5EF4-FFF2-40B4-BE49-F238E27FC236}">
                <a16:creationId xmlns:a16="http://schemas.microsoft.com/office/drawing/2014/main" id="{06DC1607-DD34-92DA-9340-AF0A334035F1}"/>
              </a:ext>
            </a:extLst>
          </p:cNvPr>
          <p:cNvSpPr>
            <a:spLocks noGrp="1"/>
          </p:cNvSpPr>
          <p:nvPr>
            <p:ph sz="half" idx="2" hasCustomPrompt="1"/>
          </p:nvPr>
        </p:nvSpPr>
        <p:spPr>
          <a:xfrm>
            <a:off x="789385" y="3340268"/>
            <a:ext cx="2909455" cy="1015663"/>
          </a:xfrm>
          <a:noFill/>
        </p:spPr>
        <p:txBody>
          <a:bodyPr tIns="0" bIns="0" anchor="ctr">
            <a:spAutoFit/>
          </a:bodyPr>
          <a:lstStyle>
            <a:lvl1pPr marL="0" indent="0">
              <a:lnSpc>
                <a:spcPct val="110000"/>
              </a:lnSpc>
              <a:spcAft>
                <a:spcPts val="600"/>
              </a:spcAft>
              <a:buNone/>
              <a:defRPr sz="2000"/>
            </a:lvl1pPr>
            <a:lvl2pPr marL="285750" indent="0">
              <a:lnSpc>
                <a:spcPct val="100000"/>
              </a:lnSpc>
              <a:spcAft>
                <a:spcPts val="600"/>
              </a:spcAft>
              <a:buNone/>
              <a:defRPr sz="1800"/>
            </a:lvl2pPr>
            <a:lvl3pPr marL="628650" indent="0">
              <a:lnSpc>
                <a:spcPct val="100000"/>
              </a:lnSpc>
              <a:spcAft>
                <a:spcPts val="600"/>
              </a:spcAft>
              <a:buNone/>
              <a:defRPr sz="16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6" name="Rectangle: Rounded Corners 5">
            <a:extLst>
              <a:ext uri="{FF2B5EF4-FFF2-40B4-BE49-F238E27FC236}">
                <a16:creationId xmlns:a16="http://schemas.microsoft.com/office/drawing/2014/main" id="{92F6DF51-03DE-037A-36FA-57CE810E7F5F}"/>
              </a:ext>
            </a:extLst>
          </p:cNvPr>
          <p:cNvSpPr/>
          <p:nvPr userDrawn="1"/>
        </p:nvSpPr>
        <p:spPr>
          <a:xfrm>
            <a:off x="4439410" y="3962400"/>
            <a:ext cx="7409690" cy="2247900"/>
          </a:xfrm>
          <a:prstGeom prst="roundRect">
            <a:avLst>
              <a:gd name="adj" fmla="val 6866"/>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8" name="Rectangle: Rounded Corners 7">
            <a:extLst>
              <a:ext uri="{FF2B5EF4-FFF2-40B4-BE49-F238E27FC236}">
                <a16:creationId xmlns:a16="http://schemas.microsoft.com/office/drawing/2014/main" id="{0F2FF4F5-7447-221A-7628-D02970A35BC7}"/>
              </a:ext>
            </a:extLst>
          </p:cNvPr>
          <p:cNvSpPr/>
          <p:nvPr userDrawn="1"/>
        </p:nvSpPr>
        <p:spPr>
          <a:xfrm>
            <a:off x="4439410" y="1371600"/>
            <a:ext cx="7409690" cy="2247900"/>
          </a:xfrm>
          <a:prstGeom prst="roundRect">
            <a:avLst>
              <a:gd name="adj" fmla="val 467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0" name="Content Placeholder 3">
            <a:extLst>
              <a:ext uri="{FF2B5EF4-FFF2-40B4-BE49-F238E27FC236}">
                <a16:creationId xmlns:a16="http://schemas.microsoft.com/office/drawing/2014/main" id="{1A27D050-2858-D049-1607-455C9592B65A}"/>
              </a:ext>
            </a:extLst>
          </p:cNvPr>
          <p:cNvSpPr>
            <a:spLocks noGrp="1"/>
          </p:cNvSpPr>
          <p:nvPr>
            <p:ph sz="half" idx="18" hasCustomPrompt="1"/>
          </p:nvPr>
        </p:nvSpPr>
        <p:spPr>
          <a:xfrm>
            <a:off x="4960187" y="1994800"/>
            <a:ext cx="6393613" cy="987621"/>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0" name="Content Placeholder 3">
            <a:extLst>
              <a:ext uri="{FF2B5EF4-FFF2-40B4-BE49-F238E27FC236}">
                <a16:creationId xmlns:a16="http://schemas.microsoft.com/office/drawing/2014/main" id="{746297EF-AFF3-48F7-A407-E3274CA69538}"/>
              </a:ext>
            </a:extLst>
          </p:cNvPr>
          <p:cNvSpPr>
            <a:spLocks noGrp="1"/>
          </p:cNvSpPr>
          <p:nvPr>
            <p:ph sz="half" idx="21" hasCustomPrompt="1"/>
          </p:nvPr>
        </p:nvSpPr>
        <p:spPr>
          <a:xfrm>
            <a:off x="4960187" y="4585600"/>
            <a:ext cx="6393613" cy="987621"/>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Tree>
    <p:extLst>
      <p:ext uri="{BB962C8B-B14F-4D97-AF65-F5344CB8AC3E}">
        <p14:creationId xmlns:p14="http://schemas.microsoft.com/office/powerpoint/2010/main" val="834349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Main point + 2 supporting images">
    <p:bg>
      <p:bgPr>
        <a:solidFill>
          <a:schemeClr val="bg1"/>
        </a:solidFill>
        <a:effectLst/>
      </p:bgPr>
    </p:bg>
    <p:spTree>
      <p:nvGrpSpPr>
        <p:cNvPr id="1" name=""/>
        <p:cNvGrpSpPr/>
        <p:nvPr/>
      </p:nvGrpSpPr>
      <p:grpSpPr>
        <a:xfrm>
          <a:off x="0" y="0"/>
          <a:ext cx="0" cy="0"/>
          <a:chOff x="0" y="0"/>
          <a:chExt cx="0" cy="0"/>
        </a:xfrm>
      </p:grpSpPr>
      <p:sp>
        <p:nvSpPr>
          <p:cNvPr id="6" name="Rectangle: Rounded Corners 14">
            <a:extLst>
              <a:ext uri="{FF2B5EF4-FFF2-40B4-BE49-F238E27FC236}">
                <a16:creationId xmlns:a16="http://schemas.microsoft.com/office/drawing/2014/main" id="{ABFB6408-920D-1E6F-B461-73461F93CAA7}"/>
              </a:ext>
            </a:extLst>
          </p:cNvPr>
          <p:cNvSpPr/>
          <p:nvPr userDrawn="1"/>
        </p:nvSpPr>
        <p:spPr>
          <a:xfrm>
            <a:off x="419100" y="1371600"/>
            <a:ext cx="3650025" cy="4838700"/>
          </a:xfrm>
          <a:prstGeom prst="roundRect">
            <a:avLst>
              <a:gd name="adj" fmla="val 335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8" name="Rectangle: Rounded Corners 7">
            <a:extLst>
              <a:ext uri="{FF2B5EF4-FFF2-40B4-BE49-F238E27FC236}">
                <a16:creationId xmlns:a16="http://schemas.microsoft.com/office/drawing/2014/main" id="{20B19ADC-8D74-4951-A056-93F593F4359A}"/>
              </a:ext>
            </a:extLst>
          </p:cNvPr>
          <p:cNvSpPr/>
          <p:nvPr userDrawn="1"/>
        </p:nvSpPr>
        <p:spPr>
          <a:xfrm>
            <a:off x="4439410" y="1371600"/>
            <a:ext cx="7409690" cy="2247900"/>
          </a:xfrm>
          <a:prstGeom prst="roundRect">
            <a:avLst>
              <a:gd name="adj" fmla="val 467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4" name="Title 1">
            <a:extLst>
              <a:ext uri="{FF2B5EF4-FFF2-40B4-BE49-F238E27FC236}">
                <a16:creationId xmlns:a16="http://schemas.microsoft.com/office/drawing/2014/main" id="{B47B450E-3B8F-B9BB-23ED-77B2B602D98D}"/>
              </a:ext>
            </a:extLst>
          </p:cNvPr>
          <p:cNvSpPr>
            <a:spLocks noGrp="1"/>
          </p:cNvSpPr>
          <p:nvPr>
            <p:ph type="title" hasCustomPrompt="1"/>
          </p:nvPr>
        </p:nvSpPr>
        <p:spPr>
          <a:xfrm>
            <a:off x="419100" y="342901"/>
            <a:ext cx="11429999" cy="647176"/>
          </a:xfrm>
        </p:spPr>
        <p:txBody>
          <a:bodyPr/>
          <a:lstStyle/>
          <a:p>
            <a:r>
              <a:rPr lang="en-US" dirty="0"/>
              <a:t>Three-box content with images layout</a:t>
            </a:r>
          </a:p>
        </p:txBody>
      </p:sp>
      <p:sp>
        <p:nvSpPr>
          <p:cNvPr id="16" name="Content Placeholder 3">
            <a:extLst>
              <a:ext uri="{FF2B5EF4-FFF2-40B4-BE49-F238E27FC236}">
                <a16:creationId xmlns:a16="http://schemas.microsoft.com/office/drawing/2014/main" id="{8E3CD08A-F4CD-7075-B39F-26A7E7D6B9B9}"/>
              </a:ext>
            </a:extLst>
          </p:cNvPr>
          <p:cNvSpPr>
            <a:spLocks noGrp="1"/>
          </p:cNvSpPr>
          <p:nvPr>
            <p:ph sz="half" idx="2" hasCustomPrompt="1"/>
          </p:nvPr>
        </p:nvSpPr>
        <p:spPr>
          <a:xfrm>
            <a:off x="643912" y="4311650"/>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7" name="Picture Placeholder 12">
            <a:extLst>
              <a:ext uri="{FF2B5EF4-FFF2-40B4-BE49-F238E27FC236}">
                <a16:creationId xmlns:a16="http://schemas.microsoft.com/office/drawing/2014/main" id="{18D1C323-2D58-E984-9769-0CF93BF35014}"/>
              </a:ext>
            </a:extLst>
          </p:cNvPr>
          <p:cNvSpPr>
            <a:spLocks noGrp="1"/>
          </p:cNvSpPr>
          <p:nvPr>
            <p:ph type="pic" sz="quarter" idx="15" hasCustomPrompt="1"/>
          </p:nvPr>
        </p:nvSpPr>
        <p:spPr>
          <a:xfrm>
            <a:off x="419101" y="1371600"/>
            <a:ext cx="3650024" cy="2622263"/>
          </a:xfrm>
          <a:prstGeom prst="roundRect">
            <a:avLst>
              <a:gd name="adj" fmla="val 5525"/>
            </a:avLst>
          </a:prstGeom>
          <a:effectLst/>
        </p:spPr>
        <p:txBody>
          <a:bodyPr anchor="ctr">
            <a:noAutofit/>
          </a:bodyPr>
          <a:lstStyle>
            <a:lvl1pPr marL="0" indent="0" algn="ctr">
              <a:buNone/>
              <a:defRPr sz="1800"/>
            </a:lvl1pPr>
          </a:lstStyle>
          <a:p>
            <a:r>
              <a:rPr lang="en-US" dirty="0"/>
              <a:t>Click icon to add image</a:t>
            </a:r>
          </a:p>
          <a:p>
            <a:endParaRPr lang="en-US" dirty="0"/>
          </a:p>
        </p:txBody>
      </p:sp>
      <p:sp>
        <p:nvSpPr>
          <p:cNvPr id="21" name="Content Placeholder 3">
            <a:extLst>
              <a:ext uri="{FF2B5EF4-FFF2-40B4-BE49-F238E27FC236}">
                <a16:creationId xmlns:a16="http://schemas.microsoft.com/office/drawing/2014/main" id="{F2AFFA86-EF61-AE52-5912-1F28DB9B6C35}"/>
              </a:ext>
            </a:extLst>
          </p:cNvPr>
          <p:cNvSpPr>
            <a:spLocks noGrp="1"/>
          </p:cNvSpPr>
          <p:nvPr>
            <p:ph sz="half" idx="18" hasCustomPrompt="1"/>
          </p:nvPr>
        </p:nvSpPr>
        <p:spPr>
          <a:xfrm>
            <a:off x="7351386" y="2049275"/>
            <a:ext cx="4002413"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2" name="Picture Placeholder 19">
            <a:extLst>
              <a:ext uri="{FF2B5EF4-FFF2-40B4-BE49-F238E27FC236}">
                <a16:creationId xmlns:a16="http://schemas.microsoft.com/office/drawing/2014/main" id="{B37E5854-0024-2BA6-0A11-936EDB91894D}"/>
              </a:ext>
            </a:extLst>
          </p:cNvPr>
          <p:cNvSpPr>
            <a:spLocks noGrp="1"/>
          </p:cNvSpPr>
          <p:nvPr>
            <p:ph type="pic" sz="quarter" idx="19" hasCustomPrompt="1"/>
          </p:nvPr>
        </p:nvSpPr>
        <p:spPr>
          <a:xfrm>
            <a:off x="4448554" y="1371600"/>
            <a:ext cx="2431217" cy="2236839"/>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3" name="Rectangle: Rounded Corners 7">
            <a:extLst>
              <a:ext uri="{FF2B5EF4-FFF2-40B4-BE49-F238E27FC236}">
                <a16:creationId xmlns:a16="http://schemas.microsoft.com/office/drawing/2014/main" id="{4B1D0688-BD48-5879-E9D2-8DF70D6B56DF}"/>
              </a:ext>
            </a:extLst>
          </p:cNvPr>
          <p:cNvSpPr/>
          <p:nvPr userDrawn="1"/>
        </p:nvSpPr>
        <p:spPr>
          <a:xfrm>
            <a:off x="4439410" y="3962400"/>
            <a:ext cx="7409690" cy="2247900"/>
          </a:xfrm>
          <a:prstGeom prst="roundRect">
            <a:avLst>
              <a:gd name="adj" fmla="val 467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4" name="Content Placeholder 3">
            <a:extLst>
              <a:ext uri="{FF2B5EF4-FFF2-40B4-BE49-F238E27FC236}">
                <a16:creationId xmlns:a16="http://schemas.microsoft.com/office/drawing/2014/main" id="{8A001B6D-E4D2-2B03-93FF-DE67C05CDF13}"/>
              </a:ext>
            </a:extLst>
          </p:cNvPr>
          <p:cNvSpPr>
            <a:spLocks noGrp="1"/>
          </p:cNvSpPr>
          <p:nvPr>
            <p:ph sz="half" idx="20" hasCustomPrompt="1"/>
          </p:nvPr>
        </p:nvSpPr>
        <p:spPr>
          <a:xfrm>
            <a:off x="7351386" y="4640075"/>
            <a:ext cx="4002413"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5" name="Picture Placeholder 19">
            <a:extLst>
              <a:ext uri="{FF2B5EF4-FFF2-40B4-BE49-F238E27FC236}">
                <a16:creationId xmlns:a16="http://schemas.microsoft.com/office/drawing/2014/main" id="{145F96AB-F97D-57A2-35EA-DA15CB79E5F8}"/>
              </a:ext>
            </a:extLst>
          </p:cNvPr>
          <p:cNvSpPr>
            <a:spLocks noGrp="1"/>
          </p:cNvSpPr>
          <p:nvPr>
            <p:ph type="pic" sz="quarter" idx="21" hasCustomPrompt="1"/>
          </p:nvPr>
        </p:nvSpPr>
        <p:spPr>
          <a:xfrm>
            <a:off x="4448554" y="3962400"/>
            <a:ext cx="2431217" cy="2236839"/>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84480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Main point + 3 supporting">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p>
            <a:r>
              <a:rPr lang="en-US" dirty="0"/>
              <a:t>Title, content, and three-column layout</a:t>
            </a:r>
          </a:p>
        </p:txBody>
      </p:sp>
      <p:sp>
        <p:nvSpPr>
          <p:cNvPr id="8" name="Rectangle: Rounded Corners 7">
            <a:extLst>
              <a:ext uri="{FF2B5EF4-FFF2-40B4-BE49-F238E27FC236}">
                <a16:creationId xmlns:a16="http://schemas.microsoft.com/office/drawing/2014/main" id="{0F2FF4F5-7447-221A-7628-D02970A35BC7}"/>
              </a:ext>
            </a:extLst>
          </p:cNvPr>
          <p:cNvSpPr/>
          <p:nvPr userDrawn="1"/>
        </p:nvSpPr>
        <p:spPr>
          <a:xfrm>
            <a:off x="419100" y="1485900"/>
            <a:ext cx="11430000" cy="1828798"/>
          </a:xfrm>
          <a:prstGeom prst="roundRect">
            <a:avLst>
              <a:gd name="adj" fmla="val 1029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0" name="Content Placeholder 3">
            <a:extLst>
              <a:ext uri="{FF2B5EF4-FFF2-40B4-BE49-F238E27FC236}">
                <a16:creationId xmlns:a16="http://schemas.microsoft.com/office/drawing/2014/main" id="{1A27D050-2858-D049-1607-455C9592B65A}"/>
              </a:ext>
            </a:extLst>
          </p:cNvPr>
          <p:cNvSpPr>
            <a:spLocks noGrp="1"/>
          </p:cNvSpPr>
          <p:nvPr>
            <p:ph sz="half" idx="18" hasCustomPrompt="1"/>
          </p:nvPr>
        </p:nvSpPr>
        <p:spPr>
          <a:xfrm>
            <a:off x="744232" y="1907857"/>
            <a:ext cx="10775280" cy="984885"/>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9" name="Rectangle: Rounded Corners 8">
            <a:extLst>
              <a:ext uri="{FF2B5EF4-FFF2-40B4-BE49-F238E27FC236}">
                <a16:creationId xmlns:a16="http://schemas.microsoft.com/office/drawing/2014/main" id="{6377A2A5-F4FE-67F7-ADE6-5A4C45C46636}"/>
              </a:ext>
            </a:extLst>
          </p:cNvPr>
          <p:cNvSpPr/>
          <p:nvPr userDrawn="1"/>
        </p:nvSpPr>
        <p:spPr>
          <a:xfrm>
            <a:off x="419100" y="3543302"/>
            <a:ext cx="3678669"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4" name="Text Placeholder 2">
            <a:extLst>
              <a:ext uri="{FF2B5EF4-FFF2-40B4-BE49-F238E27FC236}">
                <a16:creationId xmlns:a16="http://schemas.microsoft.com/office/drawing/2014/main" id="{B7155E0E-FE90-30B4-29B2-5095FF7F7DFF}"/>
              </a:ext>
            </a:extLst>
          </p:cNvPr>
          <p:cNvSpPr>
            <a:spLocks noGrp="1"/>
          </p:cNvSpPr>
          <p:nvPr userDrawn="1">
            <p:ph type="body" idx="1" hasCustomPrompt="1"/>
          </p:nvPr>
        </p:nvSpPr>
        <p:spPr>
          <a:xfrm>
            <a:off x="746593" y="3857623"/>
            <a:ext cx="3023683"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16" name="Content Placeholder 3">
            <a:extLst>
              <a:ext uri="{FF2B5EF4-FFF2-40B4-BE49-F238E27FC236}">
                <a16:creationId xmlns:a16="http://schemas.microsoft.com/office/drawing/2014/main" id="{542C1789-5BCE-3857-98C9-2C699654BC1E}"/>
              </a:ext>
            </a:extLst>
          </p:cNvPr>
          <p:cNvSpPr>
            <a:spLocks noGrp="1"/>
          </p:cNvSpPr>
          <p:nvPr userDrawn="1">
            <p:ph sz="half" idx="2" hasCustomPrompt="1"/>
          </p:nvPr>
        </p:nvSpPr>
        <p:spPr>
          <a:xfrm>
            <a:off x="746593" y="4255530"/>
            <a:ext cx="3023683"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6" name="Rectangle: Rounded Corners 8">
            <a:extLst>
              <a:ext uri="{FF2B5EF4-FFF2-40B4-BE49-F238E27FC236}">
                <a16:creationId xmlns:a16="http://schemas.microsoft.com/office/drawing/2014/main" id="{B0BFE81F-8456-AC39-1679-18D4E426E6AF}"/>
              </a:ext>
            </a:extLst>
          </p:cNvPr>
          <p:cNvSpPr/>
          <p:nvPr userDrawn="1"/>
        </p:nvSpPr>
        <p:spPr>
          <a:xfrm>
            <a:off x="8170431" y="3543302"/>
            <a:ext cx="3678669"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7" name="Text Placeholder 2">
            <a:extLst>
              <a:ext uri="{FF2B5EF4-FFF2-40B4-BE49-F238E27FC236}">
                <a16:creationId xmlns:a16="http://schemas.microsoft.com/office/drawing/2014/main" id="{607609F0-4D50-9330-513F-4BCA6409BF89}"/>
              </a:ext>
            </a:extLst>
          </p:cNvPr>
          <p:cNvSpPr>
            <a:spLocks noGrp="1"/>
          </p:cNvSpPr>
          <p:nvPr>
            <p:ph type="body" idx="19" hasCustomPrompt="1"/>
          </p:nvPr>
        </p:nvSpPr>
        <p:spPr>
          <a:xfrm>
            <a:off x="8497924" y="3857623"/>
            <a:ext cx="3023683"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3" name="Content Placeholder 3">
            <a:extLst>
              <a:ext uri="{FF2B5EF4-FFF2-40B4-BE49-F238E27FC236}">
                <a16:creationId xmlns:a16="http://schemas.microsoft.com/office/drawing/2014/main" id="{7E659CCA-1997-5805-AE7F-FC2CBA8438F0}"/>
              </a:ext>
            </a:extLst>
          </p:cNvPr>
          <p:cNvSpPr>
            <a:spLocks noGrp="1"/>
          </p:cNvSpPr>
          <p:nvPr>
            <p:ph sz="half" idx="20" hasCustomPrompt="1"/>
          </p:nvPr>
        </p:nvSpPr>
        <p:spPr>
          <a:xfrm>
            <a:off x="8497924" y="4255530"/>
            <a:ext cx="3023683"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5" name="Rectangle: Rounded Corners 8">
            <a:extLst>
              <a:ext uri="{FF2B5EF4-FFF2-40B4-BE49-F238E27FC236}">
                <a16:creationId xmlns:a16="http://schemas.microsoft.com/office/drawing/2014/main" id="{291BB76D-D157-C126-D16B-F05861C573FC}"/>
              </a:ext>
            </a:extLst>
          </p:cNvPr>
          <p:cNvSpPr/>
          <p:nvPr userDrawn="1"/>
        </p:nvSpPr>
        <p:spPr>
          <a:xfrm>
            <a:off x="4294765" y="3543302"/>
            <a:ext cx="3678669"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0" name="Text Placeholder 2">
            <a:extLst>
              <a:ext uri="{FF2B5EF4-FFF2-40B4-BE49-F238E27FC236}">
                <a16:creationId xmlns:a16="http://schemas.microsoft.com/office/drawing/2014/main" id="{BAD33963-AB69-FE2A-ECBE-D6DDEC9E474F}"/>
              </a:ext>
            </a:extLst>
          </p:cNvPr>
          <p:cNvSpPr>
            <a:spLocks noGrp="1"/>
          </p:cNvSpPr>
          <p:nvPr>
            <p:ph type="body" idx="21" hasCustomPrompt="1"/>
          </p:nvPr>
        </p:nvSpPr>
        <p:spPr>
          <a:xfrm>
            <a:off x="4622258" y="3857623"/>
            <a:ext cx="3023683"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22" name="Content Placeholder 3">
            <a:extLst>
              <a:ext uri="{FF2B5EF4-FFF2-40B4-BE49-F238E27FC236}">
                <a16:creationId xmlns:a16="http://schemas.microsoft.com/office/drawing/2014/main" id="{1B379EDC-66F5-D1E6-79F5-D2E991C68823}"/>
              </a:ext>
            </a:extLst>
          </p:cNvPr>
          <p:cNvSpPr>
            <a:spLocks noGrp="1"/>
          </p:cNvSpPr>
          <p:nvPr>
            <p:ph sz="half" idx="22" hasCustomPrompt="1"/>
          </p:nvPr>
        </p:nvSpPr>
        <p:spPr>
          <a:xfrm>
            <a:off x="4622258" y="4255530"/>
            <a:ext cx="3023683"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426311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Main point w photo + 3 supporting">
    <p:bg>
      <p:bgPr>
        <a:solidFill>
          <a:schemeClr val="bg1"/>
        </a:solidFill>
        <a:effectLst/>
      </p:bgPr>
    </p:bg>
    <p:spTree>
      <p:nvGrpSpPr>
        <p:cNvPr id="1" name=""/>
        <p:cNvGrpSpPr/>
        <p:nvPr/>
      </p:nvGrpSpPr>
      <p:grpSpPr>
        <a:xfrm>
          <a:off x="0" y="0"/>
          <a:ext cx="0" cy="0"/>
          <a:chOff x="0" y="0"/>
          <a:chExt cx="0" cy="0"/>
        </a:xfrm>
      </p:grpSpPr>
      <p:sp>
        <p:nvSpPr>
          <p:cNvPr id="6" name="Rectangle: Rounded Corners 10">
            <a:extLst>
              <a:ext uri="{FF2B5EF4-FFF2-40B4-BE49-F238E27FC236}">
                <a16:creationId xmlns:a16="http://schemas.microsoft.com/office/drawing/2014/main" id="{A477AA5C-159F-62CD-6AB3-B00F2A3A514F}"/>
              </a:ext>
            </a:extLst>
          </p:cNvPr>
          <p:cNvSpPr/>
          <p:nvPr userDrawn="1"/>
        </p:nvSpPr>
        <p:spPr>
          <a:xfrm>
            <a:off x="8460853" y="3543302"/>
            <a:ext cx="3388247" cy="2666998"/>
          </a:xfrm>
          <a:prstGeom prst="roundRect">
            <a:avLst>
              <a:gd name="adj" fmla="val 5020"/>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3" name="Title 1">
            <a:extLst>
              <a:ext uri="{FF2B5EF4-FFF2-40B4-BE49-F238E27FC236}">
                <a16:creationId xmlns:a16="http://schemas.microsoft.com/office/drawing/2014/main" id="{3557FA9E-9D5B-C34C-8303-2319FBA56496}"/>
              </a:ext>
            </a:extLst>
          </p:cNvPr>
          <p:cNvSpPr>
            <a:spLocks noGrp="1"/>
          </p:cNvSpPr>
          <p:nvPr>
            <p:ph type="title" hasCustomPrompt="1"/>
          </p:nvPr>
        </p:nvSpPr>
        <p:spPr>
          <a:xfrm>
            <a:off x="419100" y="342901"/>
            <a:ext cx="11429999" cy="647176"/>
          </a:xfrm>
        </p:spPr>
        <p:txBody>
          <a:bodyPr/>
          <a:lstStyle/>
          <a:p>
            <a:r>
              <a:rPr lang="en-US" dirty="0"/>
              <a:t>Title, content, icon, and three-column layout</a:t>
            </a:r>
          </a:p>
        </p:txBody>
      </p:sp>
      <p:sp>
        <p:nvSpPr>
          <p:cNvPr id="22" name="Rectangle: Rounded Corners 7">
            <a:extLst>
              <a:ext uri="{FF2B5EF4-FFF2-40B4-BE49-F238E27FC236}">
                <a16:creationId xmlns:a16="http://schemas.microsoft.com/office/drawing/2014/main" id="{B0C1D41D-BAB7-A7EA-8053-4899AA956B42}"/>
              </a:ext>
            </a:extLst>
          </p:cNvPr>
          <p:cNvSpPr/>
          <p:nvPr userDrawn="1"/>
        </p:nvSpPr>
        <p:spPr>
          <a:xfrm>
            <a:off x="1162246" y="1485900"/>
            <a:ext cx="10686854" cy="1828798"/>
          </a:xfrm>
          <a:prstGeom prst="roundRect">
            <a:avLst>
              <a:gd name="adj" fmla="val 7369"/>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3" name="Content Placeholder 3">
            <a:extLst>
              <a:ext uri="{FF2B5EF4-FFF2-40B4-BE49-F238E27FC236}">
                <a16:creationId xmlns:a16="http://schemas.microsoft.com/office/drawing/2014/main" id="{D7BCFF0A-3A35-DC91-3F6F-0D3629185D0A}"/>
              </a:ext>
            </a:extLst>
          </p:cNvPr>
          <p:cNvSpPr>
            <a:spLocks noGrp="1"/>
          </p:cNvSpPr>
          <p:nvPr>
            <p:ph sz="half" idx="18" hasCustomPrompt="1"/>
          </p:nvPr>
        </p:nvSpPr>
        <p:spPr>
          <a:xfrm>
            <a:off x="2668577" y="1907857"/>
            <a:ext cx="8756566" cy="984885"/>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4" name="Rectangle: Rounded Corners 8">
            <a:extLst>
              <a:ext uri="{FF2B5EF4-FFF2-40B4-BE49-F238E27FC236}">
                <a16:creationId xmlns:a16="http://schemas.microsoft.com/office/drawing/2014/main" id="{EF5EA3BB-10E0-B04C-60DD-6EE5C33E8C75}"/>
              </a:ext>
            </a:extLst>
          </p:cNvPr>
          <p:cNvSpPr/>
          <p:nvPr userDrawn="1"/>
        </p:nvSpPr>
        <p:spPr>
          <a:xfrm>
            <a:off x="1181103" y="3543302"/>
            <a:ext cx="3388247"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5" name="Rectangle: Rounded Corners 10">
            <a:extLst>
              <a:ext uri="{FF2B5EF4-FFF2-40B4-BE49-F238E27FC236}">
                <a16:creationId xmlns:a16="http://schemas.microsoft.com/office/drawing/2014/main" id="{57351171-1DA9-AF08-C3C2-96B12F0DDDDD}"/>
              </a:ext>
            </a:extLst>
          </p:cNvPr>
          <p:cNvSpPr/>
          <p:nvPr userDrawn="1"/>
        </p:nvSpPr>
        <p:spPr>
          <a:xfrm>
            <a:off x="4820978" y="3543302"/>
            <a:ext cx="3388247" cy="2666998"/>
          </a:xfrm>
          <a:prstGeom prst="roundRect">
            <a:avLst>
              <a:gd name="adj" fmla="val 5020"/>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6" name="Text Placeholder 2">
            <a:extLst>
              <a:ext uri="{FF2B5EF4-FFF2-40B4-BE49-F238E27FC236}">
                <a16:creationId xmlns:a16="http://schemas.microsoft.com/office/drawing/2014/main" id="{69C43166-2DA6-A0B7-21E8-CEE047D8E016}"/>
              </a:ext>
            </a:extLst>
          </p:cNvPr>
          <p:cNvSpPr>
            <a:spLocks noGrp="1"/>
          </p:cNvSpPr>
          <p:nvPr>
            <p:ph type="body" idx="1" hasCustomPrompt="1"/>
          </p:nvPr>
        </p:nvSpPr>
        <p:spPr>
          <a:xfrm>
            <a:off x="1423748" y="3857623"/>
            <a:ext cx="2902956"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27" name="Content Placeholder 3">
            <a:extLst>
              <a:ext uri="{FF2B5EF4-FFF2-40B4-BE49-F238E27FC236}">
                <a16:creationId xmlns:a16="http://schemas.microsoft.com/office/drawing/2014/main" id="{EB3E3EA0-DF42-5351-E520-1805467D5978}"/>
              </a:ext>
            </a:extLst>
          </p:cNvPr>
          <p:cNvSpPr>
            <a:spLocks noGrp="1"/>
          </p:cNvSpPr>
          <p:nvPr>
            <p:ph sz="half" idx="2" hasCustomPrompt="1"/>
          </p:nvPr>
        </p:nvSpPr>
        <p:spPr>
          <a:xfrm>
            <a:off x="1423748" y="4255530"/>
            <a:ext cx="2902956"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8" name="Text Placeholder 4">
            <a:extLst>
              <a:ext uri="{FF2B5EF4-FFF2-40B4-BE49-F238E27FC236}">
                <a16:creationId xmlns:a16="http://schemas.microsoft.com/office/drawing/2014/main" id="{74A0013E-F300-BF10-DCDB-6396B184E1F9}"/>
              </a:ext>
            </a:extLst>
          </p:cNvPr>
          <p:cNvSpPr>
            <a:spLocks noGrp="1"/>
          </p:cNvSpPr>
          <p:nvPr>
            <p:ph type="body" sz="quarter" idx="3" hasCustomPrompt="1"/>
          </p:nvPr>
        </p:nvSpPr>
        <p:spPr>
          <a:xfrm>
            <a:off x="5063624" y="3857623"/>
            <a:ext cx="2902956"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29" name="Content Placeholder 5">
            <a:extLst>
              <a:ext uri="{FF2B5EF4-FFF2-40B4-BE49-F238E27FC236}">
                <a16:creationId xmlns:a16="http://schemas.microsoft.com/office/drawing/2014/main" id="{BC47406E-2043-1985-F7B5-1AFF4F45BE03}"/>
              </a:ext>
            </a:extLst>
          </p:cNvPr>
          <p:cNvSpPr>
            <a:spLocks noGrp="1"/>
          </p:cNvSpPr>
          <p:nvPr>
            <p:ph sz="quarter" idx="4" hasCustomPrompt="1"/>
          </p:nvPr>
        </p:nvSpPr>
        <p:spPr>
          <a:xfrm>
            <a:off x="5063624" y="4255530"/>
            <a:ext cx="2902956"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0" name="Text Placeholder 4">
            <a:extLst>
              <a:ext uri="{FF2B5EF4-FFF2-40B4-BE49-F238E27FC236}">
                <a16:creationId xmlns:a16="http://schemas.microsoft.com/office/drawing/2014/main" id="{6446EF66-AF34-1E0F-856E-C8F8ECD4CEAC}"/>
              </a:ext>
            </a:extLst>
          </p:cNvPr>
          <p:cNvSpPr>
            <a:spLocks noGrp="1"/>
          </p:cNvSpPr>
          <p:nvPr>
            <p:ph type="body" sz="quarter" idx="13" hasCustomPrompt="1"/>
          </p:nvPr>
        </p:nvSpPr>
        <p:spPr>
          <a:xfrm>
            <a:off x="8703497" y="3857623"/>
            <a:ext cx="2902956"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1" name="Content Placeholder 5">
            <a:extLst>
              <a:ext uri="{FF2B5EF4-FFF2-40B4-BE49-F238E27FC236}">
                <a16:creationId xmlns:a16="http://schemas.microsoft.com/office/drawing/2014/main" id="{DC2F462B-F2F2-F5C6-1406-F3F64BAE7ED3}"/>
              </a:ext>
            </a:extLst>
          </p:cNvPr>
          <p:cNvSpPr>
            <a:spLocks noGrp="1"/>
          </p:cNvSpPr>
          <p:nvPr>
            <p:ph sz="quarter" idx="14" hasCustomPrompt="1"/>
          </p:nvPr>
        </p:nvSpPr>
        <p:spPr>
          <a:xfrm>
            <a:off x="8703497" y="4255530"/>
            <a:ext cx="2902956"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2" name="Oval 31">
            <a:extLst>
              <a:ext uri="{FF2B5EF4-FFF2-40B4-BE49-F238E27FC236}">
                <a16:creationId xmlns:a16="http://schemas.microsoft.com/office/drawing/2014/main" id="{CE5E9E0D-CFE5-2AE4-9E60-BAB0447A8A70}"/>
              </a:ext>
            </a:extLst>
          </p:cNvPr>
          <p:cNvSpPr/>
          <p:nvPr userDrawn="1"/>
        </p:nvSpPr>
        <p:spPr>
          <a:xfrm>
            <a:off x="430976" y="1476253"/>
            <a:ext cx="1852328" cy="1852328"/>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3" name="Picture Placeholder 12">
            <a:extLst>
              <a:ext uri="{FF2B5EF4-FFF2-40B4-BE49-F238E27FC236}">
                <a16:creationId xmlns:a16="http://schemas.microsoft.com/office/drawing/2014/main" id="{EC412EF2-03F2-40B9-0D02-EB4F8F46A538}"/>
              </a:ext>
            </a:extLst>
          </p:cNvPr>
          <p:cNvSpPr>
            <a:spLocks noGrp="1"/>
          </p:cNvSpPr>
          <p:nvPr>
            <p:ph type="pic" sz="quarter" idx="15" hasCustomPrompt="1"/>
          </p:nvPr>
        </p:nvSpPr>
        <p:spPr>
          <a:xfrm>
            <a:off x="430976" y="1485900"/>
            <a:ext cx="1852328" cy="1852328"/>
          </a:xfrm>
          <a:prstGeom prst="ellipse">
            <a:avLst/>
          </a:prstGeom>
        </p:spPr>
        <p:txBody>
          <a:bodyPr>
            <a:noAutofit/>
          </a:bodyPr>
          <a:lstStyle>
            <a:lvl1pPr marL="0" indent="0">
              <a:buNone/>
              <a:defRPr sz="1800"/>
            </a:lvl1pPr>
          </a:lstStyle>
          <a:p>
            <a:r>
              <a:rPr lang="en-US" dirty="0"/>
              <a:t>Click icon to add image</a:t>
            </a:r>
          </a:p>
        </p:txBody>
      </p:sp>
    </p:spTree>
    <p:extLst>
      <p:ext uri="{BB962C8B-B14F-4D97-AF65-F5344CB8AC3E}">
        <p14:creationId xmlns:p14="http://schemas.microsoft.com/office/powerpoint/2010/main" val="2326615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Four pillars">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7A7BC55-834F-35C9-7A9C-F351FE4ECF2E}"/>
              </a:ext>
            </a:extLst>
          </p:cNvPr>
          <p:cNvSpPr>
            <a:spLocks noGrp="1"/>
          </p:cNvSpPr>
          <p:nvPr>
            <p:ph type="title" hasCustomPrompt="1"/>
          </p:nvPr>
        </p:nvSpPr>
        <p:spPr>
          <a:xfrm>
            <a:off x="419100" y="342901"/>
            <a:ext cx="11429999" cy="647176"/>
          </a:xfrm>
        </p:spPr>
        <p:txBody>
          <a:bodyPr/>
          <a:lstStyle/>
          <a:p>
            <a:r>
              <a:rPr lang="en-US" dirty="0"/>
              <a:t>Four-column content and icon layout</a:t>
            </a:r>
          </a:p>
        </p:txBody>
      </p:sp>
      <p:sp>
        <p:nvSpPr>
          <p:cNvPr id="14" name="Rectangle: Rounded Corners 14">
            <a:extLst>
              <a:ext uri="{FF2B5EF4-FFF2-40B4-BE49-F238E27FC236}">
                <a16:creationId xmlns:a16="http://schemas.microsoft.com/office/drawing/2014/main" id="{8BC3FC6D-2BA5-FEEC-EDCC-688A872C0FA3}"/>
              </a:ext>
            </a:extLst>
          </p:cNvPr>
          <p:cNvSpPr/>
          <p:nvPr userDrawn="1"/>
        </p:nvSpPr>
        <p:spPr>
          <a:xfrm>
            <a:off x="419100" y="2060812"/>
            <a:ext cx="11430000" cy="4149488"/>
          </a:xfrm>
          <a:prstGeom prst="roundRect">
            <a:avLst>
              <a:gd name="adj" fmla="val 313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18" name="Oval 17">
            <a:extLst>
              <a:ext uri="{FF2B5EF4-FFF2-40B4-BE49-F238E27FC236}">
                <a16:creationId xmlns:a16="http://schemas.microsoft.com/office/drawing/2014/main" id="{B1A7F1E9-13EA-7BD9-34BF-D5753914E19D}"/>
              </a:ext>
            </a:extLst>
          </p:cNvPr>
          <p:cNvSpPr/>
          <p:nvPr userDrawn="1"/>
        </p:nvSpPr>
        <p:spPr>
          <a:xfrm>
            <a:off x="1035007"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19" name="Straight Connector 18">
            <a:extLst>
              <a:ext uri="{FF2B5EF4-FFF2-40B4-BE49-F238E27FC236}">
                <a16:creationId xmlns:a16="http://schemas.microsoft.com/office/drawing/2014/main" id="{9BC335E8-287B-2524-150D-033C483514FE}"/>
              </a:ext>
            </a:extLst>
          </p:cNvPr>
          <p:cNvCxnSpPr>
            <a:cxnSpLocks/>
          </p:cNvCxnSpPr>
          <p:nvPr userDrawn="1"/>
        </p:nvCxnSpPr>
        <p:spPr>
          <a:xfrm>
            <a:off x="1278605"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6" name="Picture Placeholder 12">
            <a:extLst>
              <a:ext uri="{FF2B5EF4-FFF2-40B4-BE49-F238E27FC236}">
                <a16:creationId xmlns:a16="http://schemas.microsoft.com/office/drawing/2014/main" id="{4EDBDAE7-8B58-8891-7327-E4ABE61D6F14}"/>
              </a:ext>
            </a:extLst>
          </p:cNvPr>
          <p:cNvSpPr>
            <a:spLocks noGrp="1"/>
          </p:cNvSpPr>
          <p:nvPr>
            <p:ph type="pic" sz="quarter" idx="15" hasCustomPrompt="1"/>
          </p:nvPr>
        </p:nvSpPr>
        <p:spPr>
          <a:xfrm>
            <a:off x="1044532" y="149542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28" name="Text Placeholder 2">
            <a:extLst>
              <a:ext uri="{FF2B5EF4-FFF2-40B4-BE49-F238E27FC236}">
                <a16:creationId xmlns:a16="http://schemas.microsoft.com/office/drawing/2014/main" id="{549748C2-5A9E-2CC4-DDB7-9C25E95F7A4E}"/>
              </a:ext>
            </a:extLst>
          </p:cNvPr>
          <p:cNvSpPr>
            <a:spLocks noGrp="1"/>
          </p:cNvSpPr>
          <p:nvPr>
            <p:ph type="body" idx="1" hasCustomPrompt="1"/>
          </p:nvPr>
        </p:nvSpPr>
        <p:spPr>
          <a:xfrm>
            <a:off x="619390"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29" name="Oval 28">
            <a:extLst>
              <a:ext uri="{FF2B5EF4-FFF2-40B4-BE49-F238E27FC236}">
                <a16:creationId xmlns:a16="http://schemas.microsoft.com/office/drawing/2014/main" id="{71484C2E-741E-425F-80B2-476B27E37934}"/>
              </a:ext>
            </a:extLst>
          </p:cNvPr>
          <p:cNvSpPr/>
          <p:nvPr userDrawn="1"/>
        </p:nvSpPr>
        <p:spPr>
          <a:xfrm>
            <a:off x="3907187"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30" name="Straight Connector 29">
            <a:extLst>
              <a:ext uri="{FF2B5EF4-FFF2-40B4-BE49-F238E27FC236}">
                <a16:creationId xmlns:a16="http://schemas.microsoft.com/office/drawing/2014/main" id="{E6A0E0EC-CE34-DAAD-5377-9E2F5CE887E1}"/>
              </a:ext>
            </a:extLst>
          </p:cNvPr>
          <p:cNvCxnSpPr>
            <a:cxnSpLocks/>
          </p:cNvCxnSpPr>
          <p:nvPr userDrawn="1"/>
        </p:nvCxnSpPr>
        <p:spPr>
          <a:xfrm>
            <a:off x="4150046"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1" name="Picture Placeholder 12">
            <a:extLst>
              <a:ext uri="{FF2B5EF4-FFF2-40B4-BE49-F238E27FC236}">
                <a16:creationId xmlns:a16="http://schemas.microsoft.com/office/drawing/2014/main" id="{DF8B5B29-D300-9F69-E0B7-56BDB2FEF6D3}"/>
              </a:ext>
            </a:extLst>
          </p:cNvPr>
          <p:cNvSpPr>
            <a:spLocks noGrp="1"/>
          </p:cNvSpPr>
          <p:nvPr>
            <p:ph type="pic" sz="quarter" idx="16" hasCustomPrompt="1"/>
          </p:nvPr>
        </p:nvSpPr>
        <p:spPr>
          <a:xfrm>
            <a:off x="3916712" y="1495425"/>
            <a:ext cx="1480566" cy="1480566"/>
          </a:xfrm>
          <a:prstGeom prst="ellipse">
            <a:avLst/>
          </a:prstGeom>
        </p:spPr>
        <p:txBody>
          <a:bodyPr>
            <a:noAutofit/>
          </a:bodyPr>
          <a:lstStyle>
            <a:lvl1pPr marL="0" indent="0">
              <a:buNone/>
              <a:defRPr sz="1400"/>
            </a:lvl1pPr>
          </a:lstStyle>
          <a:p>
            <a:r>
              <a:rPr lang="en-US"/>
              <a:t>Click icon to add image</a:t>
            </a:r>
          </a:p>
        </p:txBody>
      </p:sp>
      <p:sp>
        <p:nvSpPr>
          <p:cNvPr id="36" name="Text Placeholder 2">
            <a:extLst>
              <a:ext uri="{FF2B5EF4-FFF2-40B4-BE49-F238E27FC236}">
                <a16:creationId xmlns:a16="http://schemas.microsoft.com/office/drawing/2014/main" id="{4B69EA51-E832-1E2D-4F0C-82C9115D3ECB}"/>
              </a:ext>
            </a:extLst>
          </p:cNvPr>
          <p:cNvSpPr>
            <a:spLocks noGrp="1"/>
          </p:cNvSpPr>
          <p:nvPr>
            <p:ph type="body" idx="18" hasCustomPrompt="1"/>
          </p:nvPr>
        </p:nvSpPr>
        <p:spPr>
          <a:xfrm>
            <a:off x="3490831"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7" name="Oval 36">
            <a:extLst>
              <a:ext uri="{FF2B5EF4-FFF2-40B4-BE49-F238E27FC236}">
                <a16:creationId xmlns:a16="http://schemas.microsoft.com/office/drawing/2014/main" id="{1D260014-AEF1-7AE3-57DD-F0BD3AD7647D}"/>
              </a:ext>
            </a:extLst>
          </p:cNvPr>
          <p:cNvSpPr/>
          <p:nvPr userDrawn="1"/>
        </p:nvSpPr>
        <p:spPr>
          <a:xfrm>
            <a:off x="9653762"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39" name="Straight Connector 38">
            <a:extLst>
              <a:ext uri="{FF2B5EF4-FFF2-40B4-BE49-F238E27FC236}">
                <a16:creationId xmlns:a16="http://schemas.microsoft.com/office/drawing/2014/main" id="{24AE0500-65AD-FF0D-254A-17E030003051}"/>
              </a:ext>
            </a:extLst>
          </p:cNvPr>
          <p:cNvCxnSpPr>
            <a:cxnSpLocks/>
          </p:cNvCxnSpPr>
          <p:nvPr userDrawn="1"/>
        </p:nvCxnSpPr>
        <p:spPr>
          <a:xfrm>
            <a:off x="9897360"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Picture Placeholder 12">
            <a:extLst>
              <a:ext uri="{FF2B5EF4-FFF2-40B4-BE49-F238E27FC236}">
                <a16:creationId xmlns:a16="http://schemas.microsoft.com/office/drawing/2014/main" id="{B640880A-7973-008F-432F-8B123939CD01}"/>
              </a:ext>
            </a:extLst>
          </p:cNvPr>
          <p:cNvSpPr>
            <a:spLocks noGrp="1"/>
          </p:cNvSpPr>
          <p:nvPr>
            <p:ph type="pic" sz="quarter" idx="19" hasCustomPrompt="1"/>
          </p:nvPr>
        </p:nvSpPr>
        <p:spPr>
          <a:xfrm>
            <a:off x="9663287" y="1495425"/>
            <a:ext cx="1480566" cy="1480566"/>
          </a:xfrm>
          <a:prstGeom prst="ellipse">
            <a:avLst/>
          </a:prstGeom>
        </p:spPr>
        <p:txBody>
          <a:bodyPr>
            <a:noAutofit/>
          </a:bodyPr>
          <a:lstStyle>
            <a:lvl1pPr marL="0" indent="0">
              <a:buNone/>
              <a:defRPr sz="1400"/>
            </a:lvl1pPr>
          </a:lstStyle>
          <a:p>
            <a:r>
              <a:rPr lang="en-US"/>
              <a:t>Click icon to add image</a:t>
            </a:r>
          </a:p>
        </p:txBody>
      </p:sp>
      <p:sp>
        <p:nvSpPr>
          <p:cNvPr id="44" name="Text Placeholder 2">
            <a:extLst>
              <a:ext uri="{FF2B5EF4-FFF2-40B4-BE49-F238E27FC236}">
                <a16:creationId xmlns:a16="http://schemas.microsoft.com/office/drawing/2014/main" id="{25C21C7E-82D5-470C-2DF8-E789D36F8E26}"/>
              </a:ext>
            </a:extLst>
          </p:cNvPr>
          <p:cNvSpPr>
            <a:spLocks noGrp="1"/>
          </p:cNvSpPr>
          <p:nvPr>
            <p:ph type="body" idx="21" hasCustomPrompt="1"/>
          </p:nvPr>
        </p:nvSpPr>
        <p:spPr>
          <a:xfrm>
            <a:off x="9238145"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5" name="Oval 44">
            <a:extLst>
              <a:ext uri="{FF2B5EF4-FFF2-40B4-BE49-F238E27FC236}">
                <a16:creationId xmlns:a16="http://schemas.microsoft.com/office/drawing/2014/main" id="{7D97B6E0-585B-449B-320B-4687159A7D9A}"/>
              </a:ext>
            </a:extLst>
          </p:cNvPr>
          <p:cNvSpPr/>
          <p:nvPr userDrawn="1"/>
        </p:nvSpPr>
        <p:spPr>
          <a:xfrm>
            <a:off x="6780474"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46" name="Straight Connector 45">
            <a:extLst>
              <a:ext uri="{FF2B5EF4-FFF2-40B4-BE49-F238E27FC236}">
                <a16:creationId xmlns:a16="http://schemas.microsoft.com/office/drawing/2014/main" id="{5C22E0AE-DAB3-BF17-69BF-39D436D975C1}"/>
              </a:ext>
            </a:extLst>
          </p:cNvPr>
          <p:cNvCxnSpPr>
            <a:cxnSpLocks/>
          </p:cNvCxnSpPr>
          <p:nvPr userDrawn="1"/>
        </p:nvCxnSpPr>
        <p:spPr>
          <a:xfrm>
            <a:off x="7023702"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7" name="Picture Placeholder 12">
            <a:extLst>
              <a:ext uri="{FF2B5EF4-FFF2-40B4-BE49-F238E27FC236}">
                <a16:creationId xmlns:a16="http://schemas.microsoft.com/office/drawing/2014/main" id="{51D0E8A9-2F1B-524B-6392-9D00F738F8FC}"/>
              </a:ext>
            </a:extLst>
          </p:cNvPr>
          <p:cNvSpPr>
            <a:spLocks noGrp="1"/>
          </p:cNvSpPr>
          <p:nvPr>
            <p:ph type="pic" sz="quarter" idx="22" hasCustomPrompt="1"/>
          </p:nvPr>
        </p:nvSpPr>
        <p:spPr>
          <a:xfrm>
            <a:off x="6789999" y="1495425"/>
            <a:ext cx="1480566" cy="1480566"/>
          </a:xfrm>
          <a:prstGeom prst="ellipse">
            <a:avLst/>
          </a:prstGeom>
        </p:spPr>
        <p:txBody>
          <a:bodyPr>
            <a:noAutofit/>
          </a:bodyPr>
          <a:lstStyle>
            <a:lvl1pPr marL="0" indent="0">
              <a:buNone/>
              <a:defRPr sz="1400"/>
            </a:lvl1pPr>
          </a:lstStyle>
          <a:p>
            <a:r>
              <a:rPr lang="en-US"/>
              <a:t>Click icon to add image</a:t>
            </a:r>
          </a:p>
        </p:txBody>
      </p:sp>
      <p:sp>
        <p:nvSpPr>
          <p:cNvPr id="49" name="Text Placeholder 2">
            <a:extLst>
              <a:ext uri="{FF2B5EF4-FFF2-40B4-BE49-F238E27FC236}">
                <a16:creationId xmlns:a16="http://schemas.microsoft.com/office/drawing/2014/main" id="{F1075A04-6C45-3D86-8929-00EBC25E1E6A}"/>
              </a:ext>
            </a:extLst>
          </p:cNvPr>
          <p:cNvSpPr>
            <a:spLocks noGrp="1"/>
          </p:cNvSpPr>
          <p:nvPr>
            <p:ph type="body" idx="24" hasCustomPrompt="1"/>
          </p:nvPr>
        </p:nvSpPr>
        <p:spPr>
          <a:xfrm>
            <a:off x="6364487"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24" name="Text Placeholder 12">
            <a:extLst>
              <a:ext uri="{FF2B5EF4-FFF2-40B4-BE49-F238E27FC236}">
                <a16:creationId xmlns:a16="http://schemas.microsoft.com/office/drawing/2014/main" id="{58854D2F-6CCC-4DF7-999B-BAA1DE47DAC6}"/>
              </a:ext>
            </a:extLst>
          </p:cNvPr>
          <p:cNvSpPr>
            <a:spLocks noGrp="1"/>
          </p:cNvSpPr>
          <p:nvPr>
            <p:ph type="body" sz="quarter" idx="14" hasCustomPrompt="1"/>
          </p:nvPr>
        </p:nvSpPr>
        <p:spPr>
          <a:xfrm>
            <a:off x="619391"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25" name="Text Placeholder 12">
            <a:extLst>
              <a:ext uri="{FF2B5EF4-FFF2-40B4-BE49-F238E27FC236}">
                <a16:creationId xmlns:a16="http://schemas.microsoft.com/office/drawing/2014/main" id="{1D47C67D-F3C1-4698-B501-2DD6E172F678}"/>
              </a:ext>
            </a:extLst>
          </p:cNvPr>
          <p:cNvSpPr>
            <a:spLocks noGrp="1"/>
          </p:cNvSpPr>
          <p:nvPr>
            <p:ph type="body" sz="quarter" idx="17" hasCustomPrompt="1"/>
          </p:nvPr>
        </p:nvSpPr>
        <p:spPr>
          <a:xfrm>
            <a:off x="3490832"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2" name="Text Placeholder 12">
            <a:extLst>
              <a:ext uri="{FF2B5EF4-FFF2-40B4-BE49-F238E27FC236}">
                <a16:creationId xmlns:a16="http://schemas.microsoft.com/office/drawing/2014/main" id="{FABC4204-B552-4C7B-A853-025870FBF217}"/>
              </a:ext>
            </a:extLst>
          </p:cNvPr>
          <p:cNvSpPr>
            <a:spLocks noGrp="1"/>
          </p:cNvSpPr>
          <p:nvPr>
            <p:ph type="body" sz="quarter" idx="20" hasCustomPrompt="1"/>
          </p:nvPr>
        </p:nvSpPr>
        <p:spPr>
          <a:xfrm>
            <a:off x="9238146"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4" name="Text Placeholder 12">
            <a:extLst>
              <a:ext uri="{FF2B5EF4-FFF2-40B4-BE49-F238E27FC236}">
                <a16:creationId xmlns:a16="http://schemas.microsoft.com/office/drawing/2014/main" id="{073F2B04-7AD2-48D2-99EB-8F67491FC09F}"/>
              </a:ext>
            </a:extLst>
          </p:cNvPr>
          <p:cNvSpPr>
            <a:spLocks noGrp="1"/>
          </p:cNvSpPr>
          <p:nvPr>
            <p:ph type="body" sz="quarter" idx="23" hasCustomPrompt="1"/>
          </p:nvPr>
        </p:nvSpPr>
        <p:spPr>
          <a:xfrm>
            <a:off x="6364488"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Tree>
    <p:extLst>
      <p:ext uri="{BB962C8B-B14F-4D97-AF65-F5344CB8AC3E}">
        <p14:creationId xmlns:p14="http://schemas.microsoft.com/office/powerpoint/2010/main" val="640065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Four-column">
    <p:bg>
      <p:bgPr>
        <a:solidFill>
          <a:schemeClr val="bg1"/>
        </a:solid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19100"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Four-column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601980"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601980"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0" name="Rectangle: Rounded Corners 14">
            <a:extLst>
              <a:ext uri="{FF2B5EF4-FFF2-40B4-BE49-F238E27FC236}">
                <a16:creationId xmlns:a16="http://schemas.microsoft.com/office/drawing/2014/main" id="{CDA630CA-AC91-9937-3BDE-708242D99EE2}"/>
              </a:ext>
            </a:extLst>
          </p:cNvPr>
          <p:cNvSpPr/>
          <p:nvPr userDrawn="1"/>
        </p:nvSpPr>
        <p:spPr>
          <a:xfrm>
            <a:off x="3344333"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1" name="Rectangle: Rounded Corners 14">
            <a:extLst>
              <a:ext uri="{FF2B5EF4-FFF2-40B4-BE49-F238E27FC236}">
                <a16:creationId xmlns:a16="http://schemas.microsoft.com/office/drawing/2014/main" id="{D9FE9A6B-FC2A-9A04-C60A-5FF8E588915F}"/>
              </a:ext>
            </a:extLst>
          </p:cNvPr>
          <p:cNvSpPr/>
          <p:nvPr userDrawn="1"/>
        </p:nvSpPr>
        <p:spPr>
          <a:xfrm>
            <a:off x="6269566"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2" name="Rectangle: Rounded Corners 14">
            <a:extLst>
              <a:ext uri="{FF2B5EF4-FFF2-40B4-BE49-F238E27FC236}">
                <a16:creationId xmlns:a16="http://schemas.microsoft.com/office/drawing/2014/main" id="{5132F6C4-259F-A485-6FEB-B51E68939AC4}"/>
              </a:ext>
            </a:extLst>
          </p:cNvPr>
          <p:cNvSpPr/>
          <p:nvPr userDrawn="1"/>
        </p:nvSpPr>
        <p:spPr>
          <a:xfrm>
            <a:off x="9194800"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3" name="Text Placeholder 2">
            <a:extLst>
              <a:ext uri="{FF2B5EF4-FFF2-40B4-BE49-F238E27FC236}">
                <a16:creationId xmlns:a16="http://schemas.microsoft.com/office/drawing/2014/main" id="{8ACFE3EF-31FB-9767-3942-855DA022D2D0}"/>
              </a:ext>
            </a:extLst>
          </p:cNvPr>
          <p:cNvSpPr>
            <a:spLocks noGrp="1"/>
          </p:cNvSpPr>
          <p:nvPr>
            <p:ph type="body" idx="13" hasCustomPrompt="1"/>
          </p:nvPr>
        </p:nvSpPr>
        <p:spPr>
          <a:xfrm>
            <a:off x="3521287"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4" name="Content Placeholder 3">
            <a:extLst>
              <a:ext uri="{FF2B5EF4-FFF2-40B4-BE49-F238E27FC236}">
                <a16:creationId xmlns:a16="http://schemas.microsoft.com/office/drawing/2014/main" id="{5100FB44-5917-E2FA-F2F6-B9595E8BAE93}"/>
              </a:ext>
            </a:extLst>
          </p:cNvPr>
          <p:cNvSpPr>
            <a:spLocks noGrp="1"/>
          </p:cNvSpPr>
          <p:nvPr>
            <p:ph sz="half" idx="14" hasCustomPrompt="1"/>
          </p:nvPr>
        </p:nvSpPr>
        <p:spPr>
          <a:xfrm>
            <a:off x="3521287"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5" name="Text Placeholder 2">
            <a:extLst>
              <a:ext uri="{FF2B5EF4-FFF2-40B4-BE49-F238E27FC236}">
                <a16:creationId xmlns:a16="http://schemas.microsoft.com/office/drawing/2014/main" id="{25C4A104-65E1-D9DA-FB3D-FB3069741FD4}"/>
              </a:ext>
            </a:extLst>
          </p:cNvPr>
          <p:cNvSpPr>
            <a:spLocks noGrp="1"/>
          </p:cNvSpPr>
          <p:nvPr>
            <p:ph type="body" idx="15" hasCustomPrompt="1"/>
          </p:nvPr>
        </p:nvSpPr>
        <p:spPr>
          <a:xfrm>
            <a:off x="6446520"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6" name="Content Placeholder 3">
            <a:extLst>
              <a:ext uri="{FF2B5EF4-FFF2-40B4-BE49-F238E27FC236}">
                <a16:creationId xmlns:a16="http://schemas.microsoft.com/office/drawing/2014/main" id="{83755C07-4451-FB89-D4A0-6F1401349EE7}"/>
              </a:ext>
            </a:extLst>
          </p:cNvPr>
          <p:cNvSpPr>
            <a:spLocks noGrp="1"/>
          </p:cNvSpPr>
          <p:nvPr>
            <p:ph sz="half" idx="16" hasCustomPrompt="1"/>
          </p:nvPr>
        </p:nvSpPr>
        <p:spPr>
          <a:xfrm>
            <a:off x="6446520"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7" name="Text Placeholder 2">
            <a:extLst>
              <a:ext uri="{FF2B5EF4-FFF2-40B4-BE49-F238E27FC236}">
                <a16:creationId xmlns:a16="http://schemas.microsoft.com/office/drawing/2014/main" id="{1102334C-C71A-030B-D4A9-CDCB5F6F07DC}"/>
              </a:ext>
            </a:extLst>
          </p:cNvPr>
          <p:cNvSpPr>
            <a:spLocks noGrp="1"/>
          </p:cNvSpPr>
          <p:nvPr>
            <p:ph type="body" idx="17" hasCustomPrompt="1"/>
          </p:nvPr>
        </p:nvSpPr>
        <p:spPr>
          <a:xfrm>
            <a:off x="9371754"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8" name="Content Placeholder 3">
            <a:extLst>
              <a:ext uri="{FF2B5EF4-FFF2-40B4-BE49-F238E27FC236}">
                <a16:creationId xmlns:a16="http://schemas.microsoft.com/office/drawing/2014/main" id="{6231D22F-202B-F7CC-05D0-9F1736CCBE05}"/>
              </a:ext>
            </a:extLst>
          </p:cNvPr>
          <p:cNvSpPr>
            <a:spLocks noGrp="1"/>
          </p:cNvSpPr>
          <p:nvPr>
            <p:ph sz="half" idx="18" hasCustomPrompt="1"/>
          </p:nvPr>
        </p:nvSpPr>
        <p:spPr>
          <a:xfrm>
            <a:off x="9371754"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271417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Four-column w circle pictures">
    <p:bg>
      <p:bgPr>
        <a:solidFill>
          <a:schemeClr val="bg1"/>
        </a:solidFill>
        <a:effectLst/>
      </p:bgPr>
    </p:bg>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DFB76CAA-3D89-ABF8-57CF-7B6E9C42494A}"/>
              </a:ext>
            </a:extLst>
          </p:cNvPr>
          <p:cNvSpPr/>
          <p:nvPr userDrawn="1"/>
        </p:nvSpPr>
        <p:spPr>
          <a:xfrm>
            <a:off x="419100"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Four-column round icon,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541244"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541244"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4" name="Rectangle: Rounded Corners 24">
            <a:extLst>
              <a:ext uri="{FF2B5EF4-FFF2-40B4-BE49-F238E27FC236}">
                <a16:creationId xmlns:a16="http://schemas.microsoft.com/office/drawing/2014/main" id="{19F444B6-6CD6-C89C-4E82-9FB04446FE2A}"/>
              </a:ext>
            </a:extLst>
          </p:cNvPr>
          <p:cNvSpPr/>
          <p:nvPr userDrawn="1"/>
        </p:nvSpPr>
        <p:spPr>
          <a:xfrm>
            <a:off x="9105901"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5" name="Text Placeholder 2">
            <a:extLst>
              <a:ext uri="{FF2B5EF4-FFF2-40B4-BE49-F238E27FC236}">
                <a16:creationId xmlns:a16="http://schemas.microsoft.com/office/drawing/2014/main" id="{AD1D5D2D-E4DB-925B-41D5-4B7F6BB4D843}"/>
              </a:ext>
            </a:extLst>
          </p:cNvPr>
          <p:cNvSpPr>
            <a:spLocks noGrp="1"/>
          </p:cNvSpPr>
          <p:nvPr>
            <p:ph type="body" idx="18" hasCustomPrompt="1"/>
          </p:nvPr>
        </p:nvSpPr>
        <p:spPr>
          <a:xfrm>
            <a:off x="9228045"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6" name="Content Placeholder 3">
            <a:extLst>
              <a:ext uri="{FF2B5EF4-FFF2-40B4-BE49-F238E27FC236}">
                <a16:creationId xmlns:a16="http://schemas.microsoft.com/office/drawing/2014/main" id="{D7169697-B47B-6FBD-A28E-24F4EC79745B}"/>
              </a:ext>
            </a:extLst>
          </p:cNvPr>
          <p:cNvSpPr>
            <a:spLocks noGrp="1"/>
          </p:cNvSpPr>
          <p:nvPr>
            <p:ph sz="half" idx="19" hasCustomPrompt="1"/>
          </p:nvPr>
        </p:nvSpPr>
        <p:spPr>
          <a:xfrm>
            <a:off x="9228045"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8" name="Rectangle: Rounded Corners 24">
            <a:extLst>
              <a:ext uri="{FF2B5EF4-FFF2-40B4-BE49-F238E27FC236}">
                <a16:creationId xmlns:a16="http://schemas.microsoft.com/office/drawing/2014/main" id="{CC78F6CD-DF44-3BDE-EEC0-0680C981E94B}"/>
              </a:ext>
            </a:extLst>
          </p:cNvPr>
          <p:cNvSpPr/>
          <p:nvPr userDrawn="1"/>
        </p:nvSpPr>
        <p:spPr>
          <a:xfrm>
            <a:off x="3318622"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9" name="Text Placeholder 2">
            <a:extLst>
              <a:ext uri="{FF2B5EF4-FFF2-40B4-BE49-F238E27FC236}">
                <a16:creationId xmlns:a16="http://schemas.microsoft.com/office/drawing/2014/main" id="{C443F3C4-5019-2196-B304-29FD5CD37334}"/>
              </a:ext>
            </a:extLst>
          </p:cNvPr>
          <p:cNvSpPr>
            <a:spLocks noGrp="1"/>
          </p:cNvSpPr>
          <p:nvPr>
            <p:ph type="body" idx="21" hasCustomPrompt="1"/>
          </p:nvPr>
        </p:nvSpPr>
        <p:spPr>
          <a:xfrm>
            <a:off x="3440766"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24" name="Content Placeholder 3">
            <a:extLst>
              <a:ext uri="{FF2B5EF4-FFF2-40B4-BE49-F238E27FC236}">
                <a16:creationId xmlns:a16="http://schemas.microsoft.com/office/drawing/2014/main" id="{3618E3E1-A19B-D1C4-3671-0FEF46CC521E}"/>
              </a:ext>
            </a:extLst>
          </p:cNvPr>
          <p:cNvSpPr>
            <a:spLocks noGrp="1"/>
          </p:cNvSpPr>
          <p:nvPr>
            <p:ph sz="half" idx="22" hasCustomPrompt="1"/>
          </p:nvPr>
        </p:nvSpPr>
        <p:spPr>
          <a:xfrm>
            <a:off x="3440766"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0" name="Rectangle: Rounded Corners 24">
            <a:extLst>
              <a:ext uri="{FF2B5EF4-FFF2-40B4-BE49-F238E27FC236}">
                <a16:creationId xmlns:a16="http://schemas.microsoft.com/office/drawing/2014/main" id="{E4457818-9CE9-D759-7421-54D0BDA29DD3}"/>
              </a:ext>
            </a:extLst>
          </p:cNvPr>
          <p:cNvSpPr/>
          <p:nvPr userDrawn="1"/>
        </p:nvSpPr>
        <p:spPr>
          <a:xfrm>
            <a:off x="6205444"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1" name="Text Placeholder 2">
            <a:extLst>
              <a:ext uri="{FF2B5EF4-FFF2-40B4-BE49-F238E27FC236}">
                <a16:creationId xmlns:a16="http://schemas.microsoft.com/office/drawing/2014/main" id="{DFFCA4D1-963F-089F-8EE7-7A03ADA1AD07}"/>
              </a:ext>
            </a:extLst>
          </p:cNvPr>
          <p:cNvSpPr>
            <a:spLocks noGrp="1"/>
          </p:cNvSpPr>
          <p:nvPr>
            <p:ph type="body" idx="24" hasCustomPrompt="1"/>
          </p:nvPr>
        </p:nvSpPr>
        <p:spPr>
          <a:xfrm>
            <a:off x="6327588"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2" name="Content Placeholder 3">
            <a:extLst>
              <a:ext uri="{FF2B5EF4-FFF2-40B4-BE49-F238E27FC236}">
                <a16:creationId xmlns:a16="http://schemas.microsoft.com/office/drawing/2014/main" id="{A89CB49B-6C6A-E53F-2301-B5149145828C}"/>
              </a:ext>
            </a:extLst>
          </p:cNvPr>
          <p:cNvSpPr>
            <a:spLocks noGrp="1"/>
          </p:cNvSpPr>
          <p:nvPr>
            <p:ph sz="half" idx="25" hasCustomPrompt="1"/>
          </p:nvPr>
        </p:nvSpPr>
        <p:spPr>
          <a:xfrm>
            <a:off x="6327588"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Picture Placeholder 12">
            <a:extLst>
              <a:ext uri="{FF2B5EF4-FFF2-40B4-BE49-F238E27FC236}">
                <a16:creationId xmlns:a16="http://schemas.microsoft.com/office/drawing/2014/main" id="{B2E8B191-B556-8C76-26F8-D0240238D314}"/>
              </a:ext>
            </a:extLst>
          </p:cNvPr>
          <p:cNvSpPr>
            <a:spLocks noGrp="1"/>
          </p:cNvSpPr>
          <p:nvPr>
            <p:ph type="pic" sz="quarter" idx="15" hasCustomPrompt="1"/>
          </p:nvPr>
        </p:nvSpPr>
        <p:spPr>
          <a:xfrm>
            <a:off x="877456" y="1371600"/>
            <a:ext cx="1826488" cy="1826488"/>
          </a:xfrm>
          <a:prstGeom prst="ellipse">
            <a:avLst/>
          </a:prstGeom>
        </p:spPr>
        <p:txBody>
          <a:bodyPr>
            <a:noAutofit/>
          </a:bodyPr>
          <a:lstStyle>
            <a:lvl1pPr marL="0" indent="0">
              <a:buNone/>
              <a:defRPr sz="1400"/>
            </a:lvl1pPr>
          </a:lstStyle>
          <a:p>
            <a:r>
              <a:rPr lang="en-US" dirty="0"/>
              <a:t>Click icon to add image</a:t>
            </a:r>
          </a:p>
        </p:txBody>
      </p:sp>
      <p:sp>
        <p:nvSpPr>
          <p:cNvPr id="9" name="Picture Placeholder 12">
            <a:extLst>
              <a:ext uri="{FF2B5EF4-FFF2-40B4-BE49-F238E27FC236}">
                <a16:creationId xmlns:a16="http://schemas.microsoft.com/office/drawing/2014/main" id="{6F8B59B9-F0AE-AA2C-52E1-A725A2CDB6E2}"/>
              </a:ext>
            </a:extLst>
          </p:cNvPr>
          <p:cNvSpPr>
            <a:spLocks noGrp="1"/>
          </p:cNvSpPr>
          <p:nvPr>
            <p:ph type="pic" sz="quarter" idx="26" hasCustomPrompt="1"/>
          </p:nvPr>
        </p:nvSpPr>
        <p:spPr>
          <a:xfrm>
            <a:off x="3776978" y="1371600"/>
            <a:ext cx="1826488" cy="1826488"/>
          </a:xfrm>
          <a:prstGeom prst="ellipse">
            <a:avLst/>
          </a:prstGeom>
        </p:spPr>
        <p:txBody>
          <a:bodyPr>
            <a:noAutofit/>
          </a:bodyPr>
          <a:lstStyle>
            <a:lvl1pPr marL="0" indent="0">
              <a:buNone/>
              <a:defRPr sz="1400"/>
            </a:lvl1pPr>
          </a:lstStyle>
          <a:p>
            <a:r>
              <a:rPr lang="en-US" dirty="0"/>
              <a:t>Click icon to add image</a:t>
            </a:r>
          </a:p>
        </p:txBody>
      </p:sp>
      <p:sp>
        <p:nvSpPr>
          <p:cNvPr id="10" name="Picture Placeholder 12">
            <a:extLst>
              <a:ext uri="{FF2B5EF4-FFF2-40B4-BE49-F238E27FC236}">
                <a16:creationId xmlns:a16="http://schemas.microsoft.com/office/drawing/2014/main" id="{77ADBE82-6854-A647-3FC6-792F112BCF0E}"/>
              </a:ext>
            </a:extLst>
          </p:cNvPr>
          <p:cNvSpPr>
            <a:spLocks noGrp="1"/>
          </p:cNvSpPr>
          <p:nvPr>
            <p:ph type="pic" sz="quarter" idx="27" hasCustomPrompt="1"/>
          </p:nvPr>
        </p:nvSpPr>
        <p:spPr>
          <a:xfrm>
            <a:off x="6663800" y="1371600"/>
            <a:ext cx="1826488" cy="1826488"/>
          </a:xfrm>
          <a:prstGeom prst="ellipse">
            <a:avLst/>
          </a:prstGeom>
        </p:spPr>
        <p:txBody>
          <a:bodyPr>
            <a:noAutofit/>
          </a:bodyPr>
          <a:lstStyle>
            <a:lvl1pPr marL="0" indent="0">
              <a:buNone/>
              <a:defRPr sz="1400"/>
            </a:lvl1pPr>
          </a:lstStyle>
          <a:p>
            <a:r>
              <a:rPr lang="en-US" dirty="0"/>
              <a:t>Click icon to add image</a:t>
            </a:r>
          </a:p>
        </p:txBody>
      </p:sp>
      <p:sp>
        <p:nvSpPr>
          <p:cNvPr id="11" name="Picture Placeholder 12">
            <a:extLst>
              <a:ext uri="{FF2B5EF4-FFF2-40B4-BE49-F238E27FC236}">
                <a16:creationId xmlns:a16="http://schemas.microsoft.com/office/drawing/2014/main" id="{7E9D9400-4361-4D96-03C1-61BC77089885}"/>
              </a:ext>
            </a:extLst>
          </p:cNvPr>
          <p:cNvSpPr>
            <a:spLocks noGrp="1"/>
          </p:cNvSpPr>
          <p:nvPr>
            <p:ph type="pic" sz="quarter" idx="28" hasCustomPrompt="1"/>
          </p:nvPr>
        </p:nvSpPr>
        <p:spPr>
          <a:xfrm>
            <a:off x="9564257" y="1371600"/>
            <a:ext cx="1826488" cy="1826488"/>
          </a:xfrm>
          <a:prstGeom prst="ellipse">
            <a:avLst/>
          </a:prstGeom>
        </p:spPr>
        <p:txBody>
          <a:bodyPr>
            <a:noAutofit/>
          </a:bodyPr>
          <a:lstStyle>
            <a:lvl1pPr marL="0" indent="0">
              <a:buNone/>
              <a:defRPr sz="1400"/>
            </a:lvl1pPr>
          </a:lstStyle>
          <a:p>
            <a:r>
              <a:rPr lang="en-US" dirty="0"/>
              <a:t>Click icon to add image</a:t>
            </a:r>
          </a:p>
        </p:txBody>
      </p:sp>
    </p:spTree>
    <p:extLst>
      <p:ext uri="{BB962C8B-B14F-4D97-AF65-F5344CB8AC3E}">
        <p14:creationId xmlns:p14="http://schemas.microsoft.com/office/powerpoint/2010/main" val="372236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Four rectangular imag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Four-column square icon,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41910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41910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D0D0FC32-9F03-894B-68E2-7CF5CF353C28}"/>
              </a:ext>
            </a:extLst>
          </p:cNvPr>
          <p:cNvSpPr>
            <a:spLocks noGrp="1"/>
          </p:cNvSpPr>
          <p:nvPr>
            <p:ph type="body" sz="quarter" idx="3" hasCustomPrompt="1"/>
          </p:nvPr>
        </p:nvSpPr>
        <p:spPr>
          <a:xfrm>
            <a:off x="337566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9" name="Content Placeholder 5">
            <a:extLst>
              <a:ext uri="{FF2B5EF4-FFF2-40B4-BE49-F238E27FC236}">
                <a16:creationId xmlns:a16="http://schemas.microsoft.com/office/drawing/2014/main" id="{E4526E34-C7D8-D509-A201-9E997DE2D906}"/>
              </a:ext>
            </a:extLst>
          </p:cNvPr>
          <p:cNvSpPr>
            <a:spLocks noGrp="1"/>
          </p:cNvSpPr>
          <p:nvPr>
            <p:ph sz="quarter" idx="4" hasCustomPrompt="1"/>
          </p:nvPr>
        </p:nvSpPr>
        <p:spPr>
          <a:xfrm>
            <a:off x="337566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0" name="Text Placeholder 4">
            <a:extLst>
              <a:ext uri="{FF2B5EF4-FFF2-40B4-BE49-F238E27FC236}">
                <a16:creationId xmlns:a16="http://schemas.microsoft.com/office/drawing/2014/main" id="{727260A6-1D2B-1B04-0EF4-AB8C63D83409}"/>
              </a:ext>
            </a:extLst>
          </p:cNvPr>
          <p:cNvSpPr>
            <a:spLocks noGrp="1"/>
          </p:cNvSpPr>
          <p:nvPr>
            <p:ph type="body" sz="quarter" idx="13" hasCustomPrompt="1"/>
          </p:nvPr>
        </p:nvSpPr>
        <p:spPr>
          <a:xfrm>
            <a:off x="633222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1" name="Content Placeholder 5">
            <a:extLst>
              <a:ext uri="{FF2B5EF4-FFF2-40B4-BE49-F238E27FC236}">
                <a16:creationId xmlns:a16="http://schemas.microsoft.com/office/drawing/2014/main" id="{ABA15F6B-C3A4-9F6E-51D4-6670B9E8047A}"/>
              </a:ext>
            </a:extLst>
          </p:cNvPr>
          <p:cNvSpPr>
            <a:spLocks noGrp="1"/>
          </p:cNvSpPr>
          <p:nvPr>
            <p:ph sz="quarter" idx="14" hasCustomPrompt="1"/>
          </p:nvPr>
        </p:nvSpPr>
        <p:spPr>
          <a:xfrm>
            <a:off x="633222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Text Placeholder 4">
            <a:extLst>
              <a:ext uri="{FF2B5EF4-FFF2-40B4-BE49-F238E27FC236}">
                <a16:creationId xmlns:a16="http://schemas.microsoft.com/office/drawing/2014/main" id="{40DE6576-FA6B-D29B-D71B-0E6A37656387}"/>
              </a:ext>
            </a:extLst>
          </p:cNvPr>
          <p:cNvSpPr>
            <a:spLocks noGrp="1"/>
          </p:cNvSpPr>
          <p:nvPr>
            <p:ph type="body" sz="quarter" idx="15" hasCustomPrompt="1"/>
          </p:nvPr>
        </p:nvSpPr>
        <p:spPr>
          <a:xfrm>
            <a:off x="928878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3" name="Content Placeholder 5">
            <a:extLst>
              <a:ext uri="{FF2B5EF4-FFF2-40B4-BE49-F238E27FC236}">
                <a16:creationId xmlns:a16="http://schemas.microsoft.com/office/drawing/2014/main" id="{E1C17393-3DDF-97D6-975E-2D841FD65DD6}"/>
              </a:ext>
            </a:extLst>
          </p:cNvPr>
          <p:cNvSpPr>
            <a:spLocks noGrp="1"/>
          </p:cNvSpPr>
          <p:nvPr>
            <p:ph sz="quarter" idx="16" hasCustomPrompt="1"/>
          </p:nvPr>
        </p:nvSpPr>
        <p:spPr>
          <a:xfrm>
            <a:off x="928878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4" name="Picture Placeholder 19">
            <a:extLst>
              <a:ext uri="{FF2B5EF4-FFF2-40B4-BE49-F238E27FC236}">
                <a16:creationId xmlns:a16="http://schemas.microsoft.com/office/drawing/2014/main" id="{731A5005-0DB1-2A1C-F866-F29978F637DC}"/>
              </a:ext>
            </a:extLst>
          </p:cNvPr>
          <p:cNvSpPr>
            <a:spLocks noGrp="1"/>
          </p:cNvSpPr>
          <p:nvPr>
            <p:ph type="pic" sz="quarter" idx="17" hasCustomPrompt="1"/>
          </p:nvPr>
        </p:nvSpPr>
        <p:spPr>
          <a:xfrm>
            <a:off x="41910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
        <p:nvSpPr>
          <p:cNvPr id="15" name="Picture Placeholder 19">
            <a:extLst>
              <a:ext uri="{FF2B5EF4-FFF2-40B4-BE49-F238E27FC236}">
                <a16:creationId xmlns:a16="http://schemas.microsoft.com/office/drawing/2014/main" id="{A13C9686-CD96-65CC-2668-E24BF4AB9CC2}"/>
              </a:ext>
            </a:extLst>
          </p:cNvPr>
          <p:cNvSpPr>
            <a:spLocks noGrp="1"/>
          </p:cNvSpPr>
          <p:nvPr>
            <p:ph type="pic" sz="quarter" idx="18" hasCustomPrompt="1"/>
          </p:nvPr>
        </p:nvSpPr>
        <p:spPr>
          <a:xfrm>
            <a:off x="337566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
        <p:nvSpPr>
          <p:cNvPr id="16" name="Picture Placeholder 19">
            <a:extLst>
              <a:ext uri="{FF2B5EF4-FFF2-40B4-BE49-F238E27FC236}">
                <a16:creationId xmlns:a16="http://schemas.microsoft.com/office/drawing/2014/main" id="{71FDDBDC-1DD5-3C49-10B7-23BCE22AABD9}"/>
              </a:ext>
            </a:extLst>
          </p:cNvPr>
          <p:cNvSpPr>
            <a:spLocks noGrp="1"/>
          </p:cNvSpPr>
          <p:nvPr>
            <p:ph type="pic" sz="quarter" idx="19" hasCustomPrompt="1"/>
          </p:nvPr>
        </p:nvSpPr>
        <p:spPr>
          <a:xfrm>
            <a:off x="633222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
        <p:nvSpPr>
          <p:cNvPr id="17" name="Picture Placeholder 19">
            <a:extLst>
              <a:ext uri="{FF2B5EF4-FFF2-40B4-BE49-F238E27FC236}">
                <a16:creationId xmlns:a16="http://schemas.microsoft.com/office/drawing/2014/main" id="{A3349B17-AA97-9018-7F50-07C82A4CBA32}"/>
              </a:ext>
            </a:extLst>
          </p:cNvPr>
          <p:cNvSpPr>
            <a:spLocks noGrp="1"/>
          </p:cNvSpPr>
          <p:nvPr>
            <p:ph type="pic" sz="quarter" idx="20" hasCustomPrompt="1"/>
          </p:nvPr>
        </p:nvSpPr>
        <p:spPr>
          <a:xfrm>
            <a:off x="928878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66080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Four blocks">
    <p:bg>
      <p:bgPr>
        <a:solidFill>
          <a:schemeClr val="bg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30C8F3CA-E2BE-1C64-14B5-F889B194D036}"/>
              </a:ext>
            </a:extLst>
          </p:cNvPr>
          <p:cNvSpPr>
            <a:spLocks noGrp="1"/>
          </p:cNvSpPr>
          <p:nvPr>
            <p:ph type="title" hasCustomPrompt="1"/>
          </p:nvPr>
        </p:nvSpPr>
        <p:spPr>
          <a:xfrm>
            <a:off x="419100" y="356258"/>
            <a:ext cx="11430001" cy="638175"/>
          </a:xfrm>
        </p:spPr>
        <p:txBody>
          <a:bodyPr/>
          <a:lstStyle/>
          <a:p>
            <a:r>
              <a:rPr lang="en-US" dirty="0"/>
              <a:t>Four-block icon and content layout</a:t>
            </a:r>
          </a:p>
        </p:txBody>
      </p:sp>
      <p:sp>
        <p:nvSpPr>
          <p:cNvPr id="2" name="Rectangle: Rounded Corners 14">
            <a:extLst>
              <a:ext uri="{FF2B5EF4-FFF2-40B4-BE49-F238E27FC236}">
                <a16:creationId xmlns:a16="http://schemas.microsoft.com/office/drawing/2014/main" id="{2631E0E3-66B9-656E-9237-366B85405449}"/>
              </a:ext>
            </a:extLst>
          </p:cNvPr>
          <p:cNvSpPr/>
          <p:nvPr userDrawn="1"/>
        </p:nvSpPr>
        <p:spPr>
          <a:xfrm>
            <a:off x="419100" y="1371600"/>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7" name="Content Placeholder 3">
            <a:extLst>
              <a:ext uri="{FF2B5EF4-FFF2-40B4-BE49-F238E27FC236}">
                <a16:creationId xmlns:a16="http://schemas.microsoft.com/office/drawing/2014/main" id="{DB28F420-F872-DF05-77F2-829896EC5830}"/>
              </a:ext>
            </a:extLst>
          </p:cNvPr>
          <p:cNvSpPr>
            <a:spLocks noGrp="1"/>
          </p:cNvSpPr>
          <p:nvPr>
            <p:ph sz="half" idx="2" hasCustomPrompt="1"/>
          </p:nvPr>
        </p:nvSpPr>
        <p:spPr>
          <a:xfrm>
            <a:off x="3062415" y="1954025"/>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18" name="Picture Placeholder 19">
            <a:extLst>
              <a:ext uri="{FF2B5EF4-FFF2-40B4-BE49-F238E27FC236}">
                <a16:creationId xmlns:a16="http://schemas.microsoft.com/office/drawing/2014/main" id="{3DD2BA4C-DA8E-A3EC-22C5-EC20E62D086B}"/>
              </a:ext>
            </a:extLst>
          </p:cNvPr>
          <p:cNvSpPr>
            <a:spLocks noGrp="1"/>
          </p:cNvSpPr>
          <p:nvPr>
            <p:ph type="pic" sz="quarter" idx="17" hasCustomPrompt="1"/>
          </p:nvPr>
        </p:nvSpPr>
        <p:spPr>
          <a:xfrm>
            <a:off x="419100" y="1371600"/>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1" name="Rectangle: Rounded Corners 14">
            <a:extLst>
              <a:ext uri="{FF2B5EF4-FFF2-40B4-BE49-F238E27FC236}">
                <a16:creationId xmlns:a16="http://schemas.microsoft.com/office/drawing/2014/main" id="{9B81CC61-A4B5-04FC-4164-D3C7CB42B9C1}"/>
              </a:ext>
            </a:extLst>
          </p:cNvPr>
          <p:cNvSpPr/>
          <p:nvPr userDrawn="1"/>
        </p:nvSpPr>
        <p:spPr>
          <a:xfrm>
            <a:off x="6385560" y="1371600"/>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2" name="Content Placeholder 3">
            <a:extLst>
              <a:ext uri="{FF2B5EF4-FFF2-40B4-BE49-F238E27FC236}">
                <a16:creationId xmlns:a16="http://schemas.microsoft.com/office/drawing/2014/main" id="{44BF3E90-5C33-71AB-5C99-7C1D76D7FABA}"/>
              </a:ext>
            </a:extLst>
          </p:cNvPr>
          <p:cNvSpPr>
            <a:spLocks noGrp="1"/>
          </p:cNvSpPr>
          <p:nvPr>
            <p:ph sz="half" idx="18" hasCustomPrompt="1"/>
          </p:nvPr>
        </p:nvSpPr>
        <p:spPr>
          <a:xfrm>
            <a:off x="9028875" y="1954025"/>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3" name="Picture Placeholder 19">
            <a:extLst>
              <a:ext uri="{FF2B5EF4-FFF2-40B4-BE49-F238E27FC236}">
                <a16:creationId xmlns:a16="http://schemas.microsoft.com/office/drawing/2014/main" id="{0546A675-E1C1-95C8-49A2-6D1028A3C1AB}"/>
              </a:ext>
            </a:extLst>
          </p:cNvPr>
          <p:cNvSpPr>
            <a:spLocks noGrp="1"/>
          </p:cNvSpPr>
          <p:nvPr>
            <p:ph type="pic" sz="quarter" idx="19" hasCustomPrompt="1"/>
          </p:nvPr>
        </p:nvSpPr>
        <p:spPr>
          <a:xfrm>
            <a:off x="6385560" y="1371600"/>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4" name="Rectangle: Rounded Corners 14">
            <a:extLst>
              <a:ext uri="{FF2B5EF4-FFF2-40B4-BE49-F238E27FC236}">
                <a16:creationId xmlns:a16="http://schemas.microsoft.com/office/drawing/2014/main" id="{71EBE055-2A0A-B5BA-FA53-28C981F6D136}"/>
              </a:ext>
            </a:extLst>
          </p:cNvPr>
          <p:cNvSpPr/>
          <p:nvPr userDrawn="1"/>
        </p:nvSpPr>
        <p:spPr>
          <a:xfrm>
            <a:off x="419100" y="3849328"/>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5" name="Content Placeholder 3">
            <a:extLst>
              <a:ext uri="{FF2B5EF4-FFF2-40B4-BE49-F238E27FC236}">
                <a16:creationId xmlns:a16="http://schemas.microsoft.com/office/drawing/2014/main" id="{F9417FD1-7603-092A-724B-2A4FF45C893A}"/>
              </a:ext>
            </a:extLst>
          </p:cNvPr>
          <p:cNvSpPr>
            <a:spLocks noGrp="1"/>
          </p:cNvSpPr>
          <p:nvPr>
            <p:ph sz="half" idx="20" hasCustomPrompt="1"/>
          </p:nvPr>
        </p:nvSpPr>
        <p:spPr>
          <a:xfrm>
            <a:off x="3062415" y="4431753"/>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6" name="Picture Placeholder 19">
            <a:extLst>
              <a:ext uri="{FF2B5EF4-FFF2-40B4-BE49-F238E27FC236}">
                <a16:creationId xmlns:a16="http://schemas.microsoft.com/office/drawing/2014/main" id="{3B4DD86D-9F31-E558-834A-F68784EC8B1C}"/>
              </a:ext>
            </a:extLst>
          </p:cNvPr>
          <p:cNvSpPr>
            <a:spLocks noGrp="1"/>
          </p:cNvSpPr>
          <p:nvPr>
            <p:ph type="pic" sz="quarter" idx="21" hasCustomPrompt="1"/>
          </p:nvPr>
        </p:nvSpPr>
        <p:spPr>
          <a:xfrm>
            <a:off x="419100" y="3849328"/>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7" name="Rectangle: Rounded Corners 14">
            <a:extLst>
              <a:ext uri="{FF2B5EF4-FFF2-40B4-BE49-F238E27FC236}">
                <a16:creationId xmlns:a16="http://schemas.microsoft.com/office/drawing/2014/main" id="{06DC2354-1F0E-BBDF-276C-E89428D65BA8}"/>
              </a:ext>
            </a:extLst>
          </p:cNvPr>
          <p:cNvSpPr/>
          <p:nvPr userDrawn="1"/>
        </p:nvSpPr>
        <p:spPr>
          <a:xfrm>
            <a:off x="6385560" y="3849328"/>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8" name="Content Placeholder 3">
            <a:extLst>
              <a:ext uri="{FF2B5EF4-FFF2-40B4-BE49-F238E27FC236}">
                <a16:creationId xmlns:a16="http://schemas.microsoft.com/office/drawing/2014/main" id="{6FE0428A-B521-5C48-80FD-EC699EEB4AB1}"/>
              </a:ext>
            </a:extLst>
          </p:cNvPr>
          <p:cNvSpPr>
            <a:spLocks noGrp="1"/>
          </p:cNvSpPr>
          <p:nvPr>
            <p:ph sz="half" idx="22" hasCustomPrompt="1"/>
          </p:nvPr>
        </p:nvSpPr>
        <p:spPr>
          <a:xfrm>
            <a:off x="9028875" y="4431753"/>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9" name="Picture Placeholder 19">
            <a:extLst>
              <a:ext uri="{FF2B5EF4-FFF2-40B4-BE49-F238E27FC236}">
                <a16:creationId xmlns:a16="http://schemas.microsoft.com/office/drawing/2014/main" id="{896EC479-0271-8EBF-CAFE-84C5EC068355}"/>
              </a:ext>
            </a:extLst>
          </p:cNvPr>
          <p:cNvSpPr>
            <a:spLocks noGrp="1"/>
          </p:cNvSpPr>
          <p:nvPr>
            <p:ph type="pic" sz="quarter" idx="23" hasCustomPrompt="1"/>
          </p:nvPr>
        </p:nvSpPr>
        <p:spPr>
          <a:xfrm>
            <a:off x="6385560" y="3849328"/>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312906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Four images">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08E77B2-C610-3A31-5110-91FDF1F6528B}"/>
              </a:ext>
            </a:extLst>
          </p:cNvPr>
          <p:cNvSpPr>
            <a:spLocks noGrp="1"/>
          </p:cNvSpPr>
          <p:nvPr>
            <p:ph type="title" hasCustomPrompt="1"/>
          </p:nvPr>
        </p:nvSpPr>
        <p:spPr>
          <a:xfrm>
            <a:off x="419100" y="342901"/>
            <a:ext cx="11429999" cy="647176"/>
          </a:xfrm>
        </p:spPr>
        <p:txBody>
          <a:bodyPr/>
          <a:lstStyle>
            <a:lvl1pPr>
              <a:defRPr/>
            </a:lvl1pPr>
          </a:lstStyle>
          <a:p>
            <a:r>
              <a:rPr lang="en-US" dirty="0"/>
              <a:t>Four images with content layout</a:t>
            </a:r>
          </a:p>
        </p:txBody>
      </p:sp>
      <p:sp>
        <p:nvSpPr>
          <p:cNvPr id="10" name="Content Placeholder 3">
            <a:extLst>
              <a:ext uri="{FF2B5EF4-FFF2-40B4-BE49-F238E27FC236}">
                <a16:creationId xmlns:a16="http://schemas.microsoft.com/office/drawing/2014/main" id="{AC9F0527-42A6-B350-36A0-D16816263F6B}"/>
              </a:ext>
            </a:extLst>
          </p:cNvPr>
          <p:cNvSpPr>
            <a:spLocks noGrp="1"/>
          </p:cNvSpPr>
          <p:nvPr>
            <p:ph sz="half" idx="2" hasCustomPrompt="1"/>
          </p:nvPr>
        </p:nvSpPr>
        <p:spPr>
          <a:xfrm>
            <a:off x="425038" y="2754691"/>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Picture Placeholder 19">
            <a:extLst>
              <a:ext uri="{FF2B5EF4-FFF2-40B4-BE49-F238E27FC236}">
                <a16:creationId xmlns:a16="http://schemas.microsoft.com/office/drawing/2014/main" id="{A6942D81-7F37-FA5F-0C3C-3946830772E0}"/>
              </a:ext>
            </a:extLst>
          </p:cNvPr>
          <p:cNvSpPr>
            <a:spLocks noGrp="1"/>
          </p:cNvSpPr>
          <p:nvPr>
            <p:ph type="pic" sz="quarter" idx="17" hasCustomPrompt="1"/>
          </p:nvPr>
        </p:nvSpPr>
        <p:spPr>
          <a:xfrm>
            <a:off x="425038" y="1371600"/>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
        <p:nvSpPr>
          <p:cNvPr id="14" name="Content Placeholder 3">
            <a:extLst>
              <a:ext uri="{FF2B5EF4-FFF2-40B4-BE49-F238E27FC236}">
                <a16:creationId xmlns:a16="http://schemas.microsoft.com/office/drawing/2014/main" id="{9D99C2E9-3945-C255-51EB-673657FC25F9}"/>
              </a:ext>
            </a:extLst>
          </p:cNvPr>
          <p:cNvSpPr>
            <a:spLocks noGrp="1"/>
          </p:cNvSpPr>
          <p:nvPr>
            <p:ph sz="half" idx="21" hasCustomPrompt="1"/>
          </p:nvPr>
        </p:nvSpPr>
        <p:spPr>
          <a:xfrm>
            <a:off x="425038" y="5247968"/>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5" name="Picture Placeholder 19">
            <a:extLst>
              <a:ext uri="{FF2B5EF4-FFF2-40B4-BE49-F238E27FC236}">
                <a16:creationId xmlns:a16="http://schemas.microsoft.com/office/drawing/2014/main" id="{CAF12E28-EF60-2E0D-85D2-B9B9948CB350}"/>
              </a:ext>
            </a:extLst>
          </p:cNvPr>
          <p:cNvSpPr>
            <a:spLocks noGrp="1"/>
          </p:cNvSpPr>
          <p:nvPr>
            <p:ph type="pic" sz="quarter" idx="22" hasCustomPrompt="1"/>
          </p:nvPr>
        </p:nvSpPr>
        <p:spPr>
          <a:xfrm>
            <a:off x="425038" y="3864877"/>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
        <p:nvSpPr>
          <p:cNvPr id="16" name="Content Placeholder 3">
            <a:extLst>
              <a:ext uri="{FF2B5EF4-FFF2-40B4-BE49-F238E27FC236}">
                <a16:creationId xmlns:a16="http://schemas.microsoft.com/office/drawing/2014/main" id="{038E210B-61D4-AE12-F876-40FC4584F778}"/>
              </a:ext>
            </a:extLst>
          </p:cNvPr>
          <p:cNvSpPr>
            <a:spLocks noGrp="1"/>
          </p:cNvSpPr>
          <p:nvPr>
            <p:ph sz="half" idx="23" hasCustomPrompt="1"/>
          </p:nvPr>
        </p:nvSpPr>
        <p:spPr>
          <a:xfrm>
            <a:off x="6381136" y="2754691"/>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7" name="Picture Placeholder 19">
            <a:extLst>
              <a:ext uri="{FF2B5EF4-FFF2-40B4-BE49-F238E27FC236}">
                <a16:creationId xmlns:a16="http://schemas.microsoft.com/office/drawing/2014/main" id="{CF120748-2F30-F2BF-E77A-CE99DF45AA5D}"/>
              </a:ext>
            </a:extLst>
          </p:cNvPr>
          <p:cNvSpPr>
            <a:spLocks noGrp="1"/>
          </p:cNvSpPr>
          <p:nvPr>
            <p:ph type="pic" sz="quarter" idx="24" hasCustomPrompt="1"/>
          </p:nvPr>
        </p:nvSpPr>
        <p:spPr>
          <a:xfrm>
            <a:off x="6381136" y="1371600"/>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
        <p:nvSpPr>
          <p:cNvPr id="18" name="Content Placeholder 3">
            <a:extLst>
              <a:ext uri="{FF2B5EF4-FFF2-40B4-BE49-F238E27FC236}">
                <a16:creationId xmlns:a16="http://schemas.microsoft.com/office/drawing/2014/main" id="{E843953F-106C-1435-BE0E-989AFF97FC80}"/>
              </a:ext>
            </a:extLst>
          </p:cNvPr>
          <p:cNvSpPr>
            <a:spLocks noGrp="1"/>
          </p:cNvSpPr>
          <p:nvPr>
            <p:ph sz="half" idx="25" hasCustomPrompt="1"/>
          </p:nvPr>
        </p:nvSpPr>
        <p:spPr>
          <a:xfrm>
            <a:off x="6381136" y="5247968"/>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9" name="Picture Placeholder 19">
            <a:extLst>
              <a:ext uri="{FF2B5EF4-FFF2-40B4-BE49-F238E27FC236}">
                <a16:creationId xmlns:a16="http://schemas.microsoft.com/office/drawing/2014/main" id="{54C99E8E-8200-9FFB-1497-61AB330C06E6}"/>
              </a:ext>
            </a:extLst>
          </p:cNvPr>
          <p:cNvSpPr>
            <a:spLocks noGrp="1"/>
          </p:cNvSpPr>
          <p:nvPr>
            <p:ph type="pic" sz="quarter" idx="26" hasCustomPrompt="1"/>
          </p:nvPr>
        </p:nvSpPr>
        <p:spPr>
          <a:xfrm>
            <a:off x="6381136" y="3864877"/>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1147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Four-row">
    <p:bg>
      <p:bgPr>
        <a:solidFill>
          <a:schemeClr val="bg1"/>
        </a:solid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25148" y="137160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9" name="Rectangle: Rounded Corners 18">
            <a:extLst>
              <a:ext uri="{FF2B5EF4-FFF2-40B4-BE49-F238E27FC236}">
                <a16:creationId xmlns:a16="http://schemas.microsoft.com/office/drawing/2014/main" id="{9E9A3ED9-F60A-9365-FF36-8388F8154325}"/>
              </a:ext>
            </a:extLst>
          </p:cNvPr>
          <p:cNvSpPr/>
          <p:nvPr userDrawn="1"/>
        </p:nvSpPr>
        <p:spPr>
          <a:xfrm>
            <a:off x="425148" y="263398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0" name="Rectangle: Rounded Corners 19">
            <a:extLst>
              <a:ext uri="{FF2B5EF4-FFF2-40B4-BE49-F238E27FC236}">
                <a16:creationId xmlns:a16="http://schemas.microsoft.com/office/drawing/2014/main" id="{31B6BB6B-7499-34A7-4AF7-AF464F8CD184}"/>
              </a:ext>
            </a:extLst>
          </p:cNvPr>
          <p:cNvSpPr/>
          <p:nvPr userDrawn="1"/>
        </p:nvSpPr>
        <p:spPr>
          <a:xfrm>
            <a:off x="425148" y="389636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1" name="Rectangle: Rounded Corners 20">
            <a:extLst>
              <a:ext uri="{FF2B5EF4-FFF2-40B4-BE49-F238E27FC236}">
                <a16:creationId xmlns:a16="http://schemas.microsoft.com/office/drawing/2014/main" id="{4F960DB5-B53A-2F34-0B13-41BF56B70BC9}"/>
              </a:ext>
            </a:extLst>
          </p:cNvPr>
          <p:cNvSpPr/>
          <p:nvPr userDrawn="1"/>
        </p:nvSpPr>
        <p:spPr>
          <a:xfrm>
            <a:off x="425148" y="515874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Four-row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639313" y="155799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3481395" y="150240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D0D0FC32-9F03-894B-68E2-7CF5CF353C28}"/>
              </a:ext>
            </a:extLst>
          </p:cNvPr>
          <p:cNvSpPr>
            <a:spLocks noGrp="1"/>
          </p:cNvSpPr>
          <p:nvPr>
            <p:ph type="body" sz="quarter" idx="3" hasCustomPrompt="1"/>
          </p:nvPr>
        </p:nvSpPr>
        <p:spPr>
          <a:xfrm>
            <a:off x="639313" y="282037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9" name="Content Placeholder 5">
            <a:extLst>
              <a:ext uri="{FF2B5EF4-FFF2-40B4-BE49-F238E27FC236}">
                <a16:creationId xmlns:a16="http://schemas.microsoft.com/office/drawing/2014/main" id="{E4526E34-C7D8-D509-A201-9E997DE2D906}"/>
              </a:ext>
            </a:extLst>
          </p:cNvPr>
          <p:cNvSpPr>
            <a:spLocks noGrp="1"/>
          </p:cNvSpPr>
          <p:nvPr>
            <p:ph sz="quarter" idx="4" hasCustomPrompt="1"/>
          </p:nvPr>
        </p:nvSpPr>
        <p:spPr>
          <a:xfrm>
            <a:off x="3481395" y="276478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0" name="Text Placeholder 4">
            <a:extLst>
              <a:ext uri="{FF2B5EF4-FFF2-40B4-BE49-F238E27FC236}">
                <a16:creationId xmlns:a16="http://schemas.microsoft.com/office/drawing/2014/main" id="{727260A6-1D2B-1B04-0EF4-AB8C63D83409}"/>
              </a:ext>
            </a:extLst>
          </p:cNvPr>
          <p:cNvSpPr>
            <a:spLocks noGrp="1"/>
          </p:cNvSpPr>
          <p:nvPr>
            <p:ph type="body" sz="quarter" idx="13" hasCustomPrompt="1"/>
          </p:nvPr>
        </p:nvSpPr>
        <p:spPr>
          <a:xfrm>
            <a:off x="639313" y="408275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1" name="Content Placeholder 5">
            <a:extLst>
              <a:ext uri="{FF2B5EF4-FFF2-40B4-BE49-F238E27FC236}">
                <a16:creationId xmlns:a16="http://schemas.microsoft.com/office/drawing/2014/main" id="{ABA15F6B-C3A4-9F6E-51D4-6670B9E8047A}"/>
              </a:ext>
            </a:extLst>
          </p:cNvPr>
          <p:cNvSpPr>
            <a:spLocks noGrp="1"/>
          </p:cNvSpPr>
          <p:nvPr>
            <p:ph sz="quarter" idx="14" hasCustomPrompt="1"/>
          </p:nvPr>
        </p:nvSpPr>
        <p:spPr>
          <a:xfrm>
            <a:off x="3481395" y="402716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Text Placeholder 4">
            <a:extLst>
              <a:ext uri="{FF2B5EF4-FFF2-40B4-BE49-F238E27FC236}">
                <a16:creationId xmlns:a16="http://schemas.microsoft.com/office/drawing/2014/main" id="{40DE6576-FA6B-D29B-D71B-0E6A37656387}"/>
              </a:ext>
            </a:extLst>
          </p:cNvPr>
          <p:cNvSpPr>
            <a:spLocks noGrp="1"/>
          </p:cNvSpPr>
          <p:nvPr>
            <p:ph type="body" sz="quarter" idx="15" hasCustomPrompt="1"/>
          </p:nvPr>
        </p:nvSpPr>
        <p:spPr>
          <a:xfrm>
            <a:off x="639313" y="534513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13" name="Content Placeholder 5">
            <a:extLst>
              <a:ext uri="{FF2B5EF4-FFF2-40B4-BE49-F238E27FC236}">
                <a16:creationId xmlns:a16="http://schemas.microsoft.com/office/drawing/2014/main" id="{E1C17393-3DDF-97D6-975E-2D841FD65DD6}"/>
              </a:ext>
            </a:extLst>
          </p:cNvPr>
          <p:cNvSpPr>
            <a:spLocks noGrp="1"/>
          </p:cNvSpPr>
          <p:nvPr>
            <p:ph sz="quarter" idx="16" hasCustomPrompt="1"/>
          </p:nvPr>
        </p:nvSpPr>
        <p:spPr>
          <a:xfrm>
            <a:off x="3481395" y="528954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370121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Five gray pillars">
    <p:bg>
      <p:bgPr>
        <a:solidFill>
          <a:schemeClr val="bg1"/>
        </a:solid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19100"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Five-column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575323"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575323"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9" name="Rectangle: Rounded Corners 14">
            <a:extLst>
              <a:ext uri="{FF2B5EF4-FFF2-40B4-BE49-F238E27FC236}">
                <a16:creationId xmlns:a16="http://schemas.microsoft.com/office/drawing/2014/main" id="{8CC344CF-9F34-4255-C1D1-485AA925D274}"/>
              </a:ext>
            </a:extLst>
          </p:cNvPr>
          <p:cNvSpPr/>
          <p:nvPr userDrawn="1"/>
        </p:nvSpPr>
        <p:spPr>
          <a:xfrm>
            <a:off x="9820161"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0" name="Text Placeholder 2">
            <a:extLst>
              <a:ext uri="{FF2B5EF4-FFF2-40B4-BE49-F238E27FC236}">
                <a16:creationId xmlns:a16="http://schemas.microsoft.com/office/drawing/2014/main" id="{046C11E2-5EA5-6D87-9B16-19C349843022}"/>
              </a:ext>
            </a:extLst>
          </p:cNvPr>
          <p:cNvSpPr>
            <a:spLocks noGrp="1"/>
          </p:cNvSpPr>
          <p:nvPr>
            <p:ph type="body" idx="13" hasCustomPrompt="1"/>
          </p:nvPr>
        </p:nvSpPr>
        <p:spPr>
          <a:xfrm>
            <a:off x="9976384"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1" name="Content Placeholder 3">
            <a:extLst>
              <a:ext uri="{FF2B5EF4-FFF2-40B4-BE49-F238E27FC236}">
                <a16:creationId xmlns:a16="http://schemas.microsoft.com/office/drawing/2014/main" id="{D1FC3F53-1623-1501-A88C-393F90744E7A}"/>
              </a:ext>
            </a:extLst>
          </p:cNvPr>
          <p:cNvSpPr>
            <a:spLocks noGrp="1"/>
          </p:cNvSpPr>
          <p:nvPr>
            <p:ph sz="half" idx="14" hasCustomPrompt="1"/>
          </p:nvPr>
        </p:nvSpPr>
        <p:spPr>
          <a:xfrm>
            <a:off x="9976384"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42" name="Rectangle: Rounded Corners 14">
            <a:extLst>
              <a:ext uri="{FF2B5EF4-FFF2-40B4-BE49-F238E27FC236}">
                <a16:creationId xmlns:a16="http://schemas.microsoft.com/office/drawing/2014/main" id="{642EFA99-0CC2-5C0D-F347-C7AF408144AB}"/>
              </a:ext>
            </a:extLst>
          </p:cNvPr>
          <p:cNvSpPr/>
          <p:nvPr userDrawn="1"/>
        </p:nvSpPr>
        <p:spPr>
          <a:xfrm>
            <a:off x="2769365"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3" name="Text Placeholder 2">
            <a:extLst>
              <a:ext uri="{FF2B5EF4-FFF2-40B4-BE49-F238E27FC236}">
                <a16:creationId xmlns:a16="http://schemas.microsoft.com/office/drawing/2014/main" id="{30F172A8-C3C2-BD4A-7CE4-964169DED1BA}"/>
              </a:ext>
            </a:extLst>
          </p:cNvPr>
          <p:cNvSpPr>
            <a:spLocks noGrp="1"/>
          </p:cNvSpPr>
          <p:nvPr>
            <p:ph type="body" idx="15" hasCustomPrompt="1"/>
          </p:nvPr>
        </p:nvSpPr>
        <p:spPr>
          <a:xfrm>
            <a:off x="2925588"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4" name="Content Placeholder 3">
            <a:extLst>
              <a:ext uri="{FF2B5EF4-FFF2-40B4-BE49-F238E27FC236}">
                <a16:creationId xmlns:a16="http://schemas.microsoft.com/office/drawing/2014/main" id="{8606C336-516C-32FA-0769-C71D2F0E48D7}"/>
              </a:ext>
            </a:extLst>
          </p:cNvPr>
          <p:cNvSpPr>
            <a:spLocks noGrp="1"/>
          </p:cNvSpPr>
          <p:nvPr>
            <p:ph sz="half" idx="16" hasCustomPrompt="1"/>
          </p:nvPr>
        </p:nvSpPr>
        <p:spPr>
          <a:xfrm>
            <a:off x="2925588"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45" name="Rectangle: Rounded Corners 14">
            <a:extLst>
              <a:ext uri="{FF2B5EF4-FFF2-40B4-BE49-F238E27FC236}">
                <a16:creationId xmlns:a16="http://schemas.microsoft.com/office/drawing/2014/main" id="{6B8B3E43-F8BC-23C0-CF83-012744622F99}"/>
              </a:ext>
            </a:extLst>
          </p:cNvPr>
          <p:cNvSpPr/>
          <p:nvPr userDrawn="1"/>
        </p:nvSpPr>
        <p:spPr>
          <a:xfrm>
            <a:off x="7469895"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6" name="Text Placeholder 2">
            <a:extLst>
              <a:ext uri="{FF2B5EF4-FFF2-40B4-BE49-F238E27FC236}">
                <a16:creationId xmlns:a16="http://schemas.microsoft.com/office/drawing/2014/main" id="{C576C61F-EF66-C44E-3E7A-C6DD64EA6AEF}"/>
              </a:ext>
            </a:extLst>
          </p:cNvPr>
          <p:cNvSpPr>
            <a:spLocks noGrp="1"/>
          </p:cNvSpPr>
          <p:nvPr>
            <p:ph type="body" idx="17" hasCustomPrompt="1"/>
          </p:nvPr>
        </p:nvSpPr>
        <p:spPr>
          <a:xfrm>
            <a:off x="7626118"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7" name="Content Placeholder 3">
            <a:extLst>
              <a:ext uri="{FF2B5EF4-FFF2-40B4-BE49-F238E27FC236}">
                <a16:creationId xmlns:a16="http://schemas.microsoft.com/office/drawing/2014/main" id="{EE6A360E-3E2D-63BA-610C-462D2E45A3BE}"/>
              </a:ext>
            </a:extLst>
          </p:cNvPr>
          <p:cNvSpPr>
            <a:spLocks noGrp="1"/>
          </p:cNvSpPr>
          <p:nvPr>
            <p:ph sz="half" idx="18" hasCustomPrompt="1"/>
          </p:nvPr>
        </p:nvSpPr>
        <p:spPr>
          <a:xfrm>
            <a:off x="7626118"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48" name="Rectangle: Rounded Corners 14">
            <a:extLst>
              <a:ext uri="{FF2B5EF4-FFF2-40B4-BE49-F238E27FC236}">
                <a16:creationId xmlns:a16="http://schemas.microsoft.com/office/drawing/2014/main" id="{B735E1DD-0BEA-CCF6-0B52-A1883FAA94EE}"/>
              </a:ext>
            </a:extLst>
          </p:cNvPr>
          <p:cNvSpPr/>
          <p:nvPr userDrawn="1"/>
        </p:nvSpPr>
        <p:spPr>
          <a:xfrm>
            <a:off x="5119630"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9" name="Text Placeholder 2">
            <a:extLst>
              <a:ext uri="{FF2B5EF4-FFF2-40B4-BE49-F238E27FC236}">
                <a16:creationId xmlns:a16="http://schemas.microsoft.com/office/drawing/2014/main" id="{DB5206F8-8307-A73A-CE56-CA2FD0EA39D4}"/>
              </a:ext>
            </a:extLst>
          </p:cNvPr>
          <p:cNvSpPr>
            <a:spLocks noGrp="1"/>
          </p:cNvSpPr>
          <p:nvPr>
            <p:ph type="body" idx="19" hasCustomPrompt="1"/>
          </p:nvPr>
        </p:nvSpPr>
        <p:spPr>
          <a:xfrm>
            <a:off x="5275853"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50" name="Content Placeholder 3">
            <a:extLst>
              <a:ext uri="{FF2B5EF4-FFF2-40B4-BE49-F238E27FC236}">
                <a16:creationId xmlns:a16="http://schemas.microsoft.com/office/drawing/2014/main" id="{DC6D66F0-02D3-2ADC-1C08-571FA4466C3F}"/>
              </a:ext>
            </a:extLst>
          </p:cNvPr>
          <p:cNvSpPr>
            <a:spLocks noGrp="1"/>
          </p:cNvSpPr>
          <p:nvPr>
            <p:ph sz="half" idx="20" hasCustomPrompt="1"/>
          </p:nvPr>
        </p:nvSpPr>
        <p:spPr>
          <a:xfrm>
            <a:off x="5275853"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495040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Five pillar w cicle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a:xfrm>
            <a:off x="419100" y="345625"/>
            <a:ext cx="11430000" cy="638175"/>
          </a:xfrm>
        </p:spPr>
        <p:txBody>
          <a:bodyPr/>
          <a:lstStyle/>
          <a:p>
            <a:r>
              <a:rPr lang="en-US" dirty="0"/>
              <a:t>Five-column circular icon, heading, and content layout</a:t>
            </a:r>
          </a:p>
        </p:txBody>
      </p:sp>
      <p:cxnSp>
        <p:nvCxnSpPr>
          <p:cNvPr id="46" name="Straight Connector 45">
            <a:extLst>
              <a:ext uri="{FF2B5EF4-FFF2-40B4-BE49-F238E27FC236}">
                <a16:creationId xmlns:a16="http://schemas.microsoft.com/office/drawing/2014/main" id="{392505C8-3896-8478-1235-5A420A519E93}"/>
              </a:ext>
            </a:extLst>
          </p:cNvPr>
          <p:cNvCxnSpPr>
            <a:cxnSpLocks/>
          </p:cNvCxnSpPr>
          <p:nvPr userDrawn="1"/>
        </p:nvCxnSpPr>
        <p:spPr>
          <a:xfrm>
            <a:off x="381000" y="3541503"/>
            <a:ext cx="11430000" cy="0"/>
          </a:xfrm>
          <a:prstGeom prst="line">
            <a:avLst/>
          </a:prstGeom>
          <a:ln w="3175" cap="rnd">
            <a:solidFill>
              <a:srgbClr val="42B4FF"/>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791210B6-BA45-E02E-5EDA-A5720EB468A7}"/>
              </a:ext>
            </a:extLst>
          </p:cNvPr>
          <p:cNvSpPr/>
          <p:nvPr userDrawn="1"/>
        </p:nvSpPr>
        <p:spPr>
          <a:xfrm>
            <a:off x="680641"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18" name="Picture Placeholder 12">
            <a:extLst>
              <a:ext uri="{FF2B5EF4-FFF2-40B4-BE49-F238E27FC236}">
                <a16:creationId xmlns:a16="http://schemas.microsoft.com/office/drawing/2014/main" id="{0C272F88-F183-6492-2FC6-B544D29E2BA8}"/>
              </a:ext>
            </a:extLst>
          </p:cNvPr>
          <p:cNvSpPr>
            <a:spLocks noGrp="1"/>
          </p:cNvSpPr>
          <p:nvPr>
            <p:ph type="pic" sz="quarter" idx="33" hasCustomPrompt="1"/>
          </p:nvPr>
        </p:nvSpPr>
        <p:spPr>
          <a:xfrm>
            <a:off x="690166"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19" name="Oval 18">
            <a:extLst>
              <a:ext uri="{FF2B5EF4-FFF2-40B4-BE49-F238E27FC236}">
                <a16:creationId xmlns:a16="http://schemas.microsoft.com/office/drawing/2014/main" id="{342E6A1B-8278-4A63-B26C-C0E96D478D13}"/>
              </a:ext>
            </a:extLst>
          </p:cNvPr>
          <p:cNvSpPr/>
          <p:nvPr userDrawn="1"/>
        </p:nvSpPr>
        <p:spPr>
          <a:xfrm>
            <a:off x="3032467"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20" name="Picture Placeholder 12">
            <a:extLst>
              <a:ext uri="{FF2B5EF4-FFF2-40B4-BE49-F238E27FC236}">
                <a16:creationId xmlns:a16="http://schemas.microsoft.com/office/drawing/2014/main" id="{CB363CF5-B1B6-F5BA-1AB9-EBCAEBC5DA3B}"/>
              </a:ext>
            </a:extLst>
          </p:cNvPr>
          <p:cNvSpPr>
            <a:spLocks noGrp="1"/>
          </p:cNvSpPr>
          <p:nvPr>
            <p:ph type="pic" sz="quarter" idx="34" hasCustomPrompt="1"/>
          </p:nvPr>
        </p:nvSpPr>
        <p:spPr>
          <a:xfrm>
            <a:off x="3041992"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21" name="Oval 20">
            <a:extLst>
              <a:ext uri="{FF2B5EF4-FFF2-40B4-BE49-F238E27FC236}">
                <a16:creationId xmlns:a16="http://schemas.microsoft.com/office/drawing/2014/main" id="{2592E17C-3558-F608-BBB0-FE3B918F382B}"/>
              </a:ext>
            </a:extLst>
          </p:cNvPr>
          <p:cNvSpPr/>
          <p:nvPr userDrawn="1"/>
        </p:nvSpPr>
        <p:spPr>
          <a:xfrm>
            <a:off x="5384293"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1" name="Picture Placeholder 12">
            <a:extLst>
              <a:ext uri="{FF2B5EF4-FFF2-40B4-BE49-F238E27FC236}">
                <a16:creationId xmlns:a16="http://schemas.microsoft.com/office/drawing/2014/main" id="{7BB94B14-FF37-028A-EF00-3618695FEA70}"/>
              </a:ext>
            </a:extLst>
          </p:cNvPr>
          <p:cNvSpPr>
            <a:spLocks noGrp="1"/>
          </p:cNvSpPr>
          <p:nvPr>
            <p:ph type="pic" sz="quarter" idx="35" hasCustomPrompt="1"/>
          </p:nvPr>
        </p:nvSpPr>
        <p:spPr>
          <a:xfrm>
            <a:off x="5393818"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32" name="Oval 31">
            <a:extLst>
              <a:ext uri="{FF2B5EF4-FFF2-40B4-BE49-F238E27FC236}">
                <a16:creationId xmlns:a16="http://schemas.microsoft.com/office/drawing/2014/main" id="{22775533-567B-2EC2-C299-79C30121011C}"/>
              </a:ext>
            </a:extLst>
          </p:cNvPr>
          <p:cNvSpPr/>
          <p:nvPr userDrawn="1"/>
        </p:nvSpPr>
        <p:spPr>
          <a:xfrm>
            <a:off x="7736118"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3" name="Picture Placeholder 12">
            <a:extLst>
              <a:ext uri="{FF2B5EF4-FFF2-40B4-BE49-F238E27FC236}">
                <a16:creationId xmlns:a16="http://schemas.microsoft.com/office/drawing/2014/main" id="{D20E0605-C5AA-DDDB-7091-C45149DB3C18}"/>
              </a:ext>
            </a:extLst>
          </p:cNvPr>
          <p:cNvSpPr>
            <a:spLocks noGrp="1"/>
          </p:cNvSpPr>
          <p:nvPr>
            <p:ph type="pic" sz="quarter" idx="36" hasCustomPrompt="1"/>
          </p:nvPr>
        </p:nvSpPr>
        <p:spPr>
          <a:xfrm>
            <a:off x="7745643"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34" name="Oval 33">
            <a:extLst>
              <a:ext uri="{FF2B5EF4-FFF2-40B4-BE49-F238E27FC236}">
                <a16:creationId xmlns:a16="http://schemas.microsoft.com/office/drawing/2014/main" id="{E2706883-016F-51F4-5F05-871887CCE838}"/>
              </a:ext>
            </a:extLst>
          </p:cNvPr>
          <p:cNvSpPr/>
          <p:nvPr userDrawn="1"/>
        </p:nvSpPr>
        <p:spPr>
          <a:xfrm>
            <a:off x="10087943"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5" name="Picture Placeholder 12">
            <a:extLst>
              <a:ext uri="{FF2B5EF4-FFF2-40B4-BE49-F238E27FC236}">
                <a16:creationId xmlns:a16="http://schemas.microsoft.com/office/drawing/2014/main" id="{2C859758-47DC-216A-0239-1927A94ED4B8}"/>
              </a:ext>
            </a:extLst>
          </p:cNvPr>
          <p:cNvSpPr>
            <a:spLocks noGrp="1"/>
          </p:cNvSpPr>
          <p:nvPr>
            <p:ph type="pic" sz="quarter" idx="37" hasCustomPrompt="1"/>
          </p:nvPr>
        </p:nvSpPr>
        <p:spPr>
          <a:xfrm>
            <a:off x="10097468"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36" name="Text Placeholder 2">
            <a:extLst>
              <a:ext uri="{FF2B5EF4-FFF2-40B4-BE49-F238E27FC236}">
                <a16:creationId xmlns:a16="http://schemas.microsoft.com/office/drawing/2014/main" id="{A61840EB-CA45-4476-A575-305742C04D5E}"/>
              </a:ext>
            </a:extLst>
          </p:cNvPr>
          <p:cNvSpPr>
            <a:spLocks noGrp="1"/>
          </p:cNvSpPr>
          <p:nvPr>
            <p:ph type="body" idx="1" hasCustomPrompt="1"/>
          </p:nvPr>
        </p:nvSpPr>
        <p:spPr>
          <a:xfrm>
            <a:off x="419100"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37" name="Text Placeholder 12">
            <a:extLst>
              <a:ext uri="{FF2B5EF4-FFF2-40B4-BE49-F238E27FC236}">
                <a16:creationId xmlns:a16="http://schemas.microsoft.com/office/drawing/2014/main" id="{F46AA240-F079-4F03-A441-6CF63BB3C4C5}"/>
              </a:ext>
            </a:extLst>
          </p:cNvPr>
          <p:cNvSpPr>
            <a:spLocks noGrp="1"/>
          </p:cNvSpPr>
          <p:nvPr>
            <p:ph type="body" sz="quarter" idx="14" hasCustomPrompt="1"/>
          </p:nvPr>
        </p:nvSpPr>
        <p:spPr>
          <a:xfrm>
            <a:off x="419100"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8" name="Text Placeholder 2">
            <a:extLst>
              <a:ext uri="{FF2B5EF4-FFF2-40B4-BE49-F238E27FC236}">
                <a16:creationId xmlns:a16="http://schemas.microsoft.com/office/drawing/2014/main" id="{E7E5C9DE-D23F-49F3-96BC-C60ACF46E0C1}"/>
              </a:ext>
            </a:extLst>
          </p:cNvPr>
          <p:cNvSpPr>
            <a:spLocks noGrp="1"/>
          </p:cNvSpPr>
          <p:nvPr>
            <p:ph type="body" idx="15" hasCustomPrompt="1"/>
          </p:nvPr>
        </p:nvSpPr>
        <p:spPr>
          <a:xfrm>
            <a:off x="2770926"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9" name="Text Placeholder 12">
            <a:extLst>
              <a:ext uri="{FF2B5EF4-FFF2-40B4-BE49-F238E27FC236}">
                <a16:creationId xmlns:a16="http://schemas.microsoft.com/office/drawing/2014/main" id="{1C81B28B-812F-4663-BD93-13B40FE882E5}"/>
              </a:ext>
            </a:extLst>
          </p:cNvPr>
          <p:cNvSpPr>
            <a:spLocks noGrp="1"/>
          </p:cNvSpPr>
          <p:nvPr>
            <p:ph type="body" sz="quarter" idx="16" hasCustomPrompt="1"/>
          </p:nvPr>
        </p:nvSpPr>
        <p:spPr>
          <a:xfrm>
            <a:off x="2770926"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40" name="Text Placeholder 2">
            <a:extLst>
              <a:ext uri="{FF2B5EF4-FFF2-40B4-BE49-F238E27FC236}">
                <a16:creationId xmlns:a16="http://schemas.microsoft.com/office/drawing/2014/main" id="{5D04C760-1572-4A79-808D-BA447ABF8BA8}"/>
              </a:ext>
            </a:extLst>
          </p:cNvPr>
          <p:cNvSpPr>
            <a:spLocks noGrp="1"/>
          </p:cNvSpPr>
          <p:nvPr>
            <p:ph type="body" idx="17" hasCustomPrompt="1"/>
          </p:nvPr>
        </p:nvSpPr>
        <p:spPr>
          <a:xfrm>
            <a:off x="5122752"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1" name="Text Placeholder 12">
            <a:extLst>
              <a:ext uri="{FF2B5EF4-FFF2-40B4-BE49-F238E27FC236}">
                <a16:creationId xmlns:a16="http://schemas.microsoft.com/office/drawing/2014/main" id="{3E67BEEA-32C4-4A2D-A8CB-3EB33914A811}"/>
              </a:ext>
            </a:extLst>
          </p:cNvPr>
          <p:cNvSpPr>
            <a:spLocks noGrp="1"/>
          </p:cNvSpPr>
          <p:nvPr>
            <p:ph type="body" sz="quarter" idx="18" hasCustomPrompt="1"/>
          </p:nvPr>
        </p:nvSpPr>
        <p:spPr>
          <a:xfrm>
            <a:off x="5122751"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42" name="Text Placeholder 2">
            <a:extLst>
              <a:ext uri="{FF2B5EF4-FFF2-40B4-BE49-F238E27FC236}">
                <a16:creationId xmlns:a16="http://schemas.microsoft.com/office/drawing/2014/main" id="{65D2E243-576F-406C-8D8E-E9BF143543CC}"/>
              </a:ext>
            </a:extLst>
          </p:cNvPr>
          <p:cNvSpPr>
            <a:spLocks noGrp="1"/>
          </p:cNvSpPr>
          <p:nvPr>
            <p:ph type="body" idx="19" hasCustomPrompt="1"/>
          </p:nvPr>
        </p:nvSpPr>
        <p:spPr>
          <a:xfrm>
            <a:off x="7474577"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3" name="Text Placeholder 12">
            <a:extLst>
              <a:ext uri="{FF2B5EF4-FFF2-40B4-BE49-F238E27FC236}">
                <a16:creationId xmlns:a16="http://schemas.microsoft.com/office/drawing/2014/main" id="{0296E8C2-919C-415F-BCA6-1846B3787E98}"/>
              </a:ext>
            </a:extLst>
          </p:cNvPr>
          <p:cNvSpPr>
            <a:spLocks noGrp="1"/>
          </p:cNvSpPr>
          <p:nvPr>
            <p:ph type="body" sz="quarter" idx="20" hasCustomPrompt="1"/>
          </p:nvPr>
        </p:nvSpPr>
        <p:spPr>
          <a:xfrm>
            <a:off x="7474576"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44" name="Text Placeholder 2">
            <a:extLst>
              <a:ext uri="{FF2B5EF4-FFF2-40B4-BE49-F238E27FC236}">
                <a16:creationId xmlns:a16="http://schemas.microsoft.com/office/drawing/2014/main" id="{CC16E155-7D50-49B0-9A50-F32B0018062B}"/>
              </a:ext>
            </a:extLst>
          </p:cNvPr>
          <p:cNvSpPr>
            <a:spLocks noGrp="1"/>
          </p:cNvSpPr>
          <p:nvPr>
            <p:ph type="body" idx="21" hasCustomPrompt="1"/>
          </p:nvPr>
        </p:nvSpPr>
        <p:spPr>
          <a:xfrm>
            <a:off x="9826402"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5" name="Text Placeholder 12">
            <a:extLst>
              <a:ext uri="{FF2B5EF4-FFF2-40B4-BE49-F238E27FC236}">
                <a16:creationId xmlns:a16="http://schemas.microsoft.com/office/drawing/2014/main" id="{D472FAF7-29BD-4AB3-8850-1FC1EC028545}"/>
              </a:ext>
            </a:extLst>
          </p:cNvPr>
          <p:cNvSpPr>
            <a:spLocks noGrp="1"/>
          </p:cNvSpPr>
          <p:nvPr>
            <p:ph type="body" sz="quarter" idx="22" hasCustomPrompt="1"/>
          </p:nvPr>
        </p:nvSpPr>
        <p:spPr>
          <a:xfrm>
            <a:off x="9826402"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Tree>
    <p:extLst>
      <p:ext uri="{BB962C8B-B14F-4D97-AF65-F5344CB8AC3E}">
        <p14:creationId xmlns:p14="http://schemas.microsoft.com/office/powerpoint/2010/main" val="1125779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Use Cases: Check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20522-A404-51AF-CFF1-17EC831B73BB}"/>
              </a:ext>
            </a:extLst>
          </p:cNvPr>
          <p:cNvSpPr>
            <a:spLocks noGrp="1"/>
          </p:cNvSpPr>
          <p:nvPr>
            <p:ph type="title" hasCustomPrompt="1"/>
          </p:nvPr>
        </p:nvSpPr>
        <p:spPr/>
        <p:txBody>
          <a:bodyPr/>
          <a:lstStyle>
            <a:lvl1pPr>
              <a:defRPr/>
            </a:lvl1pPr>
          </a:lstStyle>
          <a:p>
            <a:r>
              <a:rPr lang="en-US" dirty="0"/>
              <a:t>Top use cases</a:t>
            </a:r>
          </a:p>
        </p:txBody>
      </p:sp>
      <p:sp>
        <p:nvSpPr>
          <p:cNvPr id="10" name="Text Placeholder 9">
            <a:extLst>
              <a:ext uri="{FF2B5EF4-FFF2-40B4-BE49-F238E27FC236}">
                <a16:creationId xmlns:a16="http://schemas.microsoft.com/office/drawing/2014/main" id="{085FC429-B813-BCF9-75C9-C157797DC654}"/>
              </a:ext>
            </a:extLst>
          </p:cNvPr>
          <p:cNvSpPr>
            <a:spLocks noGrp="1"/>
          </p:cNvSpPr>
          <p:nvPr>
            <p:ph type="body" sz="quarter" idx="11" hasCustomPrompt="1"/>
          </p:nvPr>
        </p:nvSpPr>
        <p:spPr>
          <a:xfrm>
            <a:off x="1292095" y="137934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1" name="Text Placeholder 9">
            <a:extLst>
              <a:ext uri="{FF2B5EF4-FFF2-40B4-BE49-F238E27FC236}">
                <a16:creationId xmlns:a16="http://schemas.microsoft.com/office/drawing/2014/main" id="{D3BBFC18-52EB-E076-6D1C-E46A644C2D6D}"/>
              </a:ext>
            </a:extLst>
          </p:cNvPr>
          <p:cNvSpPr>
            <a:spLocks noGrp="1"/>
          </p:cNvSpPr>
          <p:nvPr>
            <p:ph type="body" sz="quarter" idx="12" hasCustomPrompt="1"/>
          </p:nvPr>
        </p:nvSpPr>
        <p:spPr>
          <a:xfrm>
            <a:off x="1292095" y="230732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2" name="Text Placeholder 9">
            <a:extLst>
              <a:ext uri="{FF2B5EF4-FFF2-40B4-BE49-F238E27FC236}">
                <a16:creationId xmlns:a16="http://schemas.microsoft.com/office/drawing/2014/main" id="{7CB3671D-B64E-F549-5A9E-5C888A90A543}"/>
              </a:ext>
            </a:extLst>
          </p:cNvPr>
          <p:cNvSpPr>
            <a:spLocks noGrp="1"/>
          </p:cNvSpPr>
          <p:nvPr>
            <p:ph type="body" sz="quarter" idx="13" hasCustomPrompt="1"/>
          </p:nvPr>
        </p:nvSpPr>
        <p:spPr>
          <a:xfrm>
            <a:off x="1292095" y="323530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3" name="Text Placeholder 9">
            <a:extLst>
              <a:ext uri="{FF2B5EF4-FFF2-40B4-BE49-F238E27FC236}">
                <a16:creationId xmlns:a16="http://schemas.microsoft.com/office/drawing/2014/main" id="{B9D0BBA1-AF91-1A1E-E1D3-5679BA150445}"/>
              </a:ext>
            </a:extLst>
          </p:cNvPr>
          <p:cNvSpPr>
            <a:spLocks noGrp="1"/>
          </p:cNvSpPr>
          <p:nvPr>
            <p:ph type="body" sz="quarter" idx="14" hasCustomPrompt="1"/>
          </p:nvPr>
        </p:nvSpPr>
        <p:spPr>
          <a:xfrm>
            <a:off x="1292095" y="416328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4" name="Text Placeholder 9">
            <a:extLst>
              <a:ext uri="{FF2B5EF4-FFF2-40B4-BE49-F238E27FC236}">
                <a16:creationId xmlns:a16="http://schemas.microsoft.com/office/drawing/2014/main" id="{3F64019A-9444-E8BF-5E93-A4522E7A60F7}"/>
              </a:ext>
            </a:extLst>
          </p:cNvPr>
          <p:cNvSpPr>
            <a:spLocks noGrp="1"/>
          </p:cNvSpPr>
          <p:nvPr>
            <p:ph type="body" sz="quarter" idx="15" hasCustomPrompt="1"/>
          </p:nvPr>
        </p:nvSpPr>
        <p:spPr>
          <a:xfrm>
            <a:off x="1292095" y="5091261"/>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grpSp>
        <p:nvGrpSpPr>
          <p:cNvPr id="15" name="Group 14">
            <a:extLst>
              <a:ext uri="{FF2B5EF4-FFF2-40B4-BE49-F238E27FC236}">
                <a16:creationId xmlns:a16="http://schemas.microsoft.com/office/drawing/2014/main" id="{ABA4AED8-3593-E3C7-2A53-260D635D2991}"/>
              </a:ext>
            </a:extLst>
          </p:cNvPr>
          <p:cNvGrpSpPr/>
          <p:nvPr userDrawn="1"/>
        </p:nvGrpSpPr>
        <p:grpSpPr>
          <a:xfrm>
            <a:off x="419100" y="1348973"/>
            <a:ext cx="500896" cy="500896"/>
            <a:chOff x="1422185" y="1579726"/>
            <a:chExt cx="1060908" cy="1060908"/>
          </a:xfrm>
        </p:grpSpPr>
        <p:sp>
          <p:nvSpPr>
            <p:cNvPr id="16" name="Oval 15">
              <a:extLst>
                <a:ext uri="{FF2B5EF4-FFF2-40B4-BE49-F238E27FC236}">
                  <a16:creationId xmlns:a16="http://schemas.microsoft.com/office/drawing/2014/main" id="{3618912E-8CB2-EBA1-BF5E-D8B09770FBE5}"/>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17" name="Graphic 11" descr="Checkmark">
              <a:extLst>
                <a:ext uri="{FF2B5EF4-FFF2-40B4-BE49-F238E27FC236}">
                  <a16:creationId xmlns:a16="http://schemas.microsoft.com/office/drawing/2014/main" id="{CCDD29EF-8274-7675-1C6B-D7191DC5057D}"/>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18" name="Group 17">
            <a:extLst>
              <a:ext uri="{FF2B5EF4-FFF2-40B4-BE49-F238E27FC236}">
                <a16:creationId xmlns:a16="http://schemas.microsoft.com/office/drawing/2014/main" id="{7A1AC6BF-DFAD-25C7-5DA6-A04D4B214AB7}"/>
              </a:ext>
            </a:extLst>
          </p:cNvPr>
          <p:cNvGrpSpPr/>
          <p:nvPr userDrawn="1"/>
        </p:nvGrpSpPr>
        <p:grpSpPr>
          <a:xfrm>
            <a:off x="419100" y="5051130"/>
            <a:ext cx="500896" cy="500896"/>
            <a:chOff x="1422185" y="1579726"/>
            <a:chExt cx="1060908" cy="1060908"/>
          </a:xfrm>
        </p:grpSpPr>
        <p:sp>
          <p:nvSpPr>
            <p:cNvPr id="19" name="Oval 18">
              <a:extLst>
                <a:ext uri="{FF2B5EF4-FFF2-40B4-BE49-F238E27FC236}">
                  <a16:creationId xmlns:a16="http://schemas.microsoft.com/office/drawing/2014/main" id="{411F1EE3-D550-D3BF-7081-9F669CBBA0DE}"/>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0" name="Graphic 11" descr="Checkmark">
              <a:extLst>
                <a:ext uri="{FF2B5EF4-FFF2-40B4-BE49-F238E27FC236}">
                  <a16:creationId xmlns:a16="http://schemas.microsoft.com/office/drawing/2014/main" id="{8BD184F8-E9C2-7453-DA91-BAD0A7991E80}"/>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21" name="Group 20">
            <a:extLst>
              <a:ext uri="{FF2B5EF4-FFF2-40B4-BE49-F238E27FC236}">
                <a16:creationId xmlns:a16="http://schemas.microsoft.com/office/drawing/2014/main" id="{713D8B05-C7A4-BDFB-71FB-DB6E8D363004}"/>
              </a:ext>
            </a:extLst>
          </p:cNvPr>
          <p:cNvGrpSpPr/>
          <p:nvPr userDrawn="1"/>
        </p:nvGrpSpPr>
        <p:grpSpPr>
          <a:xfrm>
            <a:off x="419100" y="2274512"/>
            <a:ext cx="500896" cy="500896"/>
            <a:chOff x="1422185" y="1579726"/>
            <a:chExt cx="1060908" cy="1060908"/>
          </a:xfrm>
        </p:grpSpPr>
        <p:sp>
          <p:nvSpPr>
            <p:cNvPr id="22" name="Oval 21">
              <a:extLst>
                <a:ext uri="{FF2B5EF4-FFF2-40B4-BE49-F238E27FC236}">
                  <a16:creationId xmlns:a16="http://schemas.microsoft.com/office/drawing/2014/main" id="{AD75B61B-43C2-985D-7848-853DE066F942}"/>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3" name="Graphic 11" descr="Checkmark">
              <a:extLst>
                <a:ext uri="{FF2B5EF4-FFF2-40B4-BE49-F238E27FC236}">
                  <a16:creationId xmlns:a16="http://schemas.microsoft.com/office/drawing/2014/main" id="{20BB3EDD-F074-A059-65DA-76E08F7F930A}"/>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24" name="Group 23">
            <a:extLst>
              <a:ext uri="{FF2B5EF4-FFF2-40B4-BE49-F238E27FC236}">
                <a16:creationId xmlns:a16="http://schemas.microsoft.com/office/drawing/2014/main" id="{C296B3C4-799E-A1BC-64ED-B47549F74A98}"/>
              </a:ext>
            </a:extLst>
          </p:cNvPr>
          <p:cNvGrpSpPr/>
          <p:nvPr userDrawn="1"/>
        </p:nvGrpSpPr>
        <p:grpSpPr>
          <a:xfrm>
            <a:off x="419100" y="3200051"/>
            <a:ext cx="500896" cy="500896"/>
            <a:chOff x="1422185" y="1579726"/>
            <a:chExt cx="1060908" cy="1060908"/>
          </a:xfrm>
        </p:grpSpPr>
        <p:sp>
          <p:nvSpPr>
            <p:cNvPr id="25" name="Oval 24">
              <a:extLst>
                <a:ext uri="{FF2B5EF4-FFF2-40B4-BE49-F238E27FC236}">
                  <a16:creationId xmlns:a16="http://schemas.microsoft.com/office/drawing/2014/main" id="{4B7C98C4-C117-E862-FA3E-BA77D9F8D1B2}"/>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6" name="Graphic 11" descr="Checkmark">
              <a:extLst>
                <a:ext uri="{FF2B5EF4-FFF2-40B4-BE49-F238E27FC236}">
                  <a16:creationId xmlns:a16="http://schemas.microsoft.com/office/drawing/2014/main" id="{C6350DE8-4421-83D9-510C-331150A1D759}"/>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27" name="Group 26">
            <a:extLst>
              <a:ext uri="{FF2B5EF4-FFF2-40B4-BE49-F238E27FC236}">
                <a16:creationId xmlns:a16="http://schemas.microsoft.com/office/drawing/2014/main" id="{5FE5288D-8C63-E6FE-4635-36BF83D49C12}"/>
              </a:ext>
            </a:extLst>
          </p:cNvPr>
          <p:cNvGrpSpPr/>
          <p:nvPr userDrawn="1"/>
        </p:nvGrpSpPr>
        <p:grpSpPr>
          <a:xfrm>
            <a:off x="419100" y="4125590"/>
            <a:ext cx="500896" cy="500896"/>
            <a:chOff x="1422185" y="1579726"/>
            <a:chExt cx="1060908" cy="1060908"/>
          </a:xfrm>
        </p:grpSpPr>
        <p:sp>
          <p:nvSpPr>
            <p:cNvPr id="28" name="Oval 27">
              <a:extLst>
                <a:ext uri="{FF2B5EF4-FFF2-40B4-BE49-F238E27FC236}">
                  <a16:creationId xmlns:a16="http://schemas.microsoft.com/office/drawing/2014/main" id="{66897C27-D305-EDB8-2AC4-1E6D2BFF093E}"/>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9" name="Graphic 11" descr="Checkmark">
              <a:extLst>
                <a:ext uri="{FF2B5EF4-FFF2-40B4-BE49-F238E27FC236}">
                  <a16:creationId xmlns:a16="http://schemas.microsoft.com/office/drawing/2014/main" id="{DD39B85B-97F3-8601-DA52-44014F4078DB}"/>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spTree>
    <p:extLst>
      <p:ext uri="{BB962C8B-B14F-4D97-AF65-F5344CB8AC3E}">
        <p14:creationId xmlns:p14="http://schemas.microsoft.com/office/powerpoint/2010/main" val="1584712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Use Cases: Boxes">
    <p:bg>
      <p:bgPr>
        <a:solidFill>
          <a:schemeClr val="bg1"/>
        </a:solidFill>
        <a:effectLst/>
      </p:bgPr>
    </p:bg>
    <p:spTree>
      <p:nvGrpSpPr>
        <p:cNvPr id="1" name=""/>
        <p:cNvGrpSpPr/>
        <p:nvPr/>
      </p:nvGrpSpPr>
      <p:grpSpPr>
        <a:xfrm>
          <a:off x="0" y="0"/>
          <a:ext cx="0" cy="0"/>
          <a:chOff x="0" y="0"/>
          <a:chExt cx="0" cy="0"/>
        </a:xfrm>
      </p:grpSpPr>
      <p:sp>
        <p:nvSpPr>
          <p:cNvPr id="4" name="Graphic 13">
            <a:extLst>
              <a:ext uri="{FF2B5EF4-FFF2-40B4-BE49-F238E27FC236}">
                <a16:creationId xmlns:a16="http://schemas.microsoft.com/office/drawing/2014/main" id="{A0E2B36D-28EC-D6FD-5AAD-4BF9B8618C76}"/>
              </a:ext>
            </a:extLst>
          </p:cNvPr>
          <p:cNvSpPr/>
          <p:nvPr userDrawn="1"/>
        </p:nvSpPr>
        <p:spPr>
          <a:xfrm>
            <a:off x="9163051"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6"/>
            </a:solidFill>
            <a:prstDash val="solid"/>
            <a:miter/>
          </a:ln>
        </p:spPr>
        <p:txBody>
          <a:bodyPr rtlCol="0" anchor="ctr"/>
          <a:lstStyle/>
          <a:p>
            <a:endParaRPr lang="en-US"/>
          </a:p>
        </p:txBody>
      </p:sp>
      <p:grpSp>
        <p:nvGrpSpPr>
          <p:cNvPr id="5" name="Group 4">
            <a:extLst>
              <a:ext uri="{FF2B5EF4-FFF2-40B4-BE49-F238E27FC236}">
                <a16:creationId xmlns:a16="http://schemas.microsoft.com/office/drawing/2014/main" id="{2E2C34B5-D06C-94FE-F897-148C726A84FA}"/>
              </a:ext>
            </a:extLst>
          </p:cNvPr>
          <p:cNvGrpSpPr>
            <a:grpSpLocks noChangeAspect="1"/>
          </p:cNvGrpSpPr>
          <p:nvPr userDrawn="1"/>
        </p:nvGrpSpPr>
        <p:grpSpPr>
          <a:xfrm>
            <a:off x="1213485" y="1348973"/>
            <a:ext cx="1097280" cy="1097280"/>
            <a:chOff x="1422185" y="1579726"/>
            <a:chExt cx="1060908" cy="1060908"/>
          </a:xfrm>
        </p:grpSpPr>
        <p:sp>
          <p:nvSpPr>
            <p:cNvPr id="6" name="Oval 5">
              <a:extLst>
                <a:ext uri="{FF2B5EF4-FFF2-40B4-BE49-F238E27FC236}">
                  <a16:creationId xmlns:a16="http://schemas.microsoft.com/office/drawing/2014/main" id="{2D059D62-2921-A8C9-B6E8-4C37D013E9B4}"/>
                </a:ext>
              </a:extLst>
            </p:cNvPr>
            <p:cNvSpPr/>
            <p:nvPr userDrawn="1"/>
          </p:nvSpPr>
          <p:spPr>
            <a:xfrm>
              <a:off x="1422185" y="1579726"/>
              <a:ext cx="1060908" cy="1060908"/>
            </a:xfrm>
            <a:prstGeom prst="ellipse">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7" name="Graphic 11" descr="Checkmark">
              <a:extLst>
                <a:ext uri="{FF2B5EF4-FFF2-40B4-BE49-F238E27FC236}">
                  <a16:creationId xmlns:a16="http://schemas.microsoft.com/office/drawing/2014/main" id="{DD1079AC-7470-5106-9793-5ACB41C49949}"/>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1"/>
            </a:solidFill>
            <a:ln w="28575" cap="rnd">
              <a:solidFill>
                <a:schemeClr val="accent1"/>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8" name="Group 7">
            <a:extLst>
              <a:ext uri="{FF2B5EF4-FFF2-40B4-BE49-F238E27FC236}">
                <a16:creationId xmlns:a16="http://schemas.microsoft.com/office/drawing/2014/main" id="{C6AE0D3F-CFB4-DFC8-0B2E-8161E50AF2C6}"/>
              </a:ext>
            </a:extLst>
          </p:cNvPr>
          <p:cNvGrpSpPr>
            <a:grpSpLocks noChangeAspect="1"/>
          </p:cNvGrpSpPr>
          <p:nvPr userDrawn="1"/>
        </p:nvGrpSpPr>
        <p:grpSpPr>
          <a:xfrm>
            <a:off x="4128135" y="1348973"/>
            <a:ext cx="1097280" cy="1097280"/>
            <a:chOff x="1422185" y="1579726"/>
            <a:chExt cx="1060908" cy="1060908"/>
          </a:xfrm>
        </p:grpSpPr>
        <p:sp>
          <p:nvSpPr>
            <p:cNvPr id="9" name="Oval 8">
              <a:extLst>
                <a:ext uri="{FF2B5EF4-FFF2-40B4-BE49-F238E27FC236}">
                  <a16:creationId xmlns:a16="http://schemas.microsoft.com/office/drawing/2014/main" id="{378D146D-E91B-A2DD-92BF-40A59B7106D8}"/>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30" name="Graphic 11" descr="Checkmark">
              <a:extLst>
                <a:ext uri="{FF2B5EF4-FFF2-40B4-BE49-F238E27FC236}">
                  <a16:creationId xmlns:a16="http://schemas.microsoft.com/office/drawing/2014/main" id="{D6C71418-3A56-458A-498D-AB0BA84F9894}"/>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31" name="Group 30">
            <a:extLst>
              <a:ext uri="{FF2B5EF4-FFF2-40B4-BE49-F238E27FC236}">
                <a16:creationId xmlns:a16="http://schemas.microsoft.com/office/drawing/2014/main" id="{2FE690AA-F614-7B1B-2103-D64191E4C8A5}"/>
              </a:ext>
            </a:extLst>
          </p:cNvPr>
          <p:cNvGrpSpPr>
            <a:grpSpLocks noChangeAspect="1"/>
          </p:cNvGrpSpPr>
          <p:nvPr userDrawn="1"/>
        </p:nvGrpSpPr>
        <p:grpSpPr>
          <a:xfrm>
            <a:off x="7042785" y="1348973"/>
            <a:ext cx="1097280" cy="1097280"/>
            <a:chOff x="1422185" y="1579726"/>
            <a:chExt cx="1060908" cy="1060908"/>
          </a:xfrm>
        </p:grpSpPr>
        <p:sp>
          <p:nvSpPr>
            <p:cNvPr id="32" name="Oval 31">
              <a:extLst>
                <a:ext uri="{FF2B5EF4-FFF2-40B4-BE49-F238E27FC236}">
                  <a16:creationId xmlns:a16="http://schemas.microsoft.com/office/drawing/2014/main" id="{8F561B1C-EFC3-8F13-1FBE-7272F36D2782}"/>
                </a:ext>
              </a:extLst>
            </p:cNvPr>
            <p:cNvSpPr/>
            <p:nvPr userDrawn="1"/>
          </p:nvSpPr>
          <p:spPr>
            <a:xfrm>
              <a:off x="1422185" y="1579726"/>
              <a:ext cx="1060908" cy="1060908"/>
            </a:xfrm>
            <a:prstGeom prst="ellipse">
              <a:avLst/>
            </a:prstGeom>
            <a:noFill/>
            <a:ln w="28575" cap="flat" cmpd="sng" algn="ctr">
              <a:solidFill>
                <a:schemeClr val="accent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33" name="Graphic 11" descr="Checkmark">
              <a:extLst>
                <a:ext uri="{FF2B5EF4-FFF2-40B4-BE49-F238E27FC236}">
                  <a16:creationId xmlns:a16="http://schemas.microsoft.com/office/drawing/2014/main" id="{02588F75-2069-91D9-2365-ECD116644861}"/>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5"/>
            </a:solidFill>
            <a:ln w="28575" cap="rnd">
              <a:solidFill>
                <a:schemeClr val="accent5"/>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34" name="Group 33">
            <a:extLst>
              <a:ext uri="{FF2B5EF4-FFF2-40B4-BE49-F238E27FC236}">
                <a16:creationId xmlns:a16="http://schemas.microsoft.com/office/drawing/2014/main" id="{34845CE8-62DD-C714-DE56-485DBD7B5D78}"/>
              </a:ext>
            </a:extLst>
          </p:cNvPr>
          <p:cNvGrpSpPr>
            <a:grpSpLocks noChangeAspect="1"/>
          </p:cNvGrpSpPr>
          <p:nvPr userDrawn="1"/>
        </p:nvGrpSpPr>
        <p:grpSpPr>
          <a:xfrm>
            <a:off x="9957436" y="1348973"/>
            <a:ext cx="1097280" cy="1097280"/>
            <a:chOff x="1422185" y="1579726"/>
            <a:chExt cx="1060908" cy="1060908"/>
          </a:xfrm>
        </p:grpSpPr>
        <p:sp>
          <p:nvSpPr>
            <p:cNvPr id="35" name="Oval 34">
              <a:extLst>
                <a:ext uri="{FF2B5EF4-FFF2-40B4-BE49-F238E27FC236}">
                  <a16:creationId xmlns:a16="http://schemas.microsoft.com/office/drawing/2014/main" id="{197B07AA-FE0F-E45D-7CC7-831465913056}"/>
                </a:ext>
              </a:extLst>
            </p:cNvPr>
            <p:cNvSpPr/>
            <p:nvPr userDrawn="1"/>
          </p:nvSpPr>
          <p:spPr>
            <a:xfrm>
              <a:off x="1422185" y="1579726"/>
              <a:ext cx="1060908" cy="1060908"/>
            </a:xfrm>
            <a:prstGeom prst="ellipse">
              <a:avLst/>
            </a:prstGeom>
            <a:noFill/>
            <a:ln w="28575"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36" name="Graphic 11" descr="Checkmark">
              <a:extLst>
                <a:ext uri="{FF2B5EF4-FFF2-40B4-BE49-F238E27FC236}">
                  <a16:creationId xmlns:a16="http://schemas.microsoft.com/office/drawing/2014/main" id="{129D2A83-D710-FAAD-B39C-853E30ED34B3}"/>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6"/>
            </a:solidFill>
            <a:ln w="28575" cap="rnd">
              <a:solidFill>
                <a:schemeClr val="accent6"/>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sp>
        <p:nvSpPr>
          <p:cNvPr id="37" name="Graphic 13">
            <a:extLst>
              <a:ext uri="{FF2B5EF4-FFF2-40B4-BE49-F238E27FC236}">
                <a16:creationId xmlns:a16="http://schemas.microsoft.com/office/drawing/2014/main" id="{CE81FAE8-BD52-75D6-209C-134050AC8C55}"/>
              </a:ext>
            </a:extLst>
          </p:cNvPr>
          <p:cNvSpPr/>
          <p:nvPr userDrawn="1"/>
        </p:nvSpPr>
        <p:spPr>
          <a:xfrm>
            <a:off x="419100"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1"/>
            </a:solidFill>
            <a:prstDash val="solid"/>
            <a:miter/>
          </a:ln>
        </p:spPr>
        <p:txBody>
          <a:bodyPr rtlCol="0" anchor="ctr"/>
          <a:lstStyle/>
          <a:p>
            <a:endParaRPr lang="en-US"/>
          </a:p>
        </p:txBody>
      </p:sp>
      <p:sp>
        <p:nvSpPr>
          <p:cNvPr id="38" name="Graphic 13">
            <a:extLst>
              <a:ext uri="{FF2B5EF4-FFF2-40B4-BE49-F238E27FC236}">
                <a16:creationId xmlns:a16="http://schemas.microsoft.com/office/drawing/2014/main" id="{38238574-7FE9-9EF5-C0D8-AEA3B4DABDD0}"/>
              </a:ext>
            </a:extLst>
          </p:cNvPr>
          <p:cNvSpPr/>
          <p:nvPr userDrawn="1"/>
        </p:nvSpPr>
        <p:spPr>
          <a:xfrm>
            <a:off x="3333750"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2"/>
            </a:solidFill>
            <a:prstDash val="solid"/>
            <a:miter/>
          </a:ln>
        </p:spPr>
        <p:txBody>
          <a:bodyPr rtlCol="0" anchor="ctr"/>
          <a:lstStyle/>
          <a:p>
            <a:endParaRPr lang="en-US"/>
          </a:p>
        </p:txBody>
      </p:sp>
      <p:sp>
        <p:nvSpPr>
          <p:cNvPr id="39" name="Graphic 13">
            <a:extLst>
              <a:ext uri="{FF2B5EF4-FFF2-40B4-BE49-F238E27FC236}">
                <a16:creationId xmlns:a16="http://schemas.microsoft.com/office/drawing/2014/main" id="{FA74C7F6-820B-D9F2-F6BD-D6ED60A79993}"/>
              </a:ext>
            </a:extLst>
          </p:cNvPr>
          <p:cNvSpPr/>
          <p:nvPr userDrawn="1"/>
        </p:nvSpPr>
        <p:spPr>
          <a:xfrm>
            <a:off x="6248400"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5"/>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8B120522-A404-51AF-CFF1-17EC831B73BB}"/>
              </a:ext>
            </a:extLst>
          </p:cNvPr>
          <p:cNvSpPr>
            <a:spLocks noGrp="1"/>
          </p:cNvSpPr>
          <p:nvPr>
            <p:ph type="title" hasCustomPrompt="1"/>
          </p:nvPr>
        </p:nvSpPr>
        <p:spPr/>
        <p:txBody>
          <a:bodyPr/>
          <a:lstStyle>
            <a:lvl1pPr>
              <a:defRPr/>
            </a:lvl1pPr>
          </a:lstStyle>
          <a:p>
            <a:r>
              <a:rPr lang="en-US" dirty="0"/>
              <a:t>Top use cases</a:t>
            </a:r>
          </a:p>
        </p:txBody>
      </p:sp>
      <p:sp>
        <p:nvSpPr>
          <p:cNvPr id="10" name="Text Placeholder 9">
            <a:extLst>
              <a:ext uri="{FF2B5EF4-FFF2-40B4-BE49-F238E27FC236}">
                <a16:creationId xmlns:a16="http://schemas.microsoft.com/office/drawing/2014/main" id="{085FC429-B813-BCF9-75C9-C157797DC654}"/>
              </a:ext>
            </a:extLst>
          </p:cNvPr>
          <p:cNvSpPr>
            <a:spLocks noGrp="1"/>
          </p:cNvSpPr>
          <p:nvPr>
            <p:ph type="body" sz="quarter" idx="11" hasCustomPrompt="1"/>
          </p:nvPr>
        </p:nvSpPr>
        <p:spPr>
          <a:xfrm>
            <a:off x="568833"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
        <p:nvSpPr>
          <p:cNvPr id="11" name="Text Placeholder 9">
            <a:extLst>
              <a:ext uri="{FF2B5EF4-FFF2-40B4-BE49-F238E27FC236}">
                <a16:creationId xmlns:a16="http://schemas.microsoft.com/office/drawing/2014/main" id="{D3BBFC18-52EB-E076-6D1C-E46A644C2D6D}"/>
              </a:ext>
            </a:extLst>
          </p:cNvPr>
          <p:cNvSpPr>
            <a:spLocks noGrp="1"/>
          </p:cNvSpPr>
          <p:nvPr>
            <p:ph type="body" sz="quarter" idx="12" hasCustomPrompt="1"/>
          </p:nvPr>
        </p:nvSpPr>
        <p:spPr>
          <a:xfrm>
            <a:off x="3483483"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
        <p:nvSpPr>
          <p:cNvPr id="12" name="Text Placeholder 9">
            <a:extLst>
              <a:ext uri="{FF2B5EF4-FFF2-40B4-BE49-F238E27FC236}">
                <a16:creationId xmlns:a16="http://schemas.microsoft.com/office/drawing/2014/main" id="{7CB3671D-B64E-F549-5A9E-5C888A90A543}"/>
              </a:ext>
            </a:extLst>
          </p:cNvPr>
          <p:cNvSpPr>
            <a:spLocks noGrp="1"/>
          </p:cNvSpPr>
          <p:nvPr>
            <p:ph type="body" sz="quarter" idx="13" hasCustomPrompt="1"/>
          </p:nvPr>
        </p:nvSpPr>
        <p:spPr>
          <a:xfrm>
            <a:off x="6398133"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
        <p:nvSpPr>
          <p:cNvPr id="13" name="Text Placeholder 9">
            <a:extLst>
              <a:ext uri="{FF2B5EF4-FFF2-40B4-BE49-F238E27FC236}">
                <a16:creationId xmlns:a16="http://schemas.microsoft.com/office/drawing/2014/main" id="{B9D0BBA1-AF91-1A1E-E1D3-5679BA150445}"/>
              </a:ext>
            </a:extLst>
          </p:cNvPr>
          <p:cNvSpPr>
            <a:spLocks noGrp="1"/>
          </p:cNvSpPr>
          <p:nvPr>
            <p:ph type="body" sz="quarter" idx="14" hasCustomPrompt="1"/>
          </p:nvPr>
        </p:nvSpPr>
        <p:spPr>
          <a:xfrm>
            <a:off x="9312784"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Tree>
    <p:extLst>
      <p:ext uri="{BB962C8B-B14F-4D97-AF65-F5344CB8AC3E}">
        <p14:creationId xmlns:p14="http://schemas.microsoft.com/office/powerpoint/2010/main" val="3858603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Industry Use Case: Text and Image">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C88488BA-042B-5131-5D00-85C81E47436D}"/>
              </a:ext>
            </a:extLst>
          </p:cNvPr>
          <p:cNvSpPr>
            <a:spLocks noGrp="1"/>
          </p:cNvSpPr>
          <p:nvPr>
            <p:ph type="pic" sz="quarter" idx="13" hasCustomPrompt="1"/>
          </p:nvPr>
        </p:nvSpPr>
        <p:spPr>
          <a:xfrm>
            <a:off x="6096000" y="448734"/>
            <a:ext cx="6096000" cy="6409265"/>
          </a:xfrm>
        </p:spPr>
        <p:txBody>
          <a:bodyPr anchor="ctr" anchorCtr="0">
            <a:noAutofit/>
          </a:bodyPr>
          <a:lstStyle>
            <a:lvl1pPr marL="0" indent="0" algn="ctr">
              <a:buNone/>
              <a:defRPr/>
            </a:lvl1pPr>
          </a:lstStyle>
          <a:p>
            <a:r>
              <a:rPr lang="en-US" dirty="0"/>
              <a:t>Click (or paste) to insert picture</a:t>
            </a:r>
          </a:p>
        </p:txBody>
      </p:sp>
      <p:sp>
        <p:nvSpPr>
          <p:cNvPr id="2" name="Title 1">
            <a:extLst>
              <a:ext uri="{FF2B5EF4-FFF2-40B4-BE49-F238E27FC236}">
                <a16:creationId xmlns:a16="http://schemas.microsoft.com/office/drawing/2014/main" id="{7E9502FC-BDB5-91E4-E697-696CEA66CF85}"/>
              </a:ext>
            </a:extLst>
          </p:cNvPr>
          <p:cNvSpPr>
            <a:spLocks noGrp="1"/>
          </p:cNvSpPr>
          <p:nvPr>
            <p:ph type="title" hasCustomPrompt="1"/>
          </p:nvPr>
        </p:nvSpPr>
        <p:spPr>
          <a:xfrm>
            <a:off x="425037" y="355015"/>
            <a:ext cx="5451887" cy="638175"/>
          </a:xfrm>
        </p:spPr>
        <p:txBody>
          <a:bodyPr/>
          <a:lstStyle>
            <a:lvl1pPr>
              <a:defRPr/>
            </a:lvl1pPr>
          </a:lstStyle>
          <a:p>
            <a:r>
              <a:rPr lang="en-US" dirty="0"/>
              <a:t>Use cases – industry specific</a:t>
            </a:r>
          </a:p>
        </p:txBody>
      </p:sp>
      <p:sp>
        <p:nvSpPr>
          <p:cNvPr id="7" name="Content Placeholder 6">
            <a:extLst>
              <a:ext uri="{FF2B5EF4-FFF2-40B4-BE49-F238E27FC236}">
                <a16:creationId xmlns:a16="http://schemas.microsoft.com/office/drawing/2014/main" id="{647CF485-715A-843B-D745-6020CA951F42}"/>
              </a:ext>
            </a:extLst>
          </p:cNvPr>
          <p:cNvSpPr>
            <a:spLocks noGrp="1"/>
          </p:cNvSpPr>
          <p:nvPr>
            <p:ph sz="quarter" idx="11" hasCustomPrompt="1"/>
          </p:nvPr>
        </p:nvSpPr>
        <p:spPr>
          <a:xfrm>
            <a:off x="419099" y="1382232"/>
            <a:ext cx="5451887" cy="4772025"/>
          </a:xfrm>
        </p:spPr>
        <p:txBody>
          <a:bodyPr/>
          <a:lstStyle>
            <a:lvl1pPr marL="0" indent="0">
              <a:spcBef>
                <a:spcPts val="1200"/>
              </a:spcBef>
              <a:spcAft>
                <a:spcPts val="0"/>
              </a:spcAft>
              <a:buNone/>
              <a:defRPr sz="2000" b="0">
                <a:solidFill>
                  <a:schemeClr val="tx1"/>
                </a:solidFill>
              </a:defRPr>
            </a:lvl1pPr>
            <a:lvl2pPr marL="283464" indent="-283464">
              <a:spcBef>
                <a:spcPts val="600"/>
              </a:spcBef>
              <a:spcAft>
                <a:spcPts val="0"/>
              </a:spcAft>
              <a:buFont typeface="Arial" panose="020B0604020202020204" pitchFamily="34" charset="0"/>
              <a:buChar char="•"/>
              <a:defRPr sz="2000"/>
            </a:lvl2pPr>
            <a:lvl3pPr marL="231775" indent="0">
              <a:buNone/>
              <a:defRPr/>
            </a:lvl3pPr>
            <a:lvl4pPr marL="685800" indent="0">
              <a:buNone/>
              <a:defRPr/>
            </a:lvl4pPr>
            <a:lvl5pPr marL="685800" indent="0">
              <a:buNone/>
              <a:defRPr/>
            </a:lvl5pPr>
          </a:lstStyle>
          <a:p>
            <a:pPr lvl="0"/>
            <a:r>
              <a:rPr lang="en-US" dirty="0"/>
              <a:t>Enter text</a:t>
            </a:r>
          </a:p>
        </p:txBody>
      </p:sp>
      <p:sp>
        <p:nvSpPr>
          <p:cNvPr id="5" name="Text Placeholder 4">
            <a:extLst>
              <a:ext uri="{FF2B5EF4-FFF2-40B4-BE49-F238E27FC236}">
                <a16:creationId xmlns:a16="http://schemas.microsoft.com/office/drawing/2014/main" id="{710F728F-9734-C9DC-3D20-50AD5F28645D}"/>
              </a:ext>
            </a:extLst>
          </p:cNvPr>
          <p:cNvSpPr>
            <a:spLocks noGrp="1"/>
          </p:cNvSpPr>
          <p:nvPr>
            <p:ph type="body" sz="quarter" idx="14" hasCustomPrompt="1"/>
          </p:nvPr>
        </p:nvSpPr>
        <p:spPr>
          <a:xfrm>
            <a:off x="7735824" y="0"/>
            <a:ext cx="2816352" cy="310896"/>
          </a:xfrm>
          <a:solidFill>
            <a:schemeClr val="accent2"/>
          </a:solidFill>
        </p:spPr>
        <p:txBody>
          <a:bodyPr anchor="ctr" anchorCtr="0">
            <a:noAutofit/>
          </a:bodyPr>
          <a:lstStyle>
            <a:lvl1pPr marL="0" indent="0" algn="ctr">
              <a:buNone/>
              <a:defRPr sz="1400" cap="all" baseline="0"/>
            </a:lvl1pPr>
            <a:lvl2pPr marL="228600" indent="0" algn="ctr">
              <a:buNone/>
              <a:defRPr/>
            </a:lvl2pPr>
            <a:lvl3pPr marL="231775" indent="0" algn="ctr">
              <a:buNone/>
              <a:defRPr/>
            </a:lvl3pPr>
            <a:lvl4pPr marL="685800" indent="0" algn="ctr">
              <a:buNone/>
              <a:defRPr/>
            </a:lvl4pPr>
            <a:lvl5pPr marL="685800" indent="0" algn="ctr">
              <a:buNone/>
              <a:defRPr/>
            </a:lvl5pPr>
          </a:lstStyle>
          <a:p>
            <a:pPr lvl="0"/>
            <a:r>
              <a:rPr lang="en-US" dirty="0"/>
              <a:t>Industry Name Here</a:t>
            </a:r>
          </a:p>
        </p:txBody>
      </p:sp>
    </p:spTree>
    <p:extLst>
      <p:ext uri="{BB962C8B-B14F-4D97-AF65-F5344CB8AC3E}">
        <p14:creationId xmlns:p14="http://schemas.microsoft.com/office/powerpoint/2010/main" val="308571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Customer: Color Box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9B439-0994-2AA1-9C20-FC46BDD0452B}"/>
              </a:ext>
            </a:extLst>
          </p:cNvPr>
          <p:cNvSpPr>
            <a:spLocks noGrp="1"/>
          </p:cNvSpPr>
          <p:nvPr>
            <p:ph type="title" hasCustomPrompt="1"/>
          </p:nvPr>
        </p:nvSpPr>
        <p:spPr>
          <a:xfrm>
            <a:off x="425038" y="355015"/>
            <a:ext cx="8548626" cy="638175"/>
          </a:xfrm>
        </p:spPr>
        <p:txBody>
          <a:bodyPr/>
          <a:lstStyle>
            <a:lvl1pPr>
              <a:defRPr/>
            </a:lvl1pPr>
          </a:lstStyle>
          <a:p>
            <a:r>
              <a:rPr lang="en-US" dirty="0"/>
              <a:t>Customer name and the outcome</a:t>
            </a:r>
          </a:p>
        </p:txBody>
      </p:sp>
      <p:sp>
        <p:nvSpPr>
          <p:cNvPr id="4" name="Rectangle 3">
            <a:extLst>
              <a:ext uri="{FF2B5EF4-FFF2-40B4-BE49-F238E27FC236}">
                <a16:creationId xmlns:a16="http://schemas.microsoft.com/office/drawing/2014/main" id="{C8D3707A-2AA3-0814-B67E-ED0F1302D987}"/>
              </a:ext>
            </a:extLst>
          </p:cNvPr>
          <p:cNvSpPr/>
          <p:nvPr userDrawn="1"/>
        </p:nvSpPr>
        <p:spPr>
          <a:xfrm>
            <a:off x="9104352" y="0"/>
            <a:ext cx="2757449" cy="1207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5" name="TextBox 4">
            <a:extLst>
              <a:ext uri="{FF2B5EF4-FFF2-40B4-BE49-F238E27FC236}">
                <a16:creationId xmlns:a16="http://schemas.microsoft.com/office/drawing/2014/main" id="{4792D602-43DB-7862-5C0C-D1F21B4E0DA0}"/>
              </a:ext>
            </a:extLst>
          </p:cNvPr>
          <p:cNvSpPr txBox="1"/>
          <p:nvPr userDrawn="1"/>
        </p:nvSpPr>
        <p:spPr>
          <a:xfrm>
            <a:off x="1543960" y="1380064"/>
            <a:ext cx="1356462" cy="246221"/>
          </a:xfrm>
          <a:prstGeom prst="rect">
            <a:avLst/>
          </a:prstGeom>
          <a:noFill/>
        </p:spPr>
        <p:txBody>
          <a:bodyPr wrap="none" lIns="91440" tIns="0" rIns="91440" bIns="0" rtlCol="0">
            <a:spAutoFit/>
          </a:bodyPr>
          <a:lstStyle/>
          <a:p>
            <a:pPr algn="ctr"/>
            <a:r>
              <a:rPr lang="en-US" sz="1600" b="1" dirty="0">
                <a:solidFill>
                  <a:schemeClr val="accent5"/>
                </a:solidFill>
              </a:rPr>
              <a:t>CHALLENGE</a:t>
            </a:r>
          </a:p>
        </p:txBody>
      </p:sp>
      <p:sp>
        <p:nvSpPr>
          <p:cNvPr id="6" name="TextBox 5">
            <a:extLst>
              <a:ext uri="{FF2B5EF4-FFF2-40B4-BE49-F238E27FC236}">
                <a16:creationId xmlns:a16="http://schemas.microsoft.com/office/drawing/2014/main" id="{FC4A1665-F696-89A1-7DF7-972EE5133151}"/>
              </a:ext>
            </a:extLst>
          </p:cNvPr>
          <p:cNvSpPr txBox="1"/>
          <p:nvPr userDrawn="1"/>
        </p:nvSpPr>
        <p:spPr>
          <a:xfrm>
            <a:off x="7492928" y="1380064"/>
            <a:ext cx="1231427" cy="246221"/>
          </a:xfrm>
          <a:prstGeom prst="rect">
            <a:avLst/>
          </a:prstGeom>
          <a:noFill/>
        </p:spPr>
        <p:txBody>
          <a:bodyPr wrap="none" lIns="91440" tIns="0" rIns="91440" bIns="0" rtlCol="0">
            <a:spAutoFit/>
          </a:bodyPr>
          <a:lstStyle/>
          <a:p>
            <a:pPr algn="ctr"/>
            <a:r>
              <a:rPr lang="en-US" sz="1600" b="1" dirty="0">
                <a:solidFill>
                  <a:schemeClr val="accent2"/>
                </a:solidFill>
              </a:rPr>
              <a:t>SOLUTION</a:t>
            </a:r>
          </a:p>
        </p:txBody>
      </p:sp>
      <p:sp>
        <p:nvSpPr>
          <p:cNvPr id="9" name="TextBox 8">
            <a:extLst>
              <a:ext uri="{FF2B5EF4-FFF2-40B4-BE49-F238E27FC236}">
                <a16:creationId xmlns:a16="http://schemas.microsoft.com/office/drawing/2014/main" id="{0112D5F1-EFE2-3E5D-F89B-F6B4529222F3}"/>
              </a:ext>
            </a:extLst>
          </p:cNvPr>
          <p:cNvSpPr txBox="1"/>
          <p:nvPr userDrawn="1"/>
        </p:nvSpPr>
        <p:spPr>
          <a:xfrm>
            <a:off x="7505754" y="3715437"/>
            <a:ext cx="1205779" cy="246221"/>
          </a:xfrm>
          <a:prstGeom prst="rect">
            <a:avLst/>
          </a:prstGeom>
          <a:noFill/>
        </p:spPr>
        <p:txBody>
          <a:bodyPr wrap="none" lIns="91440" tIns="0" rIns="91440" bIns="0" rtlCol="0">
            <a:spAutoFit/>
          </a:bodyPr>
          <a:lstStyle/>
          <a:p>
            <a:pPr algn="ctr"/>
            <a:r>
              <a:rPr lang="en-US" sz="1600" b="1" dirty="0">
                <a:solidFill>
                  <a:schemeClr val="accent6"/>
                </a:solidFill>
              </a:rPr>
              <a:t>OUTCOME</a:t>
            </a:r>
          </a:p>
        </p:txBody>
      </p:sp>
      <p:sp>
        <p:nvSpPr>
          <p:cNvPr id="10" name="Freeform: Shape 9">
            <a:extLst>
              <a:ext uri="{FF2B5EF4-FFF2-40B4-BE49-F238E27FC236}">
                <a16:creationId xmlns:a16="http://schemas.microsoft.com/office/drawing/2014/main" id="{3B604A98-8FB4-7AF4-1315-5297771CB358}"/>
              </a:ext>
            </a:extLst>
          </p:cNvPr>
          <p:cNvSpPr/>
          <p:nvPr userDrawn="1"/>
        </p:nvSpPr>
        <p:spPr>
          <a:xfrm>
            <a:off x="419100" y="1503174"/>
            <a:ext cx="3606181" cy="4707125"/>
          </a:xfrm>
          <a:custGeom>
            <a:avLst/>
            <a:gdLst>
              <a:gd name="connsiteX0" fmla="*/ 1808988 w 2628995"/>
              <a:gd name="connsiteY0" fmla="*/ 0 h 2858261"/>
              <a:gd name="connsiteX1" fmla="*/ 2628995 w 2628995"/>
              <a:gd name="connsiteY1" fmla="*/ 0 h 2858261"/>
              <a:gd name="connsiteX2" fmla="*/ 2628995 w 2628995"/>
              <a:gd name="connsiteY2" fmla="*/ 2858262 h 2858261"/>
              <a:gd name="connsiteX3" fmla="*/ 0 w 2628995"/>
              <a:gd name="connsiteY3" fmla="*/ 2858262 h 2858261"/>
              <a:gd name="connsiteX4" fmla="*/ 0 w 2628995"/>
              <a:gd name="connsiteY4" fmla="*/ 0 h 2858261"/>
              <a:gd name="connsiteX5" fmla="*/ 0 w 2628995"/>
              <a:gd name="connsiteY5" fmla="*/ 0 h 2858261"/>
              <a:gd name="connsiteX6" fmla="*/ 820103 w 2628995"/>
              <a:gd name="connsiteY6" fmla="*/ 0 h 2858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8995" h="2858261">
                <a:moveTo>
                  <a:pt x="1808988" y="0"/>
                </a:moveTo>
                <a:lnTo>
                  <a:pt x="2628995" y="0"/>
                </a:lnTo>
                <a:lnTo>
                  <a:pt x="2628995" y="2858262"/>
                </a:lnTo>
                <a:lnTo>
                  <a:pt x="0" y="2858262"/>
                </a:lnTo>
                <a:lnTo>
                  <a:pt x="0" y="0"/>
                </a:lnTo>
                <a:lnTo>
                  <a:pt x="0" y="0"/>
                </a:lnTo>
                <a:lnTo>
                  <a:pt x="820103" y="0"/>
                </a:lnTo>
              </a:path>
            </a:pathLst>
          </a:custGeom>
          <a:noFill/>
          <a:ln w="12700" cap="flat">
            <a:solidFill>
              <a:schemeClr val="accent5"/>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53AD31D-5C4C-797F-4FF2-79F01D515A81}"/>
              </a:ext>
            </a:extLst>
          </p:cNvPr>
          <p:cNvSpPr/>
          <p:nvPr userDrawn="1"/>
        </p:nvSpPr>
        <p:spPr>
          <a:xfrm>
            <a:off x="4355480" y="1503175"/>
            <a:ext cx="7506322" cy="1956816"/>
          </a:xfrm>
          <a:custGeom>
            <a:avLst/>
            <a:gdLst>
              <a:gd name="connsiteX0" fmla="*/ 3187637 w 5474874"/>
              <a:gd name="connsiteY0" fmla="*/ 0 h 1426368"/>
              <a:gd name="connsiteX1" fmla="*/ 5474875 w 5474874"/>
              <a:gd name="connsiteY1" fmla="*/ 0 h 1426368"/>
              <a:gd name="connsiteX2" fmla="*/ 5474875 w 5474874"/>
              <a:gd name="connsiteY2" fmla="*/ 1426369 h 1426368"/>
              <a:gd name="connsiteX3" fmla="*/ 0 w 5474874"/>
              <a:gd name="connsiteY3" fmla="*/ 1426369 h 1426368"/>
              <a:gd name="connsiteX4" fmla="*/ 0 w 5474874"/>
              <a:gd name="connsiteY4" fmla="*/ 0 h 1426368"/>
              <a:gd name="connsiteX5" fmla="*/ 0 w 5474874"/>
              <a:gd name="connsiteY5" fmla="*/ 0 h 1426368"/>
              <a:gd name="connsiteX6" fmla="*/ 2287238 w 5474874"/>
              <a:gd name="connsiteY6" fmla="*/ 0 h 142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4874" h="1426368">
                <a:moveTo>
                  <a:pt x="3187637" y="0"/>
                </a:moveTo>
                <a:lnTo>
                  <a:pt x="5474875" y="0"/>
                </a:lnTo>
                <a:lnTo>
                  <a:pt x="5474875" y="1426369"/>
                </a:lnTo>
                <a:lnTo>
                  <a:pt x="0" y="1426369"/>
                </a:lnTo>
                <a:lnTo>
                  <a:pt x="0" y="0"/>
                </a:lnTo>
                <a:lnTo>
                  <a:pt x="0" y="0"/>
                </a:lnTo>
                <a:lnTo>
                  <a:pt x="2287238" y="0"/>
                </a:lnTo>
              </a:path>
            </a:pathLst>
          </a:custGeom>
          <a:noFill/>
          <a:ln w="12700" cap="flat">
            <a:solidFill>
              <a:schemeClr val="accent2"/>
            </a:solidFill>
            <a:prstDash val="solid"/>
            <a:miter/>
          </a:ln>
        </p:spPr>
        <p:txBody>
          <a:bodyPr rtlCol="0" anchor="ctr"/>
          <a:lstStyle/>
          <a:p>
            <a:endParaRPr lang="en-US">
              <a:solidFill>
                <a:schemeClr val="accent2"/>
              </a:solidFill>
            </a:endParaRPr>
          </a:p>
        </p:txBody>
      </p:sp>
      <p:sp>
        <p:nvSpPr>
          <p:cNvPr id="12" name="Freeform: Shape 11">
            <a:extLst>
              <a:ext uri="{FF2B5EF4-FFF2-40B4-BE49-F238E27FC236}">
                <a16:creationId xmlns:a16="http://schemas.microsoft.com/office/drawing/2014/main" id="{6EBE11F3-23F2-06CE-0CE4-CE97E7A82969}"/>
              </a:ext>
            </a:extLst>
          </p:cNvPr>
          <p:cNvSpPr/>
          <p:nvPr userDrawn="1"/>
        </p:nvSpPr>
        <p:spPr>
          <a:xfrm>
            <a:off x="4355480" y="3828027"/>
            <a:ext cx="7506322" cy="2382271"/>
          </a:xfrm>
          <a:custGeom>
            <a:avLst/>
            <a:gdLst>
              <a:gd name="connsiteX0" fmla="*/ 3177636 w 5474874"/>
              <a:gd name="connsiteY0" fmla="*/ 0 h 1165478"/>
              <a:gd name="connsiteX1" fmla="*/ 5474875 w 5474874"/>
              <a:gd name="connsiteY1" fmla="*/ 0 h 1165478"/>
              <a:gd name="connsiteX2" fmla="*/ 5474875 w 5474874"/>
              <a:gd name="connsiteY2" fmla="*/ 1165479 h 1165478"/>
              <a:gd name="connsiteX3" fmla="*/ 0 w 5474874"/>
              <a:gd name="connsiteY3" fmla="*/ 1165479 h 1165478"/>
              <a:gd name="connsiteX4" fmla="*/ 0 w 5474874"/>
              <a:gd name="connsiteY4" fmla="*/ 0 h 1165478"/>
              <a:gd name="connsiteX5" fmla="*/ 0 w 5474874"/>
              <a:gd name="connsiteY5" fmla="*/ 0 h 1165478"/>
              <a:gd name="connsiteX6" fmla="*/ 2297240 w 5474874"/>
              <a:gd name="connsiteY6" fmla="*/ 0 h 116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4874" h="1165478">
                <a:moveTo>
                  <a:pt x="3177636" y="0"/>
                </a:moveTo>
                <a:lnTo>
                  <a:pt x="5474875" y="0"/>
                </a:lnTo>
                <a:lnTo>
                  <a:pt x="5474875" y="1165479"/>
                </a:lnTo>
                <a:lnTo>
                  <a:pt x="0" y="1165479"/>
                </a:lnTo>
                <a:lnTo>
                  <a:pt x="0" y="0"/>
                </a:lnTo>
                <a:lnTo>
                  <a:pt x="0" y="0"/>
                </a:lnTo>
                <a:lnTo>
                  <a:pt x="2297240" y="0"/>
                </a:lnTo>
              </a:path>
            </a:pathLst>
          </a:custGeom>
          <a:noFill/>
          <a:ln w="12700" cap="flat">
            <a:solidFill>
              <a:schemeClr val="accent6"/>
            </a:solidFill>
            <a:prstDash val="solid"/>
            <a:miter/>
          </a:ln>
        </p:spPr>
        <p:txBody>
          <a:bodyPr rtlCol="0" anchor="ctr"/>
          <a:lstStyle/>
          <a:p>
            <a:endParaRPr lang="en-US"/>
          </a:p>
        </p:txBody>
      </p:sp>
      <p:sp>
        <p:nvSpPr>
          <p:cNvPr id="15" name="Rectangle 14">
            <a:extLst>
              <a:ext uri="{FF2B5EF4-FFF2-40B4-BE49-F238E27FC236}">
                <a16:creationId xmlns:a16="http://schemas.microsoft.com/office/drawing/2014/main" id="{7E0B9DC2-931C-5583-1B9D-7CFAB73460E0}"/>
              </a:ext>
            </a:extLst>
          </p:cNvPr>
          <p:cNvSpPr/>
          <p:nvPr userDrawn="1"/>
        </p:nvSpPr>
        <p:spPr>
          <a:xfrm>
            <a:off x="0" y="0"/>
            <a:ext cx="80304" cy="6858000"/>
          </a:xfrm>
          <a:prstGeom prst="rect">
            <a:avLst/>
          </a:prstGeom>
          <a:gradFill flip="none" rotWithShape="1">
            <a:gsLst>
              <a:gs pos="0">
                <a:schemeClr val="accent6"/>
              </a:gs>
              <a:gs pos="40000">
                <a:schemeClr val="accent1"/>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Content Placeholder 16">
            <a:extLst>
              <a:ext uri="{FF2B5EF4-FFF2-40B4-BE49-F238E27FC236}">
                <a16:creationId xmlns:a16="http://schemas.microsoft.com/office/drawing/2014/main" id="{C5A58ACD-F581-5D62-8987-34313D18DC96}"/>
              </a:ext>
            </a:extLst>
          </p:cNvPr>
          <p:cNvSpPr>
            <a:spLocks noGrp="1"/>
          </p:cNvSpPr>
          <p:nvPr>
            <p:ph sz="quarter" idx="11" hasCustomPrompt="1"/>
          </p:nvPr>
        </p:nvSpPr>
        <p:spPr>
          <a:xfrm>
            <a:off x="9417800" y="361188"/>
            <a:ext cx="2130552" cy="484632"/>
          </a:xfrm>
        </p:spPr>
        <p:txBody>
          <a:bodyPr anchor="ctr" anchorCtr="0">
            <a:noAutofit/>
          </a:bodyPr>
          <a:lstStyle>
            <a:lvl1pPr marL="0" indent="0" algn="ctr">
              <a:buNone/>
              <a:defRPr>
                <a:solidFill>
                  <a:srgbClr val="000000"/>
                </a:solidFill>
              </a:defRPr>
            </a:lvl1pPr>
            <a:lvl2pPr marL="228600" indent="0">
              <a:buNone/>
              <a:defRPr>
                <a:solidFill>
                  <a:srgbClr val="000000"/>
                </a:solidFill>
              </a:defRPr>
            </a:lvl2pPr>
            <a:lvl3pPr marL="231775" indent="0">
              <a:buNone/>
              <a:defRPr>
                <a:solidFill>
                  <a:srgbClr val="000000"/>
                </a:solidFill>
              </a:defRPr>
            </a:lvl3pPr>
            <a:lvl4pPr marL="685800" indent="0">
              <a:buNone/>
              <a:defRPr>
                <a:solidFill>
                  <a:srgbClr val="000000"/>
                </a:solidFill>
              </a:defRPr>
            </a:lvl4pPr>
            <a:lvl5pPr marL="685800" indent="0">
              <a:buNone/>
              <a:defRPr>
                <a:solidFill>
                  <a:srgbClr val="000000"/>
                </a:solidFill>
              </a:defRPr>
            </a:lvl5pPr>
          </a:lstStyle>
          <a:p>
            <a:pPr lvl="0"/>
            <a:r>
              <a:rPr lang="en-US" dirty="0"/>
              <a:t>Logo</a:t>
            </a:r>
          </a:p>
        </p:txBody>
      </p:sp>
      <p:sp>
        <p:nvSpPr>
          <p:cNvPr id="20" name="Text Placeholder 19">
            <a:extLst>
              <a:ext uri="{FF2B5EF4-FFF2-40B4-BE49-F238E27FC236}">
                <a16:creationId xmlns:a16="http://schemas.microsoft.com/office/drawing/2014/main" id="{06D4F13E-7176-A044-5EBE-C7E19EC6987C}"/>
              </a:ext>
            </a:extLst>
          </p:cNvPr>
          <p:cNvSpPr>
            <a:spLocks noGrp="1"/>
          </p:cNvSpPr>
          <p:nvPr>
            <p:ph type="body" sz="quarter" idx="12" hasCustomPrompt="1"/>
          </p:nvPr>
        </p:nvSpPr>
        <p:spPr>
          <a:xfrm>
            <a:off x="594559" y="1681485"/>
            <a:ext cx="3255264" cy="4424040"/>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50 words.</a:t>
            </a:r>
          </a:p>
        </p:txBody>
      </p:sp>
      <p:sp>
        <p:nvSpPr>
          <p:cNvPr id="21" name="Text Placeholder 19">
            <a:extLst>
              <a:ext uri="{FF2B5EF4-FFF2-40B4-BE49-F238E27FC236}">
                <a16:creationId xmlns:a16="http://schemas.microsoft.com/office/drawing/2014/main" id="{ABEBA84D-749B-BC8D-73E7-AC081425D226}"/>
              </a:ext>
            </a:extLst>
          </p:cNvPr>
          <p:cNvSpPr>
            <a:spLocks noGrp="1"/>
          </p:cNvSpPr>
          <p:nvPr>
            <p:ph type="body" sz="quarter" idx="13" hasCustomPrompt="1"/>
          </p:nvPr>
        </p:nvSpPr>
        <p:spPr>
          <a:xfrm>
            <a:off x="4491737" y="1681485"/>
            <a:ext cx="7159752" cy="1633215"/>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70 words.</a:t>
            </a:r>
          </a:p>
        </p:txBody>
      </p:sp>
      <p:sp>
        <p:nvSpPr>
          <p:cNvPr id="22" name="Text Placeholder 19">
            <a:extLst>
              <a:ext uri="{FF2B5EF4-FFF2-40B4-BE49-F238E27FC236}">
                <a16:creationId xmlns:a16="http://schemas.microsoft.com/office/drawing/2014/main" id="{001BCFC6-193D-E96E-276F-E76CFCAB5EEE}"/>
              </a:ext>
            </a:extLst>
          </p:cNvPr>
          <p:cNvSpPr>
            <a:spLocks noGrp="1"/>
          </p:cNvSpPr>
          <p:nvPr>
            <p:ph type="body" sz="quarter" idx="14" hasCustomPrompt="1"/>
          </p:nvPr>
        </p:nvSpPr>
        <p:spPr>
          <a:xfrm>
            <a:off x="4491737" y="4052093"/>
            <a:ext cx="7159752" cy="2053432"/>
          </a:xfrm>
        </p:spPr>
        <p:txBody>
          <a:bodyPr/>
          <a:lstStyle>
            <a:lvl1pPr marL="285750" indent="-285750">
              <a:buFont typeface="Wingdings" panose="05000000000000000000" pitchFamily="2" charset="2"/>
              <a:buChar char="ü"/>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 If you have multiple short bullets, you can use two columns.</a:t>
            </a:r>
          </a:p>
        </p:txBody>
      </p:sp>
    </p:spTree>
    <p:extLst>
      <p:ext uri="{BB962C8B-B14F-4D97-AF65-F5344CB8AC3E}">
        <p14:creationId xmlns:p14="http://schemas.microsoft.com/office/powerpoint/2010/main" val="357037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Customer: Gray Boxes">
    <p:bg>
      <p:bgPr>
        <a:solidFill>
          <a:schemeClr val="bg1"/>
        </a:solidFill>
        <a:effectLst/>
      </p:bgPr>
    </p:bg>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56114CF1-E8A5-C770-5BC8-332EC29535A0}"/>
              </a:ext>
            </a:extLst>
          </p:cNvPr>
          <p:cNvSpPr/>
          <p:nvPr userDrawn="1"/>
        </p:nvSpPr>
        <p:spPr>
          <a:xfrm>
            <a:off x="4340240" y="3714880"/>
            <a:ext cx="7506322" cy="2495419"/>
          </a:xfrm>
          <a:prstGeom prst="roundRect">
            <a:avLst>
              <a:gd name="adj" fmla="val 6912"/>
            </a:avLst>
          </a:prstGeom>
          <a:solidFill>
            <a:srgbClr val="11172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solidFill>
                <a:schemeClr val="lt1"/>
              </a:solidFill>
            </a:endParaRPr>
          </a:p>
        </p:txBody>
      </p:sp>
      <p:sp>
        <p:nvSpPr>
          <p:cNvPr id="18" name="Rectangle: Rounded Corners 17">
            <a:extLst>
              <a:ext uri="{FF2B5EF4-FFF2-40B4-BE49-F238E27FC236}">
                <a16:creationId xmlns:a16="http://schemas.microsoft.com/office/drawing/2014/main" id="{9DB70997-685C-47DC-82C5-412E6884D23C}"/>
              </a:ext>
            </a:extLst>
          </p:cNvPr>
          <p:cNvSpPr/>
          <p:nvPr userDrawn="1"/>
        </p:nvSpPr>
        <p:spPr>
          <a:xfrm>
            <a:off x="419100" y="1380064"/>
            <a:ext cx="3606181" cy="4830235"/>
          </a:xfrm>
          <a:prstGeom prst="roundRect">
            <a:avLst>
              <a:gd name="adj" fmla="val 3063"/>
            </a:avLst>
          </a:prstGeom>
          <a:solidFill>
            <a:srgbClr val="11172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solidFill>
                <a:schemeClr val="lt1"/>
              </a:solidFill>
            </a:endParaRPr>
          </a:p>
        </p:txBody>
      </p:sp>
      <p:sp>
        <p:nvSpPr>
          <p:cNvPr id="19" name="Rectangle: Rounded Corners 18">
            <a:extLst>
              <a:ext uri="{FF2B5EF4-FFF2-40B4-BE49-F238E27FC236}">
                <a16:creationId xmlns:a16="http://schemas.microsoft.com/office/drawing/2014/main" id="{D3CA82B0-959E-2A94-55E3-3E5CAF2872C3}"/>
              </a:ext>
            </a:extLst>
          </p:cNvPr>
          <p:cNvSpPr/>
          <p:nvPr userDrawn="1"/>
        </p:nvSpPr>
        <p:spPr>
          <a:xfrm>
            <a:off x="4340240" y="1371601"/>
            <a:ext cx="7506322" cy="2203704"/>
          </a:xfrm>
          <a:prstGeom prst="roundRect">
            <a:avLst>
              <a:gd name="adj" fmla="val 5822"/>
            </a:avLst>
          </a:prstGeom>
          <a:solidFill>
            <a:srgbClr val="11172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solidFill>
                <a:schemeClr val="lt1"/>
              </a:solidFill>
            </a:endParaRPr>
          </a:p>
        </p:txBody>
      </p:sp>
      <p:sp>
        <p:nvSpPr>
          <p:cNvPr id="2" name="Title 1">
            <a:extLst>
              <a:ext uri="{FF2B5EF4-FFF2-40B4-BE49-F238E27FC236}">
                <a16:creationId xmlns:a16="http://schemas.microsoft.com/office/drawing/2014/main" id="{ECA9B439-0994-2AA1-9C20-FC46BDD0452B}"/>
              </a:ext>
            </a:extLst>
          </p:cNvPr>
          <p:cNvSpPr>
            <a:spLocks noGrp="1"/>
          </p:cNvSpPr>
          <p:nvPr>
            <p:ph type="title" hasCustomPrompt="1"/>
          </p:nvPr>
        </p:nvSpPr>
        <p:spPr>
          <a:xfrm>
            <a:off x="425038" y="355015"/>
            <a:ext cx="8548626" cy="638175"/>
          </a:xfrm>
        </p:spPr>
        <p:txBody>
          <a:bodyPr/>
          <a:lstStyle>
            <a:lvl1pPr>
              <a:defRPr/>
            </a:lvl1pPr>
          </a:lstStyle>
          <a:p>
            <a:r>
              <a:rPr lang="en-US" dirty="0"/>
              <a:t>Customer name and the outcome</a:t>
            </a:r>
          </a:p>
        </p:txBody>
      </p:sp>
      <p:sp>
        <p:nvSpPr>
          <p:cNvPr id="4" name="Rectangle 3">
            <a:extLst>
              <a:ext uri="{FF2B5EF4-FFF2-40B4-BE49-F238E27FC236}">
                <a16:creationId xmlns:a16="http://schemas.microsoft.com/office/drawing/2014/main" id="{C8D3707A-2AA3-0814-B67E-ED0F1302D987}"/>
              </a:ext>
            </a:extLst>
          </p:cNvPr>
          <p:cNvSpPr/>
          <p:nvPr userDrawn="1"/>
        </p:nvSpPr>
        <p:spPr>
          <a:xfrm>
            <a:off x="9104352" y="0"/>
            <a:ext cx="2757449" cy="1207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7" name="Content Placeholder 16">
            <a:extLst>
              <a:ext uri="{FF2B5EF4-FFF2-40B4-BE49-F238E27FC236}">
                <a16:creationId xmlns:a16="http://schemas.microsoft.com/office/drawing/2014/main" id="{C5A58ACD-F581-5D62-8987-34313D18DC96}"/>
              </a:ext>
            </a:extLst>
          </p:cNvPr>
          <p:cNvSpPr>
            <a:spLocks noGrp="1"/>
          </p:cNvSpPr>
          <p:nvPr>
            <p:ph sz="quarter" idx="11" hasCustomPrompt="1"/>
          </p:nvPr>
        </p:nvSpPr>
        <p:spPr>
          <a:xfrm>
            <a:off x="9417800" y="361188"/>
            <a:ext cx="2130552" cy="484632"/>
          </a:xfrm>
        </p:spPr>
        <p:txBody>
          <a:bodyPr anchor="ctr" anchorCtr="0">
            <a:noAutofit/>
          </a:bodyPr>
          <a:lstStyle>
            <a:lvl1pPr marL="0" indent="0" algn="ctr">
              <a:buNone/>
              <a:defRPr>
                <a:solidFill>
                  <a:srgbClr val="000000"/>
                </a:solidFill>
              </a:defRPr>
            </a:lvl1pPr>
            <a:lvl2pPr marL="228600" indent="0">
              <a:buNone/>
              <a:defRPr>
                <a:solidFill>
                  <a:srgbClr val="000000"/>
                </a:solidFill>
              </a:defRPr>
            </a:lvl2pPr>
            <a:lvl3pPr marL="231775" indent="0">
              <a:buNone/>
              <a:defRPr>
                <a:solidFill>
                  <a:srgbClr val="000000"/>
                </a:solidFill>
              </a:defRPr>
            </a:lvl3pPr>
            <a:lvl4pPr marL="685800" indent="0">
              <a:buNone/>
              <a:defRPr>
                <a:solidFill>
                  <a:srgbClr val="000000"/>
                </a:solidFill>
              </a:defRPr>
            </a:lvl4pPr>
            <a:lvl5pPr marL="685800" indent="0">
              <a:buNone/>
              <a:defRPr>
                <a:solidFill>
                  <a:srgbClr val="000000"/>
                </a:solidFill>
              </a:defRPr>
            </a:lvl5pPr>
          </a:lstStyle>
          <a:p>
            <a:pPr lvl="0"/>
            <a:r>
              <a:rPr lang="en-US" dirty="0"/>
              <a:t>Logo</a:t>
            </a:r>
          </a:p>
        </p:txBody>
      </p:sp>
      <p:sp>
        <p:nvSpPr>
          <p:cNvPr id="20" name="Text Placeholder 19">
            <a:extLst>
              <a:ext uri="{FF2B5EF4-FFF2-40B4-BE49-F238E27FC236}">
                <a16:creationId xmlns:a16="http://schemas.microsoft.com/office/drawing/2014/main" id="{06D4F13E-7176-A044-5EBE-C7E19EC6987C}"/>
              </a:ext>
            </a:extLst>
          </p:cNvPr>
          <p:cNvSpPr>
            <a:spLocks noGrp="1"/>
          </p:cNvSpPr>
          <p:nvPr>
            <p:ph type="body" sz="quarter" idx="12" hasCustomPrompt="1"/>
          </p:nvPr>
        </p:nvSpPr>
        <p:spPr>
          <a:xfrm>
            <a:off x="594559" y="1765304"/>
            <a:ext cx="3255264" cy="4349745"/>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50 words.</a:t>
            </a:r>
          </a:p>
        </p:txBody>
      </p:sp>
      <p:sp>
        <p:nvSpPr>
          <p:cNvPr id="21" name="Text Placeholder 19">
            <a:extLst>
              <a:ext uri="{FF2B5EF4-FFF2-40B4-BE49-F238E27FC236}">
                <a16:creationId xmlns:a16="http://schemas.microsoft.com/office/drawing/2014/main" id="{ABEBA84D-749B-BC8D-73E7-AC081425D226}"/>
              </a:ext>
            </a:extLst>
          </p:cNvPr>
          <p:cNvSpPr>
            <a:spLocks noGrp="1"/>
          </p:cNvSpPr>
          <p:nvPr>
            <p:ph type="body" sz="quarter" idx="13" hasCustomPrompt="1"/>
          </p:nvPr>
        </p:nvSpPr>
        <p:spPr>
          <a:xfrm>
            <a:off x="4491737" y="1765305"/>
            <a:ext cx="7159752" cy="1663695"/>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70 words.</a:t>
            </a:r>
          </a:p>
        </p:txBody>
      </p:sp>
      <p:sp>
        <p:nvSpPr>
          <p:cNvPr id="22" name="Text Placeholder 19">
            <a:extLst>
              <a:ext uri="{FF2B5EF4-FFF2-40B4-BE49-F238E27FC236}">
                <a16:creationId xmlns:a16="http://schemas.microsoft.com/office/drawing/2014/main" id="{001BCFC6-193D-E96E-276F-E76CFCAB5EEE}"/>
              </a:ext>
            </a:extLst>
          </p:cNvPr>
          <p:cNvSpPr>
            <a:spLocks noGrp="1"/>
          </p:cNvSpPr>
          <p:nvPr>
            <p:ph type="body" sz="quarter" idx="14" hasCustomPrompt="1"/>
          </p:nvPr>
        </p:nvSpPr>
        <p:spPr>
          <a:xfrm>
            <a:off x="4491737" y="4158773"/>
            <a:ext cx="7159752" cy="1956276"/>
          </a:xfrm>
        </p:spPr>
        <p:txBody>
          <a:bodyPr/>
          <a:lstStyle>
            <a:lvl1pPr marL="285750" indent="-285750">
              <a:buFont typeface="Wingdings" panose="05000000000000000000" pitchFamily="2" charset="2"/>
              <a:buChar char="ü"/>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 If you have multiple short bullets, you can use two columns.</a:t>
            </a:r>
          </a:p>
        </p:txBody>
      </p:sp>
      <p:sp>
        <p:nvSpPr>
          <p:cNvPr id="25" name="TextBox 24">
            <a:extLst>
              <a:ext uri="{FF2B5EF4-FFF2-40B4-BE49-F238E27FC236}">
                <a16:creationId xmlns:a16="http://schemas.microsoft.com/office/drawing/2014/main" id="{BE0F12EA-2D28-8A72-1EAC-7A5248EF83D2}"/>
              </a:ext>
            </a:extLst>
          </p:cNvPr>
          <p:cNvSpPr txBox="1"/>
          <p:nvPr userDrawn="1"/>
        </p:nvSpPr>
        <p:spPr>
          <a:xfrm>
            <a:off x="594559" y="1463884"/>
            <a:ext cx="1316065" cy="276999"/>
          </a:xfrm>
          <a:prstGeom prst="rect">
            <a:avLst/>
          </a:prstGeom>
          <a:noFill/>
        </p:spPr>
        <p:txBody>
          <a:bodyPr wrap="none" lIns="0" tIns="0" rIns="0" bIns="0" rtlCol="0">
            <a:spAutoFit/>
          </a:bodyPr>
          <a:lstStyle/>
          <a:p>
            <a:pPr algn="l"/>
            <a:r>
              <a:rPr lang="en-US" sz="1800" b="1" dirty="0">
                <a:solidFill>
                  <a:schemeClr val="accent5"/>
                </a:solidFill>
              </a:rPr>
              <a:t>CHALLENGE</a:t>
            </a:r>
          </a:p>
        </p:txBody>
      </p:sp>
      <p:sp>
        <p:nvSpPr>
          <p:cNvPr id="26" name="TextBox 25">
            <a:extLst>
              <a:ext uri="{FF2B5EF4-FFF2-40B4-BE49-F238E27FC236}">
                <a16:creationId xmlns:a16="http://schemas.microsoft.com/office/drawing/2014/main" id="{75B4D537-89A0-37A3-BE90-061ED213D515}"/>
              </a:ext>
            </a:extLst>
          </p:cNvPr>
          <p:cNvSpPr txBox="1"/>
          <p:nvPr userDrawn="1"/>
        </p:nvSpPr>
        <p:spPr>
          <a:xfrm>
            <a:off x="4491738" y="1463884"/>
            <a:ext cx="1176604" cy="276999"/>
          </a:xfrm>
          <a:prstGeom prst="rect">
            <a:avLst/>
          </a:prstGeom>
          <a:noFill/>
        </p:spPr>
        <p:txBody>
          <a:bodyPr wrap="none" lIns="0" tIns="0" rIns="0" bIns="0" rtlCol="0">
            <a:spAutoFit/>
          </a:bodyPr>
          <a:lstStyle/>
          <a:p>
            <a:pPr algn="l"/>
            <a:r>
              <a:rPr lang="en-US" sz="1800" b="1" dirty="0">
                <a:solidFill>
                  <a:schemeClr val="accent2"/>
                </a:solidFill>
              </a:rPr>
              <a:t>SOLUTION</a:t>
            </a:r>
          </a:p>
        </p:txBody>
      </p:sp>
      <p:sp>
        <p:nvSpPr>
          <p:cNvPr id="27" name="TextBox 26">
            <a:extLst>
              <a:ext uri="{FF2B5EF4-FFF2-40B4-BE49-F238E27FC236}">
                <a16:creationId xmlns:a16="http://schemas.microsoft.com/office/drawing/2014/main" id="{8C988E86-C887-B43E-890A-8F9D3EB2ACCF}"/>
              </a:ext>
            </a:extLst>
          </p:cNvPr>
          <p:cNvSpPr txBox="1"/>
          <p:nvPr userDrawn="1"/>
        </p:nvSpPr>
        <p:spPr>
          <a:xfrm>
            <a:off x="4491738" y="3822117"/>
            <a:ext cx="1147750" cy="276999"/>
          </a:xfrm>
          <a:prstGeom prst="rect">
            <a:avLst/>
          </a:prstGeom>
          <a:noFill/>
        </p:spPr>
        <p:txBody>
          <a:bodyPr wrap="none" lIns="0" tIns="0" rIns="0" bIns="0" rtlCol="0">
            <a:spAutoFit/>
          </a:bodyPr>
          <a:lstStyle/>
          <a:p>
            <a:pPr algn="l"/>
            <a:r>
              <a:rPr lang="en-US" sz="1800" b="1" dirty="0">
                <a:solidFill>
                  <a:schemeClr val="accent6"/>
                </a:solidFill>
              </a:rPr>
              <a:t>OUTCOME</a:t>
            </a:r>
          </a:p>
        </p:txBody>
      </p:sp>
    </p:spTree>
    <p:extLst>
      <p:ext uri="{BB962C8B-B14F-4D97-AF65-F5344CB8AC3E}">
        <p14:creationId xmlns:p14="http://schemas.microsoft.com/office/powerpoint/2010/main" val="317002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Customer: Arrow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71D4873-2213-82ED-B042-58CA6D6EAF72}"/>
              </a:ext>
            </a:extLst>
          </p:cNvPr>
          <p:cNvSpPr/>
          <p:nvPr userDrawn="1"/>
        </p:nvSpPr>
        <p:spPr>
          <a:xfrm>
            <a:off x="9103578" y="1740884"/>
            <a:ext cx="2743200" cy="4469416"/>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7" name="Rectangle 6">
            <a:extLst>
              <a:ext uri="{FF2B5EF4-FFF2-40B4-BE49-F238E27FC236}">
                <a16:creationId xmlns:a16="http://schemas.microsoft.com/office/drawing/2014/main" id="{E1018681-13D4-C7B0-753A-1D298BC5E32E}"/>
              </a:ext>
            </a:extLst>
          </p:cNvPr>
          <p:cNvSpPr/>
          <p:nvPr userDrawn="1"/>
        </p:nvSpPr>
        <p:spPr>
          <a:xfrm>
            <a:off x="4746702" y="1740884"/>
            <a:ext cx="2743200" cy="446941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9" name="Rectangle 8">
            <a:extLst>
              <a:ext uri="{FF2B5EF4-FFF2-40B4-BE49-F238E27FC236}">
                <a16:creationId xmlns:a16="http://schemas.microsoft.com/office/drawing/2014/main" id="{D0E95FDD-54B6-BC6A-4F54-B116760F09BA}"/>
              </a:ext>
            </a:extLst>
          </p:cNvPr>
          <p:cNvSpPr/>
          <p:nvPr userDrawn="1"/>
        </p:nvSpPr>
        <p:spPr>
          <a:xfrm>
            <a:off x="419099" y="1740884"/>
            <a:ext cx="2743200" cy="446941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0" name="TextBox 9">
            <a:extLst>
              <a:ext uri="{FF2B5EF4-FFF2-40B4-BE49-F238E27FC236}">
                <a16:creationId xmlns:a16="http://schemas.microsoft.com/office/drawing/2014/main" id="{9CB24228-D8B6-75DB-9B27-006E808A5FA8}"/>
              </a:ext>
            </a:extLst>
          </p:cNvPr>
          <p:cNvSpPr txBox="1"/>
          <p:nvPr userDrawn="1"/>
        </p:nvSpPr>
        <p:spPr>
          <a:xfrm>
            <a:off x="419099" y="1381057"/>
            <a:ext cx="2743200" cy="365760"/>
          </a:xfrm>
          <a:prstGeom prst="rect">
            <a:avLst/>
          </a:prstGeom>
          <a:solidFill>
            <a:srgbClr val="111724"/>
          </a:solidFill>
          <a:ln w="12700">
            <a:solidFill>
              <a:schemeClr val="accent1"/>
            </a:solidFill>
          </a:ln>
        </p:spPr>
        <p:txBody>
          <a:bodyPr wrap="none" lIns="0" tIns="0" rIns="0" bIns="0" rtlCol="0" anchor="ctr" anchorCtr="0">
            <a:noAutofit/>
          </a:bodyPr>
          <a:lstStyle/>
          <a:p>
            <a:pPr algn="ctr"/>
            <a:r>
              <a:rPr lang="en-US" sz="1800" b="1" dirty="0">
                <a:solidFill>
                  <a:schemeClr val="tx1"/>
                </a:solidFill>
              </a:rPr>
              <a:t>CHALLENGE</a:t>
            </a:r>
          </a:p>
        </p:txBody>
      </p:sp>
      <p:sp>
        <p:nvSpPr>
          <p:cNvPr id="11" name="TextBox 10">
            <a:extLst>
              <a:ext uri="{FF2B5EF4-FFF2-40B4-BE49-F238E27FC236}">
                <a16:creationId xmlns:a16="http://schemas.microsoft.com/office/drawing/2014/main" id="{88DFC401-541A-D463-B2CC-3444CB3316BA}"/>
              </a:ext>
            </a:extLst>
          </p:cNvPr>
          <p:cNvSpPr txBox="1"/>
          <p:nvPr userDrawn="1"/>
        </p:nvSpPr>
        <p:spPr>
          <a:xfrm>
            <a:off x="4746702" y="1381056"/>
            <a:ext cx="2743200" cy="365760"/>
          </a:xfrm>
          <a:prstGeom prst="rect">
            <a:avLst/>
          </a:prstGeom>
          <a:solidFill>
            <a:srgbClr val="111724"/>
          </a:solidFill>
          <a:ln w="12700">
            <a:solidFill>
              <a:schemeClr val="accent5"/>
            </a:solidFill>
          </a:ln>
        </p:spPr>
        <p:txBody>
          <a:bodyPr wrap="none" lIns="0" tIns="0" rIns="0" bIns="0" rtlCol="0" anchor="ctr" anchorCtr="0">
            <a:noAutofit/>
          </a:bodyPr>
          <a:lstStyle>
            <a:defPPr>
              <a:defRPr lang="en-US"/>
            </a:defPPr>
            <a:lvl1pPr algn="ctr">
              <a:defRPr b="1"/>
            </a:lvl1pPr>
          </a:lstStyle>
          <a:p>
            <a:pPr lvl="0"/>
            <a:r>
              <a:rPr lang="en-US" dirty="0"/>
              <a:t>SOLUTION</a:t>
            </a:r>
          </a:p>
        </p:txBody>
      </p:sp>
      <p:sp>
        <p:nvSpPr>
          <p:cNvPr id="13" name="TextBox 12">
            <a:extLst>
              <a:ext uri="{FF2B5EF4-FFF2-40B4-BE49-F238E27FC236}">
                <a16:creationId xmlns:a16="http://schemas.microsoft.com/office/drawing/2014/main" id="{75D4F545-94E1-91C3-FCE9-F885F8505EDD}"/>
              </a:ext>
            </a:extLst>
          </p:cNvPr>
          <p:cNvSpPr txBox="1"/>
          <p:nvPr userDrawn="1"/>
        </p:nvSpPr>
        <p:spPr>
          <a:xfrm>
            <a:off x="9103578" y="1381056"/>
            <a:ext cx="2743200" cy="365760"/>
          </a:xfrm>
          <a:prstGeom prst="rect">
            <a:avLst/>
          </a:prstGeom>
          <a:solidFill>
            <a:srgbClr val="111724"/>
          </a:solidFill>
          <a:ln w="12700">
            <a:solidFill>
              <a:schemeClr val="accent4"/>
            </a:solidFill>
          </a:ln>
        </p:spPr>
        <p:txBody>
          <a:bodyPr wrap="none" lIns="0" tIns="0" rIns="0" bIns="0" rtlCol="0" anchor="ctr" anchorCtr="0">
            <a:noAutofit/>
          </a:bodyPr>
          <a:lstStyle>
            <a:defPPr>
              <a:defRPr lang="en-US"/>
            </a:defPPr>
            <a:lvl1pPr lvl="0" algn="ctr">
              <a:defRPr b="1"/>
            </a:lvl1pPr>
          </a:lstStyle>
          <a:p>
            <a:pPr lvl="0"/>
            <a:r>
              <a:rPr lang="en-US" dirty="0"/>
              <a:t>OUTCOME</a:t>
            </a:r>
          </a:p>
        </p:txBody>
      </p:sp>
      <p:sp>
        <p:nvSpPr>
          <p:cNvPr id="14" name="Graphic 9">
            <a:extLst>
              <a:ext uri="{FF2B5EF4-FFF2-40B4-BE49-F238E27FC236}">
                <a16:creationId xmlns:a16="http://schemas.microsoft.com/office/drawing/2014/main" id="{04E241FE-A659-EEC6-7968-6273A31E4001}"/>
              </a:ext>
            </a:extLst>
          </p:cNvPr>
          <p:cNvSpPr/>
          <p:nvPr userDrawn="1"/>
        </p:nvSpPr>
        <p:spPr>
          <a:xfrm>
            <a:off x="3582363" y="3301020"/>
            <a:ext cx="836596" cy="979860"/>
          </a:xfrm>
          <a:custGeom>
            <a:avLst/>
            <a:gdLst>
              <a:gd name="connsiteX0" fmla="*/ 436418 w 1064600"/>
              <a:gd name="connsiteY0" fmla="*/ 0 h 1246909"/>
              <a:gd name="connsiteX1" fmla="*/ 815228 w 1064600"/>
              <a:gd name="connsiteY1" fmla="*/ 623455 h 1246909"/>
              <a:gd name="connsiteX2" fmla="*/ 436418 w 1064600"/>
              <a:gd name="connsiteY2" fmla="*/ 1246909 h 1246909"/>
              <a:gd name="connsiteX3" fmla="*/ 685800 w 1064600"/>
              <a:gd name="connsiteY3" fmla="*/ 1246909 h 1246909"/>
              <a:gd name="connsiteX4" fmla="*/ 1064601 w 1064600"/>
              <a:gd name="connsiteY4" fmla="*/ 623455 h 1246909"/>
              <a:gd name="connsiteX5" fmla="*/ 685800 w 1064600"/>
              <a:gd name="connsiteY5" fmla="*/ 0 h 1246909"/>
              <a:gd name="connsiteX6" fmla="*/ 436418 w 1064600"/>
              <a:gd name="connsiteY6" fmla="*/ 0 h 1246909"/>
              <a:gd name="connsiteX7" fmla="*/ 0 w 1064600"/>
              <a:gd name="connsiteY7" fmla="*/ 0 h 1246909"/>
              <a:gd name="connsiteX8" fmla="*/ 378801 w 1064600"/>
              <a:gd name="connsiteY8" fmla="*/ 623455 h 1246909"/>
              <a:gd name="connsiteX9" fmla="*/ 0 w 1064600"/>
              <a:gd name="connsiteY9" fmla="*/ 1246909 h 1246909"/>
              <a:gd name="connsiteX10" fmla="*/ 249382 w 1064600"/>
              <a:gd name="connsiteY10" fmla="*/ 1246909 h 1246909"/>
              <a:gd name="connsiteX11" fmla="*/ 628191 w 1064600"/>
              <a:gd name="connsiteY11" fmla="*/ 623455 h 1246909"/>
              <a:gd name="connsiteX12" fmla="*/ 249382 w 1064600"/>
              <a:gd name="connsiteY12" fmla="*/ 0 h 1246909"/>
              <a:gd name="connsiteX13" fmla="*/ 0 w 1064600"/>
              <a:gd name="connsiteY13" fmla="*/ 0 h 124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4600" h="1246909">
                <a:moveTo>
                  <a:pt x="436418" y="0"/>
                </a:moveTo>
                <a:lnTo>
                  <a:pt x="815228" y="623455"/>
                </a:lnTo>
                <a:lnTo>
                  <a:pt x="436418" y="1246909"/>
                </a:lnTo>
                <a:lnTo>
                  <a:pt x="685800" y="1246909"/>
                </a:lnTo>
                <a:lnTo>
                  <a:pt x="1064601" y="623455"/>
                </a:lnTo>
                <a:lnTo>
                  <a:pt x="685800" y="0"/>
                </a:lnTo>
                <a:lnTo>
                  <a:pt x="436418" y="0"/>
                </a:lnTo>
                <a:moveTo>
                  <a:pt x="0" y="0"/>
                </a:moveTo>
                <a:lnTo>
                  <a:pt x="378801" y="623455"/>
                </a:lnTo>
                <a:lnTo>
                  <a:pt x="0" y="1246909"/>
                </a:lnTo>
                <a:lnTo>
                  <a:pt x="249382" y="1246909"/>
                </a:lnTo>
                <a:lnTo>
                  <a:pt x="628191" y="623455"/>
                </a:lnTo>
                <a:lnTo>
                  <a:pt x="249382" y="0"/>
                </a:lnTo>
                <a:lnTo>
                  <a:pt x="0" y="0"/>
                </a:lnTo>
              </a:path>
            </a:pathLst>
          </a:custGeom>
          <a:gradFill flip="none" rotWithShape="1">
            <a:gsLst>
              <a:gs pos="5000">
                <a:schemeClr val="accent1"/>
              </a:gs>
              <a:gs pos="95000">
                <a:schemeClr val="accent5"/>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a:solidFill>
                <a:schemeClr val="bg1"/>
              </a:solidFill>
            </a:endParaRPr>
          </a:p>
        </p:txBody>
      </p:sp>
      <p:sp>
        <p:nvSpPr>
          <p:cNvPr id="28" name="Graphic 9">
            <a:extLst>
              <a:ext uri="{FF2B5EF4-FFF2-40B4-BE49-F238E27FC236}">
                <a16:creationId xmlns:a16="http://schemas.microsoft.com/office/drawing/2014/main" id="{A71120F2-7ACE-7B7E-1F26-8466B0085DE0}"/>
              </a:ext>
            </a:extLst>
          </p:cNvPr>
          <p:cNvSpPr/>
          <p:nvPr userDrawn="1"/>
        </p:nvSpPr>
        <p:spPr>
          <a:xfrm>
            <a:off x="7773710" y="3301019"/>
            <a:ext cx="836596" cy="979860"/>
          </a:xfrm>
          <a:custGeom>
            <a:avLst/>
            <a:gdLst>
              <a:gd name="connsiteX0" fmla="*/ 436418 w 1064600"/>
              <a:gd name="connsiteY0" fmla="*/ 0 h 1246909"/>
              <a:gd name="connsiteX1" fmla="*/ 815228 w 1064600"/>
              <a:gd name="connsiteY1" fmla="*/ 623455 h 1246909"/>
              <a:gd name="connsiteX2" fmla="*/ 436418 w 1064600"/>
              <a:gd name="connsiteY2" fmla="*/ 1246909 h 1246909"/>
              <a:gd name="connsiteX3" fmla="*/ 685800 w 1064600"/>
              <a:gd name="connsiteY3" fmla="*/ 1246909 h 1246909"/>
              <a:gd name="connsiteX4" fmla="*/ 1064601 w 1064600"/>
              <a:gd name="connsiteY4" fmla="*/ 623455 h 1246909"/>
              <a:gd name="connsiteX5" fmla="*/ 685800 w 1064600"/>
              <a:gd name="connsiteY5" fmla="*/ 0 h 1246909"/>
              <a:gd name="connsiteX6" fmla="*/ 436418 w 1064600"/>
              <a:gd name="connsiteY6" fmla="*/ 0 h 1246909"/>
              <a:gd name="connsiteX7" fmla="*/ 0 w 1064600"/>
              <a:gd name="connsiteY7" fmla="*/ 0 h 1246909"/>
              <a:gd name="connsiteX8" fmla="*/ 378801 w 1064600"/>
              <a:gd name="connsiteY8" fmla="*/ 623455 h 1246909"/>
              <a:gd name="connsiteX9" fmla="*/ 0 w 1064600"/>
              <a:gd name="connsiteY9" fmla="*/ 1246909 h 1246909"/>
              <a:gd name="connsiteX10" fmla="*/ 249382 w 1064600"/>
              <a:gd name="connsiteY10" fmla="*/ 1246909 h 1246909"/>
              <a:gd name="connsiteX11" fmla="*/ 628191 w 1064600"/>
              <a:gd name="connsiteY11" fmla="*/ 623455 h 1246909"/>
              <a:gd name="connsiteX12" fmla="*/ 249382 w 1064600"/>
              <a:gd name="connsiteY12" fmla="*/ 0 h 1246909"/>
              <a:gd name="connsiteX13" fmla="*/ 0 w 1064600"/>
              <a:gd name="connsiteY13" fmla="*/ 0 h 124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4600" h="1246909">
                <a:moveTo>
                  <a:pt x="436418" y="0"/>
                </a:moveTo>
                <a:lnTo>
                  <a:pt x="815228" y="623455"/>
                </a:lnTo>
                <a:lnTo>
                  <a:pt x="436418" y="1246909"/>
                </a:lnTo>
                <a:lnTo>
                  <a:pt x="685800" y="1246909"/>
                </a:lnTo>
                <a:lnTo>
                  <a:pt x="1064601" y="623455"/>
                </a:lnTo>
                <a:lnTo>
                  <a:pt x="685800" y="0"/>
                </a:lnTo>
                <a:lnTo>
                  <a:pt x="436418" y="0"/>
                </a:lnTo>
                <a:moveTo>
                  <a:pt x="0" y="0"/>
                </a:moveTo>
                <a:lnTo>
                  <a:pt x="378801" y="623455"/>
                </a:lnTo>
                <a:lnTo>
                  <a:pt x="0" y="1246909"/>
                </a:lnTo>
                <a:lnTo>
                  <a:pt x="249382" y="1246909"/>
                </a:lnTo>
                <a:lnTo>
                  <a:pt x="628191" y="623455"/>
                </a:lnTo>
                <a:lnTo>
                  <a:pt x="249382" y="0"/>
                </a:lnTo>
                <a:lnTo>
                  <a:pt x="0" y="0"/>
                </a:lnTo>
              </a:path>
            </a:pathLst>
          </a:custGeom>
          <a:gradFill flip="none" rotWithShape="1">
            <a:gsLst>
              <a:gs pos="5000">
                <a:schemeClr val="accent5"/>
              </a:gs>
              <a:gs pos="95000">
                <a:schemeClr val="accent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endParaRPr lang="en-US">
              <a:solidFill>
                <a:schemeClr val="bg1"/>
              </a:solidFill>
            </a:endParaRPr>
          </a:p>
        </p:txBody>
      </p:sp>
      <p:sp>
        <p:nvSpPr>
          <p:cNvPr id="2" name="Title 1">
            <a:extLst>
              <a:ext uri="{FF2B5EF4-FFF2-40B4-BE49-F238E27FC236}">
                <a16:creationId xmlns:a16="http://schemas.microsoft.com/office/drawing/2014/main" id="{ECA9B439-0994-2AA1-9C20-FC46BDD0452B}"/>
              </a:ext>
            </a:extLst>
          </p:cNvPr>
          <p:cNvSpPr>
            <a:spLocks noGrp="1"/>
          </p:cNvSpPr>
          <p:nvPr>
            <p:ph type="title" hasCustomPrompt="1"/>
          </p:nvPr>
        </p:nvSpPr>
        <p:spPr>
          <a:xfrm>
            <a:off x="425038" y="355015"/>
            <a:ext cx="8548626" cy="638175"/>
          </a:xfrm>
        </p:spPr>
        <p:txBody>
          <a:bodyPr/>
          <a:lstStyle>
            <a:lvl1pPr>
              <a:defRPr/>
            </a:lvl1pPr>
          </a:lstStyle>
          <a:p>
            <a:r>
              <a:rPr lang="en-US" dirty="0"/>
              <a:t>Customer name and the outcome</a:t>
            </a:r>
          </a:p>
        </p:txBody>
      </p:sp>
      <p:sp>
        <p:nvSpPr>
          <p:cNvPr id="4" name="Rectangle 3">
            <a:extLst>
              <a:ext uri="{FF2B5EF4-FFF2-40B4-BE49-F238E27FC236}">
                <a16:creationId xmlns:a16="http://schemas.microsoft.com/office/drawing/2014/main" id="{C8D3707A-2AA3-0814-B67E-ED0F1302D987}"/>
              </a:ext>
            </a:extLst>
          </p:cNvPr>
          <p:cNvSpPr/>
          <p:nvPr userDrawn="1"/>
        </p:nvSpPr>
        <p:spPr>
          <a:xfrm>
            <a:off x="9104352" y="0"/>
            <a:ext cx="2757449" cy="1207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5" name="Rectangle 14">
            <a:extLst>
              <a:ext uri="{FF2B5EF4-FFF2-40B4-BE49-F238E27FC236}">
                <a16:creationId xmlns:a16="http://schemas.microsoft.com/office/drawing/2014/main" id="{7E0B9DC2-931C-5583-1B9D-7CFAB73460E0}"/>
              </a:ext>
            </a:extLst>
          </p:cNvPr>
          <p:cNvSpPr/>
          <p:nvPr userDrawn="1"/>
        </p:nvSpPr>
        <p:spPr>
          <a:xfrm>
            <a:off x="0" y="0"/>
            <a:ext cx="80304" cy="6858000"/>
          </a:xfrm>
          <a:prstGeom prst="rect">
            <a:avLst/>
          </a:prstGeom>
          <a:gradFill flip="none" rotWithShape="1">
            <a:gsLst>
              <a:gs pos="0">
                <a:schemeClr val="accent6"/>
              </a:gs>
              <a:gs pos="40000">
                <a:schemeClr val="accent1"/>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Content Placeholder 16">
            <a:extLst>
              <a:ext uri="{FF2B5EF4-FFF2-40B4-BE49-F238E27FC236}">
                <a16:creationId xmlns:a16="http://schemas.microsoft.com/office/drawing/2014/main" id="{C5A58ACD-F581-5D62-8987-34313D18DC96}"/>
              </a:ext>
            </a:extLst>
          </p:cNvPr>
          <p:cNvSpPr>
            <a:spLocks noGrp="1"/>
          </p:cNvSpPr>
          <p:nvPr>
            <p:ph sz="quarter" idx="11" hasCustomPrompt="1"/>
          </p:nvPr>
        </p:nvSpPr>
        <p:spPr>
          <a:xfrm>
            <a:off x="9417800" y="361188"/>
            <a:ext cx="2130552" cy="484632"/>
          </a:xfrm>
        </p:spPr>
        <p:txBody>
          <a:bodyPr anchor="ctr" anchorCtr="0">
            <a:noAutofit/>
          </a:bodyPr>
          <a:lstStyle>
            <a:lvl1pPr marL="0" indent="0" algn="ctr">
              <a:buNone/>
              <a:defRPr>
                <a:solidFill>
                  <a:srgbClr val="000000"/>
                </a:solidFill>
              </a:defRPr>
            </a:lvl1pPr>
            <a:lvl2pPr marL="228600" indent="0">
              <a:buNone/>
              <a:defRPr>
                <a:solidFill>
                  <a:srgbClr val="000000"/>
                </a:solidFill>
              </a:defRPr>
            </a:lvl2pPr>
            <a:lvl3pPr marL="231775" indent="0">
              <a:buNone/>
              <a:defRPr>
                <a:solidFill>
                  <a:srgbClr val="000000"/>
                </a:solidFill>
              </a:defRPr>
            </a:lvl3pPr>
            <a:lvl4pPr marL="685800" indent="0">
              <a:buNone/>
              <a:defRPr>
                <a:solidFill>
                  <a:srgbClr val="000000"/>
                </a:solidFill>
              </a:defRPr>
            </a:lvl4pPr>
            <a:lvl5pPr marL="685800" indent="0">
              <a:buNone/>
              <a:defRPr>
                <a:solidFill>
                  <a:srgbClr val="000000"/>
                </a:solidFill>
              </a:defRPr>
            </a:lvl5pPr>
          </a:lstStyle>
          <a:p>
            <a:pPr lvl="0"/>
            <a:r>
              <a:rPr lang="en-US" dirty="0"/>
              <a:t>Logo</a:t>
            </a:r>
          </a:p>
        </p:txBody>
      </p:sp>
      <p:sp>
        <p:nvSpPr>
          <p:cNvPr id="20" name="Text Placeholder 19">
            <a:extLst>
              <a:ext uri="{FF2B5EF4-FFF2-40B4-BE49-F238E27FC236}">
                <a16:creationId xmlns:a16="http://schemas.microsoft.com/office/drawing/2014/main" id="{06D4F13E-7176-A044-5EBE-C7E19EC6987C}"/>
              </a:ext>
            </a:extLst>
          </p:cNvPr>
          <p:cNvSpPr>
            <a:spLocks noGrp="1"/>
          </p:cNvSpPr>
          <p:nvPr>
            <p:ph type="body" sz="quarter" idx="12" hasCustomPrompt="1"/>
          </p:nvPr>
        </p:nvSpPr>
        <p:spPr>
          <a:xfrm>
            <a:off x="594559" y="1891165"/>
            <a:ext cx="2391508" cy="4195310"/>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45 words.</a:t>
            </a:r>
          </a:p>
        </p:txBody>
      </p:sp>
      <p:sp>
        <p:nvSpPr>
          <p:cNvPr id="21" name="Text Placeholder 19">
            <a:extLst>
              <a:ext uri="{FF2B5EF4-FFF2-40B4-BE49-F238E27FC236}">
                <a16:creationId xmlns:a16="http://schemas.microsoft.com/office/drawing/2014/main" id="{ABEBA84D-749B-BC8D-73E7-AC081425D226}"/>
              </a:ext>
            </a:extLst>
          </p:cNvPr>
          <p:cNvSpPr>
            <a:spLocks noGrp="1"/>
          </p:cNvSpPr>
          <p:nvPr>
            <p:ph type="body" sz="quarter" idx="13" hasCustomPrompt="1"/>
          </p:nvPr>
        </p:nvSpPr>
        <p:spPr>
          <a:xfrm>
            <a:off x="4922548" y="1891165"/>
            <a:ext cx="2391508" cy="4195310"/>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45 words.</a:t>
            </a:r>
          </a:p>
        </p:txBody>
      </p:sp>
      <p:sp>
        <p:nvSpPr>
          <p:cNvPr id="22" name="Text Placeholder 19">
            <a:extLst>
              <a:ext uri="{FF2B5EF4-FFF2-40B4-BE49-F238E27FC236}">
                <a16:creationId xmlns:a16="http://schemas.microsoft.com/office/drawing/2014/main" id="{001BCFC6-193D-E96E-276F-E76CFCAB5EEE}"/>
              </a:ext>
            </a:extLst>
          </p:cNvPr>
          <p:cNvSpPr>
            <a:spLocks noGrp="1"/>
          </p:cNvSpPr>
          <p:nvPr>
            <p:ph type="body" sz="quarter" idx="14" hasCustomPrompt="1"/>
          </p:nvPr>
        </p:nvSpPr>
        <p:spPr>
          <a:xfrm>
            <a:off x="9287322" y="1891165"/>
            <a:ext cx="2391508" cy="4195310"/>
          </a:xfrm>
        </p:spPr>
        <p:txBody>
          <a:bodyPr/>
          <a:lstStyle>
            <a:lvl1pPr marL="285750" indent="-285750">
              <a:buFont typeface="Wingdings" panose="05000000000000000000" pitchFamily="2" charset="2"/>
              <a:buChar char="ü"/>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a:t>
            </a:r>
          </a:p>
        </p:txBody>
      </p:sp>
    </p:spTree>
    <p:extLst>
      <p:ext uri="{BB962C8B-B14F-4D97-AF65-F5344CB8AC3E}">
        <p14:creationId xmlns:p14="http://schemas.microsoft.com/office/powerpoint/2010/main" val="3415858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Customer: Text and Image">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926FC231-EC8B-760F-D59B-3A9539DA027F}"/>
              </a:ext>
            </a:extLst>
          </p:cNvPr>
          <p:cNvSpPr>
            <a:spLocks noGrp="1"/>
          </p:cNvSpPr>
          <p:nvPr>
            <p:ph type="pic" sz="quarter" idx="11" hasCustomPrompt="1"/>
          </p:nvPr>
        </p:nvSpPr>
        <p:spPr>
          <a:xfrm>
            <a:off x="5928360" y="0"/>
            <a:ext cx="6263640" cy="6858000"/>
          </a:xfrm>
        </p:spPr>
        <p:txBody>
          <a:bodyPr>
            <a:noAutofit/>
          </a:bodyPr>
          <a:lstStyle>
            <a:lvl1pPr marL="0" indent="0">
              <a:buNone/>
              <a:defRPr/>
            </a:lvl1pPr>
          </a:lstStyle>
          <a:p>
            <a:r>
              <a:rPr lang="en-US" dirty="0"/>
              <a:t>Insert photo here</a:t>
            </a:r>
          </a:p>
        </p:txBody>
      </p:sp>
      <p:sp>
        <p:nvSpPr>
          <p:cNvPr id="22" name="Text Placeholder 21">
            <a:extLst>
              <a:ext uri="{FF2B5EF4-FFF2-40B4-BE49-F238E27FC236}">
                <a16:creationId xmlns:a16="http://schemas.microsoft.com/office/drawing/2014/main" id="{6002B2C1-7DC5-1942-B4E5-C1B1E23A3AC7}"/>
              </a:ext>
            </a:extLst>
          </p:cNvPr>
          <p:cNvSpPr>
            <a:spLocks noGrp="1"/>
          </p:cNvSpPr>
          <p:nvPr>
            <p:ph type="body" sz="quarter" idx="17"/>
          </p:nvPr>
        </p:nvSpPr>
        <p:spPr>
          <a:xfrm>
            <a:off x="5928360" y="4572000"/>
            <a:ext cx="6263640" cy="2286000"/>
          </a:xfrm>
          <a:gradFill>
            <a:gsLst>
              <a:gs pos="1000">
                <a:srgbClr val="000000">
                  <a:alpha val="0"/>
                </a:srgbClr>
              </a:gs>
              <a:gs pos="100000">
                <a:srgbClr val="000000"/>
              </a:gs>
            </a:gsLst>
            <a:lin ang="5400000" scaled="1"/>
          </a:gradFill>
        </p:spPr>
        <p:txBody>
          <a:bodyPr vert="horz" wrap="square" lIns="0" tIns="45720" rIns="0" bIns="45720" rtlCol="0" anchor="b" anchorCtr="0">
            <a:noAutofit/>
          </a:bodyPr>
          <a:lstStyle>
            <a:lvl1pPr>
              <a:defRPr lang="en-US" sz="2000" dirty="0" smtClean="0">
                <a:noFill/>
              </a:defRPr>
            </a:lvl1pPr>
          </a:lstStyle>
          <a:p>
            <a:pPr marL="0" lvl="0" indent="0" algn="ctr">
              <a:buFont typeface="Arial" panose="020B0604020202020204" pitchFamily="34" charset="0"/>
              <a:buNone/>
            </a:pPr>
            <a:r>
              <a:rPr lang="en-US"/>
              <a:t>Click to edit Master text styles</a:t>
            </a:r>
          </a:p>
        </p:txBody>
      </p:sp>
      <p:sp>
        <p:nvSpPr>
          <p:cNvPr id="2" name="Title 1">
            <a:extLst>
              <a:ext uri="{FF2B5EF4-FFF2-40B4-BE49-F238E27FC236}">
                <a16:creationId xmlns:a16="http://schemas.microsoft.com/office/drawing/2014/main" id="{C510B42D-E468-6CD1-7FC5-C90C3E3024E2}"/>
              </a:ext>
            </a:extLst>
          </p:cNvPr>
          <p:cNvSpPr>
            <a:spLocks noGrp="1"/>
          </p:cNvSpPr>
          <p:nvPr>
            <p:ph type="title" hasCustomPrompt="1"/>
          </p:nvPr>
        </p:nvSpPr>
        <p:spPr>
          <a:xfrm>
            <a:off x="419100" y="351901"/>
            <a:ext cx="5335523" cy="1019699"/>
          </a:xfrm>
        </p:spPr>
        <p:txBody>
          <a:bodyPr/>
          <a:lstStyle>
            <a:lvl1pPr>
              <a:defRPr/>
            </a:lvl1pPr>
          </a:lstStyle>
          <a:p>
            <a:r>
              <a:rPr lang="en-US" dirty="0"/>
              <a:t>Customer name and the outcome</a:t>
            </a:r>
          </a:p>
        </p:txBody>
      </p:sp>
      <p:sp>
        <p:nvSpPr>
          <p:cNvPr id="4" name="Freeform: Shape 3">
            <a:extLst>
              <a:ext uri="{FF2B5EF4-FFF2-40B4-BE49-F238E27FC236}">
                <a16:creationId xmlns:a16="http://schemas.microsoft.com/office/drawing/2014/main" id="{5A5F9319-C564-ADD0-498C-B6DE2924E50B}"/>
              </a:ext>
            </a:extLst>
          </p:cNvPr>
          <p:cNvSpPr/>
          <p:nvPr userDrawn="1"/>
        </p:nvSpPr>
        <p:spPr>
          <a:xfrm>
            <a:off x="423372" y="1598784"/>
            <a:ext cx="5331251" cy="1368815"/>
          </a:xfrm>
          <a:custGeom>
            <a:avLst/>
            <a:gdLst>
              <a:gd name="connsiteX0" fmla="*/ 2435638 w 3885152"/>
              <a:gd name="connsiteY0" fmla="*/ 0 h 993362"/>
              <a:gd name="connsiteX1" fmla="*/ 3885152 w 3885152"/>
              <a:gd name="connsiteY1" fmla="*/ 0 h 993362"/>
              <a:gd name="connsiteX2" fmla="*/ 3885152 w 3885152"/>
              <a:gd name="connsiteY2" fmla="*/ 993362 h 993362"/>
              <a:gd name="connsiteX3" fmla="*/ 0 w 3885152"/>
              <a:gd name="connsiteY3" fmla="*/ 993362 h 993362"/>
              <a:gd name="connsiteX4" fmla="*/ 0 w 3885152"/>
              <a:gd name="connsiteY4" fmla="*/ 0 h 993362"/>
              <a:gd name="connsiteX5" fmla="*/ 0 w 3885152"/>
              <a:gd name="connsiteY5" fmla="*/ 0 h 993362"/>
              <a:gd name="connsiteX6" fmla="*/ 1449419 w 3885152"/>
              <a:gd name="connsiteY6" fmla="*/ 0 h 99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5152" h="993362">
                <a:moveTo>
                  <a:pt x="2435638" y="0"/>
                </a:moveTo>
                <a:lnTo>
                  <a:pt x="3885152" y="0"/>
                </a:lnTo>
                <a:lnTo>
                  <a:pt x="3885152" y="993362"/>
                </a:lnTo>
                <a:lnTo>
                  <a:pt x="0" y="993362"/>
                </a:lnTo>
                <a:lnTo>
                  <a:pt x="0" y="0"/>
                </a:lnTo>
                <a:lnTo>
                  <a:pt x="0" y="0"/>
                </a:lnTo>
                <a:lnTo>
                  <a:pt x="1449419" y="0"/>
                </a:lnTo>
              </a:path>
            </a:pathLst>
          </a:custGeom>
          <a:noFill/>
          <a:ln w="12700" cap="flat">
            <a:solidFill>
              <a:schemeClr val="accent5"/>
            </a:solidFill>
            <a:prstDash val="solid"/>
            <a:miter/>
          </a:ln>
        </p:spPr>
        <p:txBody>
          <a:bodyPr wrap="square" rtlCol="0" anchor="ctr">
            <a:noAutofit/>
          </a:bodyPr>
          <a:lstStyle/>
          <a:p>
            <a:pPr lvl="0"/>
            <a:endParaRPr lang="en-US"/>
          </a:p>
        </p:txBody>
      </p:sp>
      <p:sp>
        <p:nvSpPr>
          <p:cNvPr id="5" name="TextBox 4">
            <a:extLst>
              <a:ext uri="{FF2B5EF4-FFF2-40B4-BE49-F238E27FC236}">
                <a16:creationId xmlns:a16="http://schemas.microsoft.com/office/drawing/2014/main" id="{FE8EAC77-8049-8D39-9A09-5E2F51066703}"/>
              </a:ext>
            </a:extLst>
          </p:cNvPr>
          <p:cNvSpPr txBox="1"/>
          <p:nvPr userDrawn="1"/>
        </p:nvSpPr>
        <p:spPr>
          <a:xfrm>
            <a:off x="2410766" y="1474484"/>
            <a:ext cx="1356462" cy="246221"/>
          </a:xfrm>
          <a:prstGeom prst="rect">
            <a:avLst/>
          </a:prstGeom>
          <a:noFill/>
        </p:spPr>
        <p:txBody>
          <a:bodyPr wrap="none" lIns="91440" tIns="0" rIns="91440" bIns="0" rtlCol="0">
            <a:spAutoFit/>
          </a:bodyPr>
          <a:lstStyle/>
          <a:p>
            <a:pPr algn="ctr"/>
            <a:r>
              <a:rPr lang="en-US" sz="1600" b="1" dirty="0">
                <a:solidFill>
                  <a:schemeClr val="accent5"/>
                </a:solidFill>
              </a:rPr>
              <a:t>CHALLENGE</a:t>
            </a:r>
          </a:p>
        </p:txBody>
      </p:sp>
      <p:sp>
        <p:nvSpPr>
          <p:cNvPr id="6" name="TextBox 5">
            <a:extLst>
              <a:ext uri="{FF2B5EF4-FFF2-40B4-BE49-F238E27FC236}">
                <a16:creationId xmlns:a16="http://schemas.microsoft.com/office/drawing/2014/main" id="{2D75D493-D2CB-6CB0-D5C5-918E5577D230}"/>
              </a:ext>
            </a:extLst>
          </p:cNvPr>
          <p:cNvSpPr txBox="1"/>
          <p:nvPr userDrawn="1"/>
        </p:nvSpPr>
        <p:spPr>
          <a:xfrm>
            <a:off x="2473284" y="3068608"/>
            <a:ext cx="1231427" cy="246221"/>
          </a:xfrm>
          <a:prstGeom prst="rect">
            <a:avLst/>
          </a:prstGeom>
          <a:noFill/>
        </p:spPr>
        <p:txBody>
          <a:bodyPr wrap="none" lIns="91440" tIns="0" rIns="91440" bIns="0" rtlCol="0">
            <a:spAutoFit/>
          </a:bodyPr>
          <a:lstStyle/>
          <a:p>
            <a:pPr algn="ctr"/>
            <a:r>
              <a:rPr lang="en-US" sz="1600" b="1" dirty="0">
                <a:solidFill>
                  <a:schemeClr val="accent2"/>
                </a:solidFill>
              </a:rPr>
              <a:t>SOLUTION</a:t>
            </a:r>
          </a:p>
        </p:txBody>
      </p:sp>
      <p:sp>
        <p:nvSpPr>
          <p:cNvPr id="7" name="TextBox 6">
            <a:extLst>
              <a:ext uri="{FF2B5EF4-FFF2-40B4-BE49-F238E27FC236}">
                <a16:creationId xmlns:a16="http://schemas.microsoft.com/office/drawing/2014/main" id="{A9EF7406-F04F-C13E-8323-603AB89313C3}"/>
              </a:ext>
            </a:extLst>
          </p:cNvPr>
          <p:cNvSpPr txBox="1"/>
          <p:nvPr userDrawn="1"/>
        </p:nvSpPr>
        <p:spPr>
          <a:xfrm>
            <a:off x="2486108" y="4990891"/>
            <a:ext cx="1205779" cy="246221"/>
          </a:xfrm>
          <a:prstGeom prst="rect">
            <a:avLst/>
          </a:prstGeom>
          <a:noFill/>
        </p:spPr>
        <p:txBody>
          <a:bodyPr wrap="none" lIns="91440" tIns="0" rIns="91440" bIns="0" rtlCol="0">
            <a:spAutoFit/>
          </a:bodyPr>
          <a:lstStyle/>
          <a:p>
            <a:pPr algn="ctr"/>
            <a:r>
              <a:rPr lang="en-US" sz="1600" b="1" dirty="0">
                <a:solidFill>
                  <a:schemeClr val="accent6"/>
                </a:solidFill>
              </a:rPr>
              <a:t>OUTCOME</a:t>
            </a:r>
          </a:p>
        </p:txBody>
      </p:sp>
      <p:sp>
        <p:nvSpPr>
          <p:cNvPr id="9" name="Freeform: Shape 8">
            <a:extLst>
              <a:ext uri="{FF2B5EF4-FFF2-40B4-BE49-F238E27FC236}">
                <a16:creationId xmlns:a16="http://schemas.microsoft.com/office/drawing/2014/main" id="{0F3E9FF7-5EAD-761A-D633-E30B0B0DF259}"/>
              </a:ext>
            </a:extLst>
          </p:cNvPr>
          <p:cNvSpPr/>
          <p:nvPr userDrawn="1"/>
        </p:nvSpPr>
        <p:spPr>
          <a:xfrm>
            <a:off x="423372" y="3190060"/>
            <a:ext cx="5331251" cy="1543865"/>
          </a:xfrm>
          <a:custGeom>
            <a:avLst/>
            <a:gdLst>
              <a:gd name="connsiteX0" fmla="*/ 2392394 w 3885152"/>
              <a:gd name="connsiteY0" fmla="*/ 0 h 998981"/>
              <a:gd name="connsiteX1" fmla="*/ 3885152 w 3885152"/>
              <a:gd name="connsiteY1" fmla="*/ 0 h 998981"/>
              <a:gd name="connsiteX2" fmla="*/ 3885152 w 3885152"/>
              <a:gd name="connsiteY2" fmla="*/ 998982 h 998981"/>
              <a:gd name="connsiteX3" fmla="*/ 0 w 3885152"/>
              <a:gd name="connsiteY3" fmla="*/ 998982 h 998981"/>
              <a:gd name="connsiteX4" fmla="*/ 0 w 3885152"/>
              <a:gd name="connsiteY4" fmla="*/ 0 h 998981"/>
              <a:gd name="connsiteX5" fmla="*/ 0 w 3885152"/>
              <a:gd name="connsiteY5" fmla="*/ 0 h 998981"/>
              <a:gd name="connsiteX6" fmla="*/ 1492758 w 3885152"/>
              <a:gd name="connsiteY6" fmla="*/ 0 h 998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5152" h="998981">
                <a:moveTo>
                  <a:pt x="2392394" y="0"/>
                </a:moveTo>
                <a:lnTo>
                  <a:pt x="3885152" y="0"/>
                </a:lnTo>
                <a:lnTo>
                  <a:pt x="3885152" y="998982"/>
                </a:lnTo>
                <a:lnTo>
                  <a:pt x="0" y="998982"/>
                </a:lnTo>
                <a:lnTo>
                  <a:pt x="0" y="0"/>
                </a:lnTo>
                <a:lnTo>
                  <a:pt x="0" y="0"/>
                </a:lnTo>
                <a:lnTo>
                  <a:pt x="1492758" y="0"/>
                </a:lnTo>
              </a:path>
            </a:pathLst>
          </a:custGeom>
          <a:noFill/>
          <a:ln w="12700" cap="flat">
            <a:solidFill>
              <a:schemeClr val="accent2"/>
            </a:solidFill>
            <a:prstDash val="solid"/>
            <a:miter/>
          </a:ln>
        </p:spPr>
        <p:txBody>
          <a:bodyPr wrap="square" rtlCol="0" anchor="ctr">
            <a:noAutofit/>
          </a:bodyPr>
          <a:lstStyle/>
          <a:p>
            <a:pPr lvl="0"/>
            <a:endParaRPr lang="en-US"/>
          </a:p>
        </p:txBody>
      </p:sp>
      <p:sp>
        <p:nvSpPr>
          <p:cNvPr id="10" name="Freeform: Shape 9">
            <a:extLst>
              <a:ext uri="{FF2B5EF4-FFF2-40B4-BE49-F238E27FC236}">
                <a16:creationId xmlns:a16="http://schemas.microsoft.com/office/drawing/2014/main" id="{65F98819-0E06-2418-4068-FA5C2AFB21A8}"/>
              </a:ext>
            </a:extLst>
          </p:cNvPr>
          <p:cNvSpPr/>
          <p:nvPr userDrawn="1"/>
        </p:nvSpPr>
        <p:spPr>
          <a:xfrm>
            <a:off x="423372" y="5114711"/>
            <a:ext cx="5331251" cy="1095589"/>
          </a:xfrm>
          <a:custGeom>
            <a:avLst/>
            <a:gdLst>
              <a:gd name="connsiteX0" fmla="*/ 2382393 w 3885152"/>
              <a:gd name="connsiteY0" fmla="*/ 0 h 799242"/>
              <a:gd name="connsiteX1" fmla="*/ 3885152 w 3885152"/>
              <a:gd name="connsiteY1" fmla="*/ 0 h 799242"/>
              <a:gd name="connsiteX2" fmla="*/ 3885152 w 3885152"/>
              <a:gd name="connsiteY2" fmla="*/ 799243 h 799242"/>
              <a:gd name="connsiteX3" fmla="*/ 0 w 3885152"/>
              <a:gd name="connsiteY3" fmla="*/ 799243 h 799242"/>
              <a:gd name="connsiteX4" fmla="*/ 0 w 3885152"/>
              <a:gd name="connsiteY4" fmla="*/ 0 h 799242"/>
              <a:gd name="connsiteX5" fmla="*/ 0 w 3885152"/>
              <a:gd name="connsiteY5" fmla="*/ 0 h 799242"/>
              <a:gd name="connsiteX6" fmla="*/ 1502759 w 3885152"/>
              <a:gd name="connsiteY6" fmla="*/ 0 h 79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5152" h="799242">
                <a:moveTo>
                  <a:pt x="2382393" y="0"/>
                </a:moveTo>
                <a:lnTo>
                  <a:pt x="3885152" y="0"/>
                </a:lnTo>
                <a:lnTo>
                  <a:pt x="3885152" y="799243"/>
                </a:lnTo>
                <a:lnTo>
                  <a:pt x="0" y="799243"/>
                </a:lnTo>
                <a:lnTo>
                  <a:pt x="0" y="0"/>
                </a:lnTo>
                <a:lnTo>
                  <a:pt x="0" y="0"/>
                </a:lnTo>
                <a:lnTo>
                  <a:pt x="1502759" y="0"/>
                </a:lnTo>
              </a:path>
            </a:pathLst>
          </a:custGeom>
          <a:noFill/>
          <a:ln w="12700" cap="flat">
            <a:solidFill>
              <a:schemeClr val="accent6"/>
            </a:solidFill>
            <a:prstDash val="solid"/>
            <a:miter/>
          </a:ln>
        </p:spPr>
        <p:txBody>
          <a:bodyPr wrap="square" rtlCol="0" anchor="ctr">
            <a:noAutofit/>
          </a:bodyPr>
          <a:lstStyle/>
          <a:p>
            <a:pPr lvl="0"/>
            <a:endParaRPr lang="en-US">
              <a:solidFill>
                <a:schemeClr val="accent6"/>
              </a:solidFill>
            </a:endParaRPr>
          </a:p>
        </p:txBody>
      </p:sp>
      <p:sp>
        <p:nvSpPr>
          <p:cNvPr id="15" name="Text Placeholder 14">
            <a:extLst>
              <a:ext uri="{FF2B5EF4-FFF2-40B4-BE49-F238E27FC236}">
                <a16:creationId xmlns:a16="http://schemas.microsoft.com/office/drawing/2014/main" id="{8DE263C5-7B46-7B03-36EF-1DED52875A99}"/>
              </a:ext>
            </a:extLst>
          </p:cNvPr>
          <p:cNvSpPr>
            <a:spLocks noGrp="1"/>
          </p:cNvSpPr>
          <p:nvPr>
            <p:ph type="body" sz="quarter" idx="12" hasCustomPrompt="1"/>
          </p:nvPr>
        </p:nvSpPr>
        <p:spPr>
          <a:xfrm>
            <a:off x="537821" y="1759519"/>
            <a:ext cx="5102352" cy="1086628"/>
          </a:xfrm>
        </p:spPr>
        <p:txBody>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30 words.</a:t>
            </a:r>
          </a:p>
        </p:txBody>
      </p:sp>
      <p:sp>
        <p:nvSpPr>
          <p:cNvPr id="16" name="Text Placeholder 14">
            <a:extLst>
              <a:ext uri="{FF2B5EF4-FFF2-40B4-BE49-F238E27FC236}">
                <a16:creationId xmlns:a16="http://schemas.microsoft.com/office/drawing/2014/main" id="{AE61B4E9-B00D-B1BE-FED9-EBC5AF68A9C0}"/>
              </a:ext>
            </a:extLst>
          </p:cNvPr>
          <p:cNvSpPr>
            <a:spLocks noGrp="1"/>
          </p:cNvSpPr>
          <p:nvPr>
            <p:ph type="body" sz="quarter" idx="13" hasCustomPrompt="1"/>
          </p:nvPr>
        </p:nvSpPr>
        <p:spPr>
          <a:xfrm>
            <a:off x="537821" y="3348351"/>
            <a:ext cx="5102352" cy="1309374"/>
          </a:xfrm>
        </p:spPr>
        <p:txBody>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30 words.</a:t>
            </a:r>
          </a:p>
        </p:txBody>
      </p:sp>
      <p:sp>
        <p:nvSpPr>
          <p:cNvPr id="17" name="Text Placeholder 14">
            <a:extLst>
              <a:ext uri="{FF2B5EF4-FFF2-40B4-BE49-F238E27FC236}">
                <a16:creationId xmlns:a16="http://schemas.microsoft.com/office/drawing/2014/main" id="{2D05BB84-7C00-DC9E-728E-3A3A9FCA54DC}"/>
              </a:ext>
            </a:extLst>
          </p:cNvPr>
          <p:cNvSpPr>
            <a:spLocks noGrp="1"/>
          </p:cNvSpPr>
          <p:nvPr>
            <p:ph type="body" sz="quarter" idx="14" hasCustomPrompt="1"/>
          </p:nvPr>
        </p:nvSpPr>
        <p:spPr>
          <a:xfrm>
            <a:off x="537821" y="5286149"/>
            <a:ext cx="5102352" cy="857476"/>
          </a:xfrm>
        </p:spPr>
        <p:txBody>
          <a:bodyPr/>
          <a:lstStyle>
            <a:lvl1pPr marL="285750" indent="-285750">
              <a:buClrTx/>
              <a:buSzPct val="100000"/>
              <a:buFont typeface="Wingdings" panose="05000000000000000000" pitchFamily="2" charset="2"/>
              <a:buChar char="ü"/>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a:t>
            </a:r>
          </a:p>
        </p:txBody>
      </p:sp>
      <p:sp>
        <p:nvSpPr>
          <p:cNvPr id="20" name="Content Placeholder 19">
            <a:extLst>
              <a:ext uri="{FF2B5EF4-FFF2-40B4-BE49-F238E27FC236}">
                <a16:creationId xmlns:a16="http://schemas.microsoft.com/office/drawing/2014/main" id="{937CBF17-11DA-83A3-A079-E18C8E1B366F}"/>
              </a:ext>
            </a:extLst>
          </p:cNvPr>
          <p:cNvSpPr>
            <a:spLocks noGrp="1"/>
          </p:cNvSpPr>
          <p:nvPr>
            <p:ph sz="quarter" idx="16" hasCustomPrompt="1"/>
          </p:nvPr>
        </p:nvSpPr>
        <p:spPr>
          <a:xfrm>
            <a:off x="9243060" y="5204460"/>
            <a:ext cx="2606040" cy="1005840"/>
          </a:xfrm>
        </p:spPr>
        <p:txBody>
          <a:bodyPr anchor="ctr" anchorCtr="0">
            <a:noAutofit/>
          </a:bodyPr>
          <a:lstStyle>
            <a:lvl1pPr marL="0" indent="0" algn="ctr">
              <a:buNone/>
              <a:defRPr/>
            </a:lvl1pPr>
            <a:lvl2pPr marL="228600" indent="0">
              <a:buNone/>
              <a:defRPr/>
            </a:lvl2pPr>
            <a:lvl3pPr marL="231775" indent="0">
              <a:buNone/>
              <a:defRPr/>
            </a:lvl3pPr>
            <a:lvl4pPr marL="685800" indent="0">
              <a:buNone/>
              <a:defRPr/>
            </a:lvl4pPr>
            <a:lvl5pPr marL="685800" indent="0">
              <a:buNone/>
              <a:defRPr/>
            </a:lvl5pPr>
          </a:lstStyle>
          <a:p>
            <a:pPr lvl="0"/>
            <a:r>
              <a:rPr lang="en-US" dirty="0"/>
              <a:t>Logo</a:t>
            </a:r>
          </a:p>
        </p:txBody>
      </p:sp>
    </p:spTree>
    <p:extLst>
      <p:ext uri="{BB962C8B-B14F-4D97-AF65-F5344CB8AC3E}">
        <p14:creationId xmlns:p14="http://schemas.microsoft.com/office/powerpoint/2010/main" val="1644871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Quote_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ABFD6-0A7E-4C17-A0CF-15563DCD4BE8}"/>
              </a:ext>
            </a:extLst>
          </p:cNvPr>
          <p:cNvSpPr>
            <a:spLocks noGrp="1"/>
          </p:cNvSpPr>
          <p:nvPr>
            <p:ph type="title" hasCustomPrompt="1"/>
          </p:nvPr>
        </p:nvSpPr>
        <p:spPr>
          <a:xfrm>
            <a:off x="1143000" y="1381125"/>
            <a:ext cx="8189914" cy="3009900"/>
          </a:xfrm>
        </p:spPr>
        <p:txBody>
          <a:bodyPr/>
          <a:lstStyle>
            <a:lvl1pPr>
              <a:defRPr sz="3200"/>
            </a:lvl1pPr>
          </a:lstStyle>
          <a:p>
            <a:r>
              <a:rPr lang="en-US" dirty="0"/>
              <a:t>Enter quote here. Do not add additional quote marks in the text. Your quote can be 24pt font or larger depending on space. Use the appropriate customer quote slide based on the length of your quote.</a:t>
            </a:r>
          </a:p>
        </p:txBody>
      </p:sp>
      <p:sp>
        <p:nvSpPr>
          <p:cNvPr id="3" name="Freeform: Shape 2">
            <a:extLst>
              <a:ext uri="{FF2B5EF4-FFF2-40B4-BE49-F238E27FC236}">
                <a16:creationId xmlns:a16="http://schemas.microsoft.com/office/drawing/2014/main" id="{73CB5C35-A9BE-DFC3-9BA2-74BF56863A41}"/>
              </a:ext>
            </a:extLst>
          </p:cNvPr>
          <p:cNvSpPr>
            <a:spLocks noChangeAspect="1"/>
          </p:cNvSpPr>
          <p:nvPr userDrawn="1"/>
        </p:nvSpPr>
        <p:spPr>
          <a:xfrm>
            <a:off x="306051" y="91509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6" name="Content Placeholder 5">
            <a:extLst>
              <a:ext uri="{FF2B5EF4-FFF2-40B4-BE49-F238E27FC236}">
                <a16:creationId xmlns:a16="http://schemas.microsoft.com/office/drawing/2014/main" id="{368B9BC3-CF84-40DF-283C-973FA2613462}"/>
              </a:ext>
            </a:extLst>
          </p:cNvPr>
          <p:cNvSpPr>
            <a:spLocks noGrp="1"/>
          </p:cNvSpPr>
          <p:nvPr>
            <p:ph sz="quarter" idx="16" hasCustomPrompt="1"/>
          </p:nvPr>
        </p:nvSpPr>
        <p:spPr>
          <a:xfrm>
            <a:off x="1143000" y="5640388"/>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7" name="Text Placeholder 8">
            <a:extLst>
              <a:ext uri="{FF2B5EF4-FFF2-40B4-BE49-F238E27FC236}">
                <a16:creationId xmlns:a16="http://schemas.microsoft.com/office/drawing/2014/main" id="{DDE61F8F-1252-4EB3-A3D0-A79C8EDB1A28}"/>
              </a:ext>
            </a:extLst>
          </p:cNvPr>
          <p:cNvSpPr>
            <a:spLocks noGrp="1"/>
          </p:cNvSpPr>
          <p:nvPr>
            <p:ph type="body" sz="quarter" idx="14" hasCustomPrompt="1"/>
          </p:nvPr>
        </p:nvSpPr>
        <p:spPr>
          <a:xfrm>
            <a:off x="1143000" y="4622800"/>
            <a:ext cx="8191500" cy="369332"/>
          </a:xfrm>
        </p:spPr>
        <p:txBody>
          <a:bodyPr/>
          <a:lstStyle>
            <a:lvl1pPr marL="0" indent="0">
              <a:buNone/>
              <a:defRPr sz="2000" b="1"/>
            </a:lvl1pPr>
          </a:lstStyle>
          <a:p>
            <a:pPr lvl="0"/>
            <a:r>
              <a:rPr lang="en-US" dirty="0"/>
              <a:t>Quoted Person’s Name</a:t>
            </a:r>
          </a:p>
        </p:txBody>
      </p:sp>
      <p:sp>
        <p:nvSpPr>
          <p:cNvPr id="8" name="Text Placeholder 10">
            <a:extLst>
              <a:ext uri="{FF2B5EF4-FFF2-40B4-BE49-F238E27FC236}">
                <a16:creationId xmlns:a16="http://schemas.microsoft.com/office/drawing/2014/main" id="{F210C4B5-0155-4111-B75B-57922160E1A8}"/>
              </a:ext>
            </a:extLst>
          </p:cNvPr>
          <p:cNvSpPr>
            <a:spLocks noGrp="1"/>
          </p:cNvSpPr>
          <p:nvPr>
            <p:ph type="body" sz="quarter" idx="15" hasCustomPrompt="1"/>
          </p:nvPr>
        </p:nvSpPr>
        <p:spPr>
          <a:xfrm>
            <a:off x="1143000" y="5045137"/>
            <a:ext cx="8176986" cy="341632"/>
          </a:xfrm>
        </p:spPr>
        <p:txBody>
          <a:bodyPr/>
          <a:lstStyle>
            <a:lvl1pPr marL="0" indent="0">
              <a:buNone/>
              <a:defRPr sz="1800"/>
            </a:lvl1pPr>
          </a:lstStyle>
          <a:p>
            <a:pPr lvl="0"/>
            <a:r>
              <a:rPr lang="en-US" dirty="0"/>
              <a:t>Quoted Person’s Job Title, Company Name</a:t>
            </a:r>
          </a:p>
        </p:txBody>
      </p:sp>
    </p:spTree>
    <p:extLst>
      <p:ext uri="{BB962C8B-B14F-4D97-AF65-F5344CB8AC3E}">
        <p14:creationId xmlns:p14="http://schemas.microsoft.com/office/powerpoint/2010/main" val="3842650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20">
          <p15:clr>
            <a:srgbClr val="FBAE40"/>
          </p15:clr>
        </p15:guide>
        <p15:guide id="2" pos="5880">
          <p15:clr>
            <a:srgbClr val="FBAE40"/>
          </p15:clr>
        </p15:guide>
        <p15:guide id="3" orient="horz" pos="2904">
          <p15:clr>
            <a:srgbClr val="FBAE40"/>
          </p15:clr>
        </p15:guide>
      </p15:sldGuideLst>
    </p:ext>
  </p:extLst>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Quote 2">
    <p:bg>
      <p:bgRef idx="1001">
        <a:schemeClr val="bg1"/>
      </p:bgRef>
    </p:bg>
    <p:spTree>
      <p:nvGrpSpPr>
        <p:cNvPr id="1" name=""/>
        <p:cNvGrpSpPr/>
        <p:nvPr/>
      </p:nvGrpSpPr>
      <p:grpSpPr>
        <a:xfrm>
          <a:off x="0" y="0"/>
          <a:ext cx="0" cy="0"/>
          <a:chOff x="0" y="0"/>
          <a:chExt cx="0" cy="0"/>
        </a:xfrm>
      </p:grpSpPr>
      <p:sp>
        <p:nvSpPr>
          <p:cNvPr id="3" name="Rectangle: Rounded Corners 14">
            <a:extLst>
              <a:ext uri="{FF2B5EF4-FFF2-40B4-BE49-F238E27FC236}">
                <a16:creationId xmlns:a16="http://schemas.microsoft.com/office/drawing/2014/main" id="{CF52449C-A276-663A-D802-436C9D3F6FC8}"/>
              </a:ext>
            </a:extLst>
          </p:cNvPr>
          <p:cNvSpPr/>
          <p:nvPr userDrawn="1"/>
        </p:nvSpPr>
        <p:spPr>
          <a:xfrm>
            <a:off x="646656" y="856097"/>
            <a:ext cx="10898688" cy="4823076"/>
          </a:xfrm>
          <a:prstGeom prst="roundRect">
            <a:avLst>
              <a:gd name="adj" fmla="val 587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err="1"/>
          </a:p>
        </p:txBody>
      </p:sp>
      <p:sp>
        <p:nvSpPr>
          <p:cNvPr id="7" name="Freeform: Shape 2">
            <a:extLst>
              <a:ext uri="{FF2B5EF4-FFF2-40B4-BE49-F238E27FC236}">
                <a16:creationId xmlns:a16="http://schemas.microsoft.com/office/drawing/2014/main" id="{FCB01597-885F-FD69-6C6A-888EB789A2F2}"/>
              </a:ext>
            </a:extLst>
          </p:cNvPr>
          <p:cNvSpPr>
            <a:spLocks noChangeAspect="1"/>
          </p:cNvSpPr>
          <p:nvPr userDrawn="1"/>
        </p:nvSpPr>
        <p:spPr>
          <a:xfrm>
            <a:off x="442528" y="157667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8" name="Title 1">
            <a:extLst>
              <a:ext uri="{FF2B5EF4-FFF2-40B4-BE49-F238E27FC236}">
                <a16:creationId xmlns:a16="http://schemas.microsoft.com/office/drawing/2014/main" id="{5C85019C-F15E-4897-1C3D-82539E02857F}"/>
              </a:ext>
            </a:extLst>
          </p:cNvPr>
          <p:cNvSpPr>
            <a:spLocks noGrp="1"/>
          </p:cNvSpPr>
          <p:nvPr>
            <p:ph type="title" hasCustomPrompt="1"/>
          </p:nvPr>
        </p:nvSpPr>
        <p:spPr>
          <a:xfrm>
            <a:off x="1476374" y="1862077"/>
            <a:ext cx="9245909" cy="2195573"/>
          </a:xfrm>
          <a:prstGeom prst="rect">
            <a:avLst/>
          </a:prstGeom>
        </p:spPr>
        <p:txBody>
          <a:bodyPr/>
          <a:lstStyle>
            <a:lvl1pPr>
              <a:defRPr sz="3000" b="0" i="0">
                <a:latin typeface="Amazon Ember Display Medium" panose="020F0603020204020204" pitchFamily="34" charset="0"/>
                <a:ea typeface="Amazon Ember Display Medium" panose="020F0603020204020204" pitchFamily="34" charset="0"/>
                <a:cs typeface="Amazon Ember Display Medium" panose="020F0603020204020204" pitchFamily="34" charset="0"/>
              </a:defRPr>
            </a:lvl1pPr>
          </a:lstStyle>
          <a:p>
            <a:r>
              <a:rPr lang="en-US" dirty="0"/>
              <a:t>Enter quote here. Do not add additional quote marks in the text. Your quote can be 24pt font or larger depending on space. Use the appropriate customer quote slide based on the length of your quote.</a:t>
            </a:r>
          </a:p>
        </p:txBody>
      </p:sp>
      <p:sp>
        <p:nvSpPr>
          <p:cNvPr id="2" name="Content Placeholder 5">
            <a:extLst>
              <a:ext uri="{FF2B5EF4-FFF2-40B4-BE49-F238E27FC236}">
                <a16:creationId xmlns:a16="http://schemas.microsoft.com/office/drawing/2014/main" id="{9F1D3726-94DE-6232-DD14-3F78371773DC}"/>
              </a:ext>
            </a:extLst>
          </p:cNvPr>
          <p:cNvSpPr>
            <a:spLocks noGrp="1"/>
          </p:cNvSpPr>
          <p:nvPr>
            <p:ph sz="quarter" idx="16" hasCustomPrompt="1"/>
          </p:nvPr>
        </p:nvSpPr>
        <p:spPr>
          <a:xfrm>
            <a:off x="9055408" y="4926432"/>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9" name="Text Placeholder 8">
            <a:extLst>
              <a:ext uri="{FF2B5EF4-FFF2-40B4-BE49-F238E27FC236}">
                <a16:creationId xmlns:a16="http://schemas.microsoft.com/office/drawing/2014/main" id="{394E83D0-45AB-44C8-ACC1-43E4169DC2FD}"/>
              </a:ext>
            </a:extLst>
          </p:cNvPr>
          <p:cNvSpPr>
            <a:spLocks noGrp="1"/>
          </p:cNvSpPr>
          <p:nvPr>
            <p:ph type="body" sz="quarter" idx="14" hasCustomPrompt="1"/>
          </p:nvPr>
        </p:nvSpPr>
        <p:spPr>
          <a:xfrm>
            <a:off x="1474839" y="4136110"/>
            <a:ext cx="9247444" cy="369332"/>
          </a:xfrm>
        </p:spPr>
        <p:txBody>
          <a:bodyPr/>
          <a:lstStyle>
            <a:lvl1pPr marL="0" indent="0" algn="r">
              <a:buNone/>
              <a:defRPr sz="2000" b="1"/>
            </a:lvl1pPr>
          </a:lstStyle>
          <a:p>
            <a:pPr lvl="0"/>
            <a:r>
              <a:rPr lang="en-US" dirty="0"/>
              <a:t>Quoted Person’s Name</a:t>
            </a:r>
          </a:p>
        </p:txBody>
      </p:sp>
      <p:sp>
        <p:nvSpPr>
          <p:cNvPr id="10" name="Text Placeholder 10">
            <a:extLst>
              <a:ext uri="{FF2B5EF4-FFF2-40B4-BE49-F238E27FC236}">
                <a16:creationId xmlns:a16="http://schemas.microsoft.com/office/drawing/2014/main" id="{5277F33A-B0E5-4762-9F2E-12D5C2E4B69F}"/>
              </a:ext>
            </a:extLst>
          </p:cNvPr>
          <p:cNvSpPr>
            <a:spLocks noGrp="1"/>
          </p:cNvSpPr>
          <p:nvPr>
            <p:ph type="body" sz="quarter" idx="15" hasCustomPrompt="1"/>
          </p:nvPr>
        </p:nvSpPr>
        <p:spPr>
          <a:xfrm>
            <a:off x="1474839" y="4507647"/>
            <a:ext cx="9247444" cy="341632"/>
          </a:xfrm>
        </p:spPr>
        <p:txBody>
          <a:bodyPr/>
          <a:lstStyle>
            <a:lvl1pPr marL="0" indent="0" algn="r">
              <a:buNone/>
              <a:defRPr sz="1800"/>
            </a:lvl1pPr>
          </a:lstStyle>
          <a:p>
            <a:pPr lvl="0"/>
            <a:r>
              <a:rPr lang="en-US" dirty="0"/>
              <a:t>Quoted Person’s Job Title, Company Name</a:t>
            </a:r>
          </a:p>
        </p:txBody>
      </p:sp>
    </p:spTree>
    <p:extLst>
      <p:ext uri="{BB962C8B-B14F-4D97-AF65-F5344CB8AC3E}">
        <p14:creationId xmlns:p14="http://schemas.microsoft.com/office/powerpoint/2010/main" val="19339746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Quote with photo">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A6AD14EE-B412-D4BA-99A4-1C0E5FD3E4EA}"/>
              </a:ext>
            </a:extLst>
          </p:cNvPr>
          <p:cNvSpPr>
            <a:spLocks noChangeAspect="1"/>
          </p:cNvSpPr>
          <p:nvPr userDrawn="1"/>
        </p:nvSpPr>
        <p:spPr>
          <a:xfrm>
            <a:off x="306051" y="91509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7" name="Picture Placeholder 5">
            <a:extLst>
              <a:ext uri="{FF2B5EF4-FFF2-40B4-BE49-F238E27FC236}">
                <a16:creationId xmlns:a16="http://schemas.microsoft.com/office/drawing/2014/main" id="{B392CC1F-2D5E-FAD6-DCF4-A5CE6433EDDB}"/>
              </a:ext>
            </a:extLst>
          </p:cNvPr>
          <p:cNvSpPr>
            <a:spLocks noGrp="1"/>
          </p:cNvSpPr>
          <p:nvPr>
            <p:ph type="pic" sz="quarter" idx="16" hasCustomPrompt="1"/>
          </p:nvPr>
        </p:nvSpPr>
        <p:spPr>
          <a:xfrm>
            <a:off x="4053840" y="0"/>
            <a:ext cx="8138160" cy="6858000"/>
          </a:xfrm>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 name="Title 1">
            <a:extLst>
              <a:ext uri="{FF2B5EF4-FFF2-40B4-BE49-F238E27FC236}">
                <a16:creationId xmlns:a16="http://schemas.microsoft.com/office/drawing/2014/main" id="{1F3ABFD6-0A7E-4C17-A0CF-15563DCD4BE8}"/>
              </a:ext>
            </a:extLst>
          </p:cNvPr>
          <p:cNvSpPr>
            <a:spLocks noGrp="1"/>
          </p:cNvSpPr>
          <p:nvPr>
            <p:ph type="title" hasCustomPrompt="1"/>
          </p:nvPr>
        </p:nvSpPr>
        <p:spPr>
          <a:xfrm>
            <a:off x="1143000" y="1390651"/>
            <a:ext cx="4953000" cy="3048000"/>
          </a:xfrm>
        </p:spPr>
        <p:txBody>
          <a:bodyPr/>
          <a:lstStyle>
            <a:lvl1pPr>
              <a:defRPr sz="2400"/>
            </a:lvl1pPr>
          </a:lstStyle>
          <a:p>
            <a:r>
              <a:rPr lang="en-US" dirty="0"/>
              <a:t>Enter quote here. Do not add additional quote marks in the text. Your quote can be 24pt font or larger depending on space. </a:t>
            </a:r>
            <a:br>
              <a:rPr lang="en-US" dirty="0"/>
            </a:br>
            <a:r>
              <a:rPr lang="en-US" dirty="0"/>
              <a:t>Use the appropriate customer quote slide based on the length </a:t>
            </a:r>
            <a:br>
              <a:rPr lang="en-US" dirty="0"/>
            </a:br>
            <a:r>
              <a:rPr lang="en-US" dirty="0"/>
              <a:t>of your quote.</a:t>
            </a:r>
          </a:p>
        </p:txBody>
      </p:sp>
      <p:sp>
        <p:nvSpPr>
          <p:cNvPr id="3" name="Content Placeholder 5">
            <a:extLst>
              <a:ext uri="{FF2B5EF4-FFF2-40B4-BE49-F238E27FC236}">
                <a16:creationId xmlns:a16="http://schemas.microsoft.com/office/drawing/2014/main" id="{7DF23425-5FB3-E449-A1DC-4CF469E5015B}"/>
              </a:ext>
            </a:extLst>
          </p:cNvPr>
          <p:cNvSpPr>
            <a:spLocks noGrp="1"/>
          </p:cNvSpPr>
          <p:nvPr>
            <p:ph sz="quarter" idx="20" hasCustomPrompt="1"/>
          </p:nvPr>
        </p:nvSpPr>
        <p:spPr>
          <a:xfrm>
            <a:off x="1143000" y="5640388"/>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8" name="Text Placeholder 8">
            <a:extLst>
              <a:ext uri="{FF2B5EF4-FFF2-40B4-BE49-F238E27FC236}">
                <a16:creationId xmlns:a16="http://schemas.microsoft.com/office/drawing/2014/main" id="{7178D1C8-A818-402C-A27F-862DEF581DBE}"/>
              </a:ext>
            </a:extLst>
          </p:cNvPr>
          <p:cNvSpPr>
            <a:spLocks noGrp="1"/>
          </p:cNvSpPr>
          <p:nvPr>
            <p:ph type="body" sz="quarter" idx="14" hasCustomPrompt="1"/>
          </p:nvPr>
        </p:nvSpPr>
        <p:spPr>
          <a:xfrm>
            <a:off x="1143000" y="4622800"/>
            <a:ext cx="4953959" cy="369332"/>
          </a:xfrm>
        </p:spPr>
        <p:txBody>
          <a:bodyPr/>
          <a:lstStyle>
            <a:lvl1pPr marL="0" indent="0">
              <a:buNone/>
              <a:defRPr sz="2000" b="1"/>
            </a:lvl1pPr>
          </a:lstStyle>
          <a:p>
            <a:pPr lvl="0"/>
            <a:r>
              <a:rPr lang="en-US" dirty="0"/>
              <a:t>Quoted Person’s Name</a:t>
            </a:r>
          </a:p>
        </p:txBody>
      </p:sp>
      <p:sp>
        <p:nvSpPr>
          <p:cNvPr id="10" name="Text Placeholder 10">
            <a:extLst>
              <a:ext uri="{FF2B5EF4-FFF2-40B4-BE49-F238E27FC236}">
                <a16:creationId xmlns:a16="http://schemas.microsoft.com/office/drawing/2014/main" id="{546EF60F-3B19-4294-A136-96015AAB82AE}"/>
              </a:ext>
            </a:extLst>
          </p:cNvPr>
          <p:cNvSpPr>
            <a:spLocks noGrp="1"/>
          </p:cNvSpPr>
          <p:nvPr>
            <p:ph type="body" sz="quarter" idx="15" hasCustomPrompt="1"/>
          </p:nvPr>
        </p:nvSpPr>
        <p:spPr>
          <a:xfrm>
            <a:off x="1143000" y="5045137"/>
            <a:ext cx="4945182" cy="341632"/>
          </a:xfrm>
        </p:spPr>
        <p:txBody>
          <a:bodyPr/>
          <a:lstStyle>
            <a:lvl1pPr marL="0" indent="0">
              <a:buNone/>
              <a:defRPr sz="1800"/>
            </a:lvl1pPr>
          </a:lstStyle>
          <a:p>
            <a:pPr lvl="0"/>
            <a:r>
              <a:rPr lang="en-US" dirty="0"/>
              <a:t>Quoted Person’s Job Title, Company Name</a:t>
            </a:r>
          </a:p>
        </p:txBody>
      </p:sp>
    </p:spTree>
    <p:extLst>
      <p:ext uri="{BB962C8B-B14F-4D97-AF65-F5344CB8AC3E}">
        <p14:creationId xmlns:p14="http://schemas.microsoft.com/office/powerpoint/2010/main" val="1968569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20">
          <p15:clr>
            <a:srgbClr val="FBAE40"/>
          </p15:clr>
        </p15:guide>
        <p15:guide id="2" pos="5880">
          <p15:clr>
            <a:srgbClr val="FBAE40"/>
          </p15:clr>
        </p15:guide>
        <p15:guide id="3" orient="horz" pos="2904">
          <p15:clr>
            <a:srgbClr val="FBAE40"/>
          </p15:clr>
        </p15:guide>
      </p15:sldGuideLst>
    </p:ext>
  </p:extLst>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Quote with portrai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ABFD6-0A7E-4C17-A0CF-15563DCD4BE8}"/>
              </a:ext>
            </a:extLst>
          </p:cNvPr>
          <p:cNvSpPr>
            <a:spLocks noGrp="1"/>
          </p:cNvSpPr>
          <p:nvPr>
            <p:ph type="title" hasCustomPrompt="1"/>
          </p:nvPr>
        </p:nvSpPr>
        <p:spPr>
          <a:xfrm>
            <a:off x="1143000" y="1371600"/>
            <a:ext cx="4953000" cy="3086100"/>
          </a:xfrm>
          <a:prstGeom prst="rect">
            <a:avLst/>
          </a:prstGeom>
        </p:spPr>
        <p:txBody>
          <a:bodyPr/>
          <a:lstStyle>
            <a:lvl1pPr>
              <a:defRPr sz="2400"/>
            </a:lvl1pPr>
          </a:lstStyle>
          <a:p>
            <a:r>
              <a:rPr lang="en-US" dirty="0"/>
              <a:t>Enter quote here. Do not add additional quote marks in the text. Your quote can be 24pt font or larger depending on space. </a:t>
            </a:r>
            <a:br>
              <a:rPr lang="en-US" dirty="0"/>
            </a:br>
            <a:r>
              <a:rPr lang="en-US" dirty="0"/>
              <a:t>Use the appropriate customer quote slide based on the length </a:t>
            </a:r>
            <a:br>
              <a:rPr lang="en-US" dirty="0"/>
            </a:br>
            <a:r>
              <a:rPr lang="en-US" dirty="0"/>
              <a:t>of your quote.</a:t>
            </a:r>
          </a:p>
        </p:txBody>
      </p:sp>
      <p:sp>
        <p:nvSpPr>
          <p:cNvPr id="16" name="Freeform: Shape 15">
            <a:extLst>
              <a:ext uri="{FF2B5EF4-FFF2-40B4-BE49-F238E27FC236}">
                <a16:creationId xmlns:a16="http://schemas.microsoft.com/office/drawing/2014/main" id="{A6AD14EE-B412-D4BA-99A4-1C0E5FD3E4EA}"/>
              </a:ext>
            </a:extLst>
          </p:cNvPr>
          <p:cNvSpPr>
            <a:spLocks noChangeAspect="1"/>
          </p:cNvSpPr>
          <p:nvPr userDrawn="1"/>
        </p:nvSpPr>
        <p:spPr>
          <a:xfrm>
            <a:off x="306051" y="91509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 name="Rectangle 2">
            <a:extLst>
              <a:ext uri="{FF2B5EF4-FFF2-40B4-BE49-F238E27FC236}">
                <a16:creationId xmlns:a16="http://schemas.microsoft.com/office/drawing/2014/main" id="{DF310A63-64FE-E9AE-7EFE-0450BA72CEBC}"/>
              </a:ext>
            </a:extLst>
          </p:cNvPr>
          <p:cNvSpPr/>
          <p:nvPr userDrawn="1"/>
        </p:nvSpPr>
        <p:spPr>
          <a:xfrm>
            <a:off x="0" y="0"/>
            <a:ext cx="80304" cy="6858000"/>
          </a:xfrm>
          <a:prstGeom prst="rect">
            <a:avLst/>
          </a:prstGeom>
          <a:gradFill flip="none" rotWithShape="1">
            <a:gsLst>
              <a:gs pos="0">
                <a:schemeClr val="accent6"/>
              </a:gs>
              <a:gs pos="40000">
                <a:schemeClr val="accent1"/>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Picture Placeholder 5">
            <a:extLst>
              <a:ext uri="{FF2B5EF4-FFF2-40B4-BE49-F238E27FC236}">
                <a16:creationId xmlns:a16="http://schemas.microsoft.com/office/drawing/2014/main" id="{61F8984E-9F5B-A656-83FE-21F4A764609D}"/>
              </a:ext>
            </a:extLst>
          </p:cNvPr>
          <p:cNvSpPr>
            <a:spLocks noGrp="1"/>
          </p:cNvSpPr>
          <p:nvPr>
            <p:ph type="pic" sz="quarter" idx="16" hasCustomPrompt="1"/>
          </p:nvPr>
        </p:nvSpPr>
        <p:spPr>
          <a:xfrm>
            <a:off x="7391400" y="1485899"/>
            <a:ext cx="3886200" cy="3980836"/>
          </a:xfrm>
          <a:prstGeom prst="roundRect">
            <a:avLst>
              <a:gd name="adj" fmla="val 2693"/>
            </a:avLst>
          </a:prstGeom>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4" name="Content Placeholder 5">
            <a:extLst>
              <a:ext uri="{FF2B5EF4-FFF2-40B4-BE49-F238E27FC236}">
                <a16:creationId xmlns:a16="http://schemas.microsoft.com/office/drawing/2014/main" id="{8D317426-785A-B35B-F20F-5F8CFC2ACFCC}"/>
              </a:ext>
            </a:extLst>
          </p:cNvPr>
          <p:cNvSpPr>
            <a:spLocks noGrp="1"/>
          </p:cNvSpPr>
          <p:nvPr>
            <p:ph sz="quarter" idx="17" hasCustomPrompt="1"/>
          </p:nvPr>
        </p:nvSpPr>
        <p:spPr>
          <a:xfrm>
            <a:off x="1143000" y="5640388"/>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10" name="Text Placeholder 8">
            <a:extLst>
              <a:ext uri="{FF2B5EF4-FFF2-40B4-BE49-F238E27FC236}">
                <a16:creationId xmlns:a16="http://schemas.microsoft.com/office/drawing/2014/main" id="{85C4E74D-91E3-4952-A34C-DA709A7825DB}"/>
              </a:ext>
            </a:extLst>
          </p:cNvPr>
          <p:cNvSpPr>
            <a:spLocks noGrp="1"/>
          </p:cNvSpPr>
          <p:nvPr>
            <p:ph type="body" sz="quarter" idx="14" hasCustomPrompt="1"/>
          </p:nvPr>
        </p:nvSpPr>
        <p:spPr>
          <a:xfrm>
            <a:off x="1143000" y="4622800"/>
            <a:ext cx="4953959" cy="369332"/>
          </a:xfrm>
        </p:spPr>
        <p:txBody>
          <a:bodyPr/>
          <a:lstStyle>
            <a:lvl1pPr marL="0" indent="0">
              <a:buNone/>
              <a:defRPr sz="2000" b="1"/>
            </a:lvl1pPr>
          </a:lstStyle>
          <a:p>
            <a:pPr lvl="0"/>
            <a:r>
              <a:rPr lang="en-US" dirty="0"/>
              <a:t>Quoted Person’s Name</a:t>
            </a:r>
          </a:p>
        </p:txBody>
      </p:sp>
      <p:sp>
        <p:nvSpPr>
          <p:cNvPr id="12" name="Text Placeholder 10">
            <a:extLst>
              <a:ext uri="{FF2B5EF4-FFF2-40B4-BE49-F238E27FC236}">
                <a16:creationId xmlns:a16="http://schemas.microsoft.com/office/drawing/2014/main" id="{CB6591F2-93EA-4086-B446-0BF211EAC6BE}"/>
              </a:ext>
            </a:extLst>
          </p:cNvPr>
          <p:cNvSpPr>
            <a:spLocks noGrp="1"/>
          </p:cNvSpPr>
          <p:nvPr>
            <p:ph type="body" sz="quarter" idx="15" hasCustomPrompt="1"/>
          </p:nvPr>
        </p:nvSpPr>
        <p:spPr>
          <a:xfrm>
            <a:off x="1143000" y="5045137"/>
            <a:ext cx="4945182" cy="341632"/>
          </a:xfrm>
        </p:spPr>
        <p:txBody>
          <a:bodyPr/>
          <a:lstStyle>
            <a:lvl1pPr marL="0" indent="0">
              <a:buNone/>
              <a:defRPr sz="1800"/>
            </a:lvl1pPr>
          </a:lstStyle>
          <a:p>
            <a:pPr lvl="0"/>
            <a:r>
              <a:rPr lang="en-US" dirty="0"/>
              <a:t>Quoted Person’s Job Title, Company Name</a:t>
            </a:r>
          </a:p>
        </p:txBody>
      </p:sp>
    </p:spTree>
    <p:extLst>
      <p:ext uri="{BB962C8B-B14F-4D97-AF65-F5344CB8AC3E}">
        <p14:creationId xmlns:p14="http://schemas.microsoft.com/office/powerpoint/2010/main" val="22724035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20">
          <p15:clr>
            <a:srgbClr val="FBAE40"/>
          </p15:clr>
        </p15:guide>
        <p15:guide id="2" pos="5880">
          <p15:clr>
            <a:srgbClr val="FBAE40"/>
          </p15:clr>
        </p15:guide>
        <p15:guide id="3" orient="horz" pos="2904">
          <p15:clr>
            <a:srgbClr val="FBAE40"/>
          </p15:clr>
        </p15:guide>
      </p15:sldGuideLst>
    </p:ext>
  </p:extLst>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Logo wa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57D666F-6FBF-ABB3-CF15-16F3AF8F00C9}"/>
              </a:ext>
            </a:extLst>
          </p:cNvPr>
          <p:cNvSpPr>
            <a:spLocks noGrp="1"/>
          </p:cNvSpPr>
          <p:nvPr>
            <p:ph type="title" hasCustomPrompt="1"/>
          </p:nvPr>
        </p:nvSpPr>
        <p:spPr>
          <a:xfrm>
            <a:off x="420624" y="355127"/>
            <a:ext cx="11428476" cy="638175"/>
          </a:xfrm>
        </p:spPr>
        <p:txBody>
          <a:bodyPr/>
          <a:lstStyle>
            <a:lvl1pPr>
              <a:defRPr/>
            </a:lvl1pPr>
          </a:lstStyle>
          <a:p>
            <a:r>
              <a:rPr lang="en-US" dirty="0"/>
              <a:t>Customer logo wall layout</a:t>
            </a:r>
          </a:p>
        </p:txBody>
      </p:sp>
      <p:sp>
        <p:nvSpPr>
          <p:cNvPr id="12" name="Content Placeholder 7">
            <a:extLst>
              <a:ext uri="{FF2B5EF4-FFF2-40B4-BE49-F238E27FC236}">
                <a16:creationId xmlns:a16="http://schemas.microsoft.com/office/drawing/2014/main" id="{015C08B8-13A9-49D9-8429-1D74691FB3D0}"/>
              </a:ext>
            </a:extLst>
          </p:cNvPr>
          <p:cNvSpPr>
            <a:spLocks noGrp="1"/>
          </p:cNvSpPr>
          <p:nvPr>
            <p:ph sz="quarter" idx="13" hasCustomPrompt="1"/>
          </p:nvPr>
        </p:nvSpPr>
        <p:spPr>
          <a:xfrm>
            <a:off x="790841"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3" name="Content Placeholder 7">
            <a:extLst>
              <a:ext uri="{FF2B5EF4-FFF2-40B4-BE49-F238E27FC236}">
                <a16:creationId xmlns:a16="http://schemas.microsoft.com/office/drawing/2014/main" id="{25C60DB3-039D-48D0-BBBE-D6707EDF3195}"/>
              </a:ext>
            </a:extLst>
          </p:cNvPr>
          <p:cNvSpPr>
            <a:spLocks noGrp="1"/>
          </p:cNvSpPr>
          <p:nvPr>
            <p:ph sz="quarter" idx="14" hasCustomPrompt="1"/>
          </p:nvPr>
        </p:nvSpPr>
        <p:spPr>
          <a:xfrm>
            <a:off x="9572359"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4" name="Content Placeholder 7">
            <a:extLst>
              <a:ext uri="{FF2B5EF4-FFF2-40B4-BE49-F238E27FC236}">
                <a16:creationId xmlns:a16="http://schemas.microsoft.com/office/drawing/2014/main" id="{4E251B22-71D8-417A-860B-A9F241BE55F0}"/>
              </a:ext>
            </a:extLst>
          </p:cNvPr>
          <p:cNvSpPr>
            <a:spLocks noGrp="1"/>
          </p:cNvSpPr>
          <p:nvPr>
            <p:ph sz="quarter" idx="15" hasCustomPrompt="1"/>
          </p:nvPr>
        </p:nvSpPr>
        <p:spPr>
          <a:xfrm>
            <a:off x="3718014"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5" name="Content Placeholder 7">
            <a:extLst>
              <a:ext uri="{FF2B5EF4-FFF2-40B4-BE49-F238E27FC236}">
                <a16:creationId xmlns:a16="http://schemas.microsoft.com/office/drawing/2014/main" id="{CB8BF785-0CE5-4F20-9877-7E7D82ADD65C}"/>
              </a:ext>
            </a:extLst>
          </p:cNvPr>
          <p:cNvSpPr>
            <a:spLocks noGrp="1"/>
          </p:cNvSpPr>
          <p:nvPr>
            <p:ph sz="quarter" idx="16" hasCustomPrompt="1"/>
          </p:nvPr>
        </p:nvSpPr>
        <p:spPr>
          <a:xfrm>
            <a:off x="6645187"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6" name="Content Placeholder 7">
            <a:extLst>
              <a:ext uri="{FF2B5EF4-FFF2-40B4-BE49-F238E27FC236}">
                <a16:creationId xmlns:a16="http://schemas.microsoft.com/office/drawing/2014/main" id="{00F2C7D5-0C93-479A-82A7-1A69785D1E4E}"/>
              </a:ext>
            </a:extLst>
          </p:cNvPr>
          <p:cNvSpPr>
            <a:spLocks noGrp="1"/>
          </p:cNvSpPr>
          <p:nvPr>
            <p:ph sz="quarter" idx="17" hasCustomPrompt="1"/>
          </p:nvPr>
        </p:nvSpPr>
        <p:spPr>
          <a:xfrm>
            <a:off x="790841"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7" name="Content Placeholder 7">
            <a:extLst>
              <a:ext uri="{FF2B5EF4-FFF2-40B4-BE49-F238E27FC236}">
                <a16:creationId xmlns:a16="http://schemas.microsoft.com/office/drawing/2014/main" id="{938BF167-4E21-47DD-9F62-F1AAD0F2E99A}"/>
              </a:ext>
            </a:extLst>
          </p:cNvPr>
          <p:cNvSpPr>
            <a:spLocks noGrp="1"/>
          </p:cNvSpPr>
          <p:nvPr>
            <p:ph sz="quarter" idx="18" hasCustomPrompt="1"/>
          </p:nvPr>
        </p:nvSpPr>
        <p:spPr>
          <a:xfrm>
            <a:off x="9572359"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8" name="Content Placeholder 7">
            <a:extLst>
              <a:ext uri="{FF2B5EF4-FFF2-40B4-BE49-F238E27FC236}">
                <a16:creationId xmlns:a16="http://schemas.microsoft.com/office/drawing/2014/main" id="{52E1CDD4-7A51-49E3-A015-3118CFC4F3E1}"/>
              </a:ext>
            </a:extLst>
          </p:cNvPr>
          <p:cNvSpPr>
            <a:spLocks noGrp="1"/>
          </p:cNvSpPr>
          <p:nvPr>
            <p:ph sz="quarter" idx="19" hasCustomPrompt="1"/>
          </p:nvPr>
        </p:nvSpPr>
        <p:spPr>
          <a:xfrm>
            <a:off x="3718014"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9" name="Content Placeholder 7">
            <a:extLst>
              <a:ext uri="{FF2B5EF4-FFF2-40B4-BE49-F238E27FC236}">
                <a16:creationId xmlns:a16="http://schemas.microsoft.com/office/drawing/2014/main" id="{6D15639F-1211-4224-BE37-0290D3BB0C2E}"/>
              </a:ext>
            </a:extLst>
          </p:cNvPr>
          <p:cNvSpPr>
            <a:spLocks noGrp="1"/>
          </p:cNvSpPr>
          <p:nvPr>
            <p:ph sz="quarter" idx="20" hasCustomPrompt="1"/>
          </p:nvPr>
        </p:nvSpPr>
        <p:spPr>
          <a:xfrm>
            <a:off x="6645187"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Tree>
    <p:extLst>
      <p:ext uri="{BB962C8B-B14F-4D97-AF65-F5344CB8AC3E}">
        <p14:creationId xmlns:p14="http://schemas.microsoft.com/office/powerpoint/2010/main" val="2138818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Co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B174-8DFF-7AB5-F486-297765C374F7}"/>
              </a:ext>
            </a:extLst>
          </p:cNvPr>
          <p:cNvSpPr>
            <a:spLocks noGrp="1"/>
          </p:cNvSpPr>
          <p:nvPr>
            <p:ph type="title" hasCustomPrompt="1"/>
          </p:nvPr>
        </p:nvSpPr>
        <p:spPr/>
        <p:txBody>
          <a:bodyPr/>
          <a:lstStyle>
            <a:lvl1pPr>
              <a:defRPr/>
            </a:lvl1pPr>
          </a:lstStyle>
          <a:p>
            <a:r>
              <a:rPr lang="en-US" dirty="0"/>
              <a:t>Code layout</a:t>
            </a:r>
          </a:p>
        </p:txBody>
      </p:sp>
      <p:sp>
        <p:nvSpPr>
          <p:cNvPr id="5" name="Content Placeholder 4">
            <a:extLst>
              <a:ext uri="{FF2B5EF4-FFF2-40B4-BE49-F238E27FC236}">
                <a16:creationId xmlns:a16="http://schemas.microsoft.com/office/drawing/2014/main" id="{63EAEE91-C59D-07DA-60E8-8CC9D95E21D1}"/>
              </a:ext>
            </a:extLst>
          </p:cNvPr>
          <p:cNvSpPr>
            <a:spLocks noGrp="1"/>
          </p:cNvSpPr>
          <p:nvPr>
            <p:ph sz="quarter" idx="11" hasCustomPrompt="1"/>
          </p:nvPr>
        </p:nvSpPr>
        <p:spPr>
          <a:xfrm>
            <a:off x="426596" y="1371600"/>
            <a:ext cx="11422504" cy="1508105"/>
          </a:xfrm>
        </p:spPr>
        <p:txBody>
          <a:bodyPr/>
          <a:lstStyle>
            <a:lvl1pPr marL="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2pPr>
            <a:lvl3pPr marL="4572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3pPr>
            <a:lvl4pPr marL="6858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4pPr>
            <a:lvl5pPr marL="9144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5pPr>
          </a:lstStyle>
          <a:p>
            <a:pPr lvl="0"/>
            <a:r>
              <a:rPr lang="en-US" dirty="0"/>
              <a:t>Type or paste plain-text code here; or click icon to add image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47902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Code - 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B174-8DFF-7AB5-F486-297765C374F7}"/>
              </a:ext>
            </a:extLst>
          </p:cNvPr>
          <p:cNvSpPr>
            <a:spLocks noGrp="1"/>
          </p:cNvSpPr>
          <p:nvPr>
            <p:ph type="title" hasCustomPrompt="1"/>
          </p:nvPr>
        </p:nvSpPr>
        <p:spPr/>
        <p:txBody>
          <a:bodyPr/>
          <a:lstStyle>
            <a:lvl1pPr>
              <a:defRPr/>
            </a:lvl1pPr>
          </a:lstStyle>
          <a:p>
            <a:r>
              <a:rPr lang="en-US" dirty="0"/>
              <a:t>Two-column code layout</a:t>
            </a:r>
          </a:p>
        </p:txBody>
      </p:sp>
      <p:sp>
        <p:nvSpPr>
          <p:cNvPr id="5" name="Content Placeholder 4">
            <a:extLst>
              <a:ext uri="{FF2B5EF4-FFF2-40B4-BE49-F238E27FC236}">
                <a16:creationId xmlns:a16="http://schemas.microsoft.com/office/drawing/2014/main" id="{63EAEE91-C59D-07DA-60E8-8CC9D95E21D1}"/>
              </a:ext>
            </a:extLst>
          </p:cNvPr>
          <p:cNvSpPr>
            <a:spLocks noGrp="1"/>
          </p:cNvSpPr>
          <p:nvPr>
            <p:ph sz="quarter" idx="11" hasCustomPrompt="1"/>
          </p:nvPr>
        </p:nvSpPr>
        <p:spPr>
          <a:xfrm>
            <a:off x="426596" y="1371600"/>
            <a:ext cx="5540816" cy="1508105"/>
          </a:xfrm>
        </p:spPr>
        <p:txBody>
          <a:bodyPr/>
          <a:lstStyle>
            <a:lvl1pPr marL="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2pPr>
            <a:lvl3pPr marL="4572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3pPr>
            <a:lvl4pPr marL="6858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4pPr>
            <a:lvl5pPr marL="9144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4">
            <a:extLst>
              <a:ext uri="{FF2B5EF4-FFF2-40B4-BE49-F238E27FC236}">
                <a16:creationId xmlns:a16="http://schemas.microsoft.com/office/drawing/2014/main" id="{20C3EBB8-17E1-75C6-AEB6-BDAD88882522}"/>
              </a:ext>
            </a:extLst>
          </p:cNvPr>
          <p:cNvSpPr>
            <a:spLocks noGrp="1"/>
          </p:cNvSpPr>
          <p:nvPr>
            <p:ph sz="quarter" idx="12" hasCustomPrompt="1"/>
          </p:nvPr>
        </p:nvSpPr>
        <p:spPr>
          <a:xfrm>
            <a:off x="6308284" y="1371600"/>
            <a:ext cx="5540816" cy="1508105"/>
          </a:xfrm>
        </p:spPr>
        <p:txBody>
          <a:bodyPr/>
          <a:lstStyle>
            <a:lvl1pPr marL="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2pPr>
            <a:lvl3pPr marL="4572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3pPr>
            <a:lvl4pPr marL="6858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4pPr>
            <a:lvl5pPr marL="9144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370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Get start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5310-C23D-47DD-AC47-BB87E7EEC1B4}"/>
              </a:ext>
            </a:extLst>
          </p:cNvPr>
          <p:cNvSpPr>
            <a:spLocks noGrp="1"/>
          </p:cNvSpPr>
          <p:nvPr>
            <p:ph type="title" hasCustomPrompt="1"/>
          </p:nvPr>
        </p:nvSpPr>
        <p:spPr/>
        <p:txBody>
          <a:bodyPr/>
          <a:lstStyle>
            <a:lvl1pPr>
              <a:defRPr/>
            </a:lvl1pPr>
          </a:lstStyle>
          <a:p>
            <a:r>
              <a:rPr lang="en-US" dirty="0"/>
              <a:t>Get started</a:t>
            </a:r>
          </a:p>
        </p:txBody>
      </p:sp>
      <p:sp>
        <p:nvSpPr>
          <p:cNvPr id="3" name="Rectangle: Rounded Corners 2">
            <a:extLst>
              <a:ext uri="{FF2B5EF4-FFF2-40B4-BE49-F238E27FC236}">
                <a16:creationId xmlns:a16="http://schemas.microsoft.com/office/drawing/2014/main" id="{9C2051E2-89E7-42F4-8F96-C8FF138B25DE}"/>
              </a:ext>
            </a:extLst>
          </p:cNvPr>
          <p:cNvSpPr>
            <a:spLocks noChangeAspect="1"/>
          </p:cNvSpPr>
          <p:nvPr userDrawn="1"/>
        </p:nvSpPr>
        <p:spPr>
          <a:xfrm>
            <a:off x="829573" y="1799085"/>
            <a:ext cx="3259760" cy="3408182"/>
          </a:xfrm>
          <a:prstGeom prst="roundRect">
            <a:avLst>
              <a:gd name="adj" fmla="val 10990"/>
            </a:avLst>
          </a:prstGeom>
          <a:noFill/>
          <a:ln w="38100">
            <a:gradFill>
              <a:gsLst>
                <a:gs pos="0">
                  <a:schemeClr val="accent2"/>
                </a:gs>
                <a:gs pos="100000">
                  <a:schemeClr val="accent4"/>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4" name="Rectangle: Rounded Corners 3">
            <a:extLst>
              <a:ext uri="{FF2B5EF4-FFF2-40B4-BE49-F238E27FC236}">
                <a16:creationId xmlns:a16="http://schemas.microsoft.com/office/drawing/2014/main" id="{40E4AA71-DCED-4395-B8CD-10EE258FEC2E}"/>
              </a:ext>
            </a:extLst>
          </p:cNvPr>
          <p:cNvSpPr>
            <a:spLocks noChangeAspect="1"/>
          </p:cNvSpPr>
          <p:nvPr userDrawn="1"/>
        </p:nvSpPr>
        <p:spPr>
          <a:xfrm>
            <a:off x="4451796" y="1799085"/>
            <a:ext cx="3259760" cy="3408182"/>
          </a:xfrm>
          <a:prstGeom prst="roundRect">
            <a:avLst>
              <a:gd name="adj" fmla="val 9320"/>
            </a:avLst>
          </a:prstGeom>
          <a:noFill/>
          <a:ln w="38100">
            <a:gradFill>
              <a:gsLst>
                <a:gs pos="0">
                  <a:schemeClr val="accent2"/>
                </a:gs>
                <a:gs pos="100000">
                  <a:schemeClr val="accent4"/>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5" name="Rectangle: Rounded Corners 4">
            <a:extLst>
              <a:ext uri="{FF2B5EF4-FFF2-40B4-BE49-F238E27FC236}">
                <a16:creationId xmlns:a16="http://schemas.microsoft.com/office/drawing/2014/main" id="{25E96DDC-F13C-4B81-B960-E123F55A355F}"/>
              </a:ext>
            </a:extLst>
          </p:cNvPr>
          <p:cNvSpPr>
            <a:spLocks noChangeAspect="1"/>
          </p:cNvSpPr>
          <p:nvPr userDrawn="1"/>
        </p:nvSpPr>
        <p:spPr>
          <a:xfrm>
            <a:off x="8069454" y="1799085"/>
            <a:ext cx="3259760" cy="3408182"/>
          </a:xfrm>
          <a:prstGeom prst="roundRect">
            <a:avLst>
              <a:gd name="adj" fmla="val 8652"/>
            </a:avLst>
          </a:prstGeom>
          <a:noFill/>
          <a:ln w="38100">
            <a:gradFill>
              <a:gsLst>
                <a:gs pos="0">
                  <a:schemeClr val="accent2"/>
                </a:gs>
                <a:gs pos="100000">
                  <a:schemeClr val="accent4"/>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12" name="Picture Placeholder 19">
            <a:extLst>
              <a:ext uri="{FF2B5EF4-FFF2-40B4-BE49-F238E27FC236}">
                <a16:creationId xmlns:a16="http://schemas.microsoft.com/office/drawing/2014/main" id="{7633A5EB-8593-49CA-A350-D21B45CDA0BA}"/>
              </a:ext>
            </a:extLst>
          </p:cNvPr>
          <p:cNvSpPr>
            <a:spLocks noGrp="1"/>
          </p:cNvSpPr>
          <p:nvPr>
            <p:ph type="pic" sz="quarter" idx="17" hasCustomPrompt="1"/>
          </p:nvPr>
        </p:nvSpPr>
        <p:spPr>
          <a:xfrm>
            <a:off x="1381225" y="2290764"/>
            <a:ext cx="2194560" cy="1695450"/>
          </a:xfrm>
          <a:prstGeom prst="roundRect">
            <a:avLst>
              <a:gd name="adj" fmla="val 4167"/>
            </a:avLst>
          </a:prstGeom>
        </p:spPr>
        <p:txBody>
          <a:bodyPr anchor="ctr"/>
          <a:lstStyle>
            <a:lvl1pPr marL="0" indent="0" algn="ctr">
              <a:buNone/>
              <a:defRPr sz="1400"/>
            </a:lvl1pPr>
          </a:lstStyle>
          <a:p>
            <a:r>
              <a:rPr lang="en-US" dirty="0"/>
              <a:t>Click icon to add QR code</a:t>
            </a:r>
            <a:br>
              <a:rPr lang="en-US" dirty="0"/>
            </a:br>
            <a:br>
              <a:rPr lang="en-US" dirty="0"/>
            </a:br>
            <a:endParaRPr lang="en-US" dirty="0"/>
          </a:p>
        </p:txBody>
      </p:sp>
      <p:sp>
        <p:nvSpPr>
          <p:cNvPr id="13" name="Picture Placeholder 19">
            <a:extLst>
              <a:ext uri="{FF2B5EF4-FFF2-40B4-BE49-F238E27FC236}">
                <a16:creationId xmlns:a16="http://schemas.microsoft.com/office/drawing/2014/main" id="{E4A628D0-0922-43A5-B256-1C8CECF02ACB}"/>
              </a:ext>
            </a:extLst>
          </p:cNvPr>
          <p:cNvSpPr>
            <a:spLocks noGrp="1"/>
          </p:cNvSpPr>
          <p:nvPr>
            <p:ph type="pic" sz="quarter" idx="18" hasCustomPrompt="1"/>
          </p:nvPr>
        </p:nvSpPr>
        <p:spPr>
          <a:xfrm>
            <a:off x="4974870" y="2289952"/>
            <a:ext cx="2194560" cy="1695450"/>
          </a:xfrm>
          <a:prstGeom prst="roundRect">
            <a:avLst>
              <a:gd name="adj" fmla="val 4167"/>
            </a:avLst>
          </a:prstGeom>
        </p:spPr>
        <p:txBody>
          <a:bodyPr anchor="ctr"/>
          <a:lstStyle>
            <a:lvl1pPr marL="0" indent="0" algn="ctr">
              <a:buNone/>
              <a:defRPr sz="1400"/>
            </a:lvl1pPr>
          </a:lstStyle>
          <a:p>
            <a:r>
              <a:rPr lang="en-US" dirty="0"/>
              <a:t>Click icon to add QR code</a:t>
            </a:r>
            <a:br>
              <a:rPr lang="en-US" dirty="0"/>
            </a:br>
            <a:br>
              <a:rPr lang="en-US" dirty="0"/>
            </a:br>
            <a:endParaRPr lang="en-US" dirty="0"/>
          </a:p>
        </p:txBody>
      </p:sp>
      <p:sp>
        <p:nvSpPr>
          <p:cNvPr id="14" name="Picture Placeholder 19">
            <a:extLst>
              <a:ext uri="{FF2B5EF4-FFF2-40B4-BE49-F238E27FC236}">
                <a16:creationId xmlns:a16="http://schemas.microsoft.com/office/drawing/2014/main" id="{54EFD328-D536-4D61-930F-8B5E2C30986C}"/>
              </a:ext>
            </a:extLst>
          </p:cNvPr>
          <p:cNvSpPr>
            <a:spLocks noGrp="1"/>
          </p:cNvSpPr>
          <p:nvPr>
            <p:ph type="pic" sz="quarter" idx="19" hasCustomPrompt="1"/>
          </p:nvPr>
        </p:nvSpPr>
        <p:spPr>
          <a:xfrm>
            <a:off x="8634501" y="2289952"/>
            <a:ext cx="2194560" cy="1695450"/>
          </a:xfrm>
          <a:prstGeom prst="roundRect">
            <a:avLst>
              <a:gd name="adj" fmla="val 4167"/>
            </a:avLst>
          </a:prstGeom>
        </p:spPr>
        <p:txBody>
          <a:bodyPr anchor="ctr"/>
          <a:lstStyle>
            <a:lvl1pPr marL="0" indent="0" algn="ctr">
              <a:buNone/>
              <a:defRPr sz="1400"/>
            </a:lvl1pPr>
          </a:lstStyle>
          <a:p>
            <a:r>
              <a:rPr lang="en-US" dirty="0"/>
              <a:t>Click icon to add QR code</a:t>
            </a:r>
            <a:br>
              <a:rPr lang="en-US" dirty="0"/>
            </a:br>
            <a:br>
              <a:rPr lang="en-US" dirty="0"/>
            </a:br>
            <a:endParaRPr lang="en-US" dirty="0"/>
          </a:p>
        </p:txBody>
      </p:sp>
      <p:sp>
        <p:nvSpPr>
          <p:cNvPr id="15" name="Text Placeholder 2">
            <a:extLst>
              <a:ext uri="{FF2B5EF4-FFF2-40B4-BE49-F238E27FC236}">
                <a16:creationId xmlns:a16="http://schemas.microsoft.com/office/drawing/2014/main" id="{1181195A-A633-494B-A8A0-14F740257B72}"/>
              </a:ext>
            </a:extLst>
          </p:cNvPr>
          <p:cNvSpPr>
            <a:spLocks noGrp="1"/>
          </p:cNvSpPr>
          <p:nvPr>
            <p:ph type="body" idx="1" hasCustomPrompt="1"/>
          </p:nvPr>
        </p:nvSpPr>
        <p:spPr>
          <a:xfrm>
            <a:off x="862786" y="4293227"/>
            <a:ext cx="3147240"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here</a:t>
            </a:r>
          </a:p>
        </p:txBody>
      </p:sp>
      <p:sp>
        <p:nvSpPr>
          <p:cNvPr id="16" name="Text Placeholder 2">
            <a:extLst>
              <a:ext uri="{FF2B5EF4-FFF2-40B4-BE49-F238E27FC236}">
                <a16:creationId xmlns:a16="http://schemas.microsoft.com/office/drawing/2014/main" id="{58C3F1C9-3E6D-4C7C-92F7-EE32FE7302B9}"/>
              </a:ext>
            </a:extLst>
          </p:cNvPr>
          <p:cNvSpPr>
            <a:spLocks noGrp="1"/>
          </p:cNvSpPr>
          <p:nvPr>
            <p:ph type="body" idx="20" hasCustomPrompt="1"/>
          </p:nvPr>
        </p:nvSpPr>
        <p:spPr>
          <a:xfrm>
            <a:off x="4522380" y="4293227"/>
            <a:ext cx="3147240"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here</a:t>
            </a:r>
          </a:p>
        </p:txBody>
      </p:sp>
      <p:sp>
        <p:nvSpPr>
          <p:cNvPr id="17" name="Text Placeholder 2">
            <a:extLst>
              <a:ext uri="{FF2B5EF4-FFF2-40B4-BE49-F238E27FC236}">
                <a16:creationId xmlns:a16="http://schemas.microsoft.com/office/drawing/2014/main" id="{63322AD3-40F1-44AD-89B2-8316E2D6882D}"/>
              </a:ext>
            </a:extLst>
          </p:cNvPr>
          <p:cNvSpPr>
            <a:spLocks noGrp="1"/>
          </p:cNvSpPr>
          <p:nvPr>
            <p:ph type="body" idx="21" hasCustomPrompt="1"/>
          </p:nvPr>
        </p:nvSpPr>
        <p:spPr>
          <a:xfrm>
            <a:off x="8125714" y="4297375"/>
            <a:ext cx="3147240"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here</a:t>
            </a:r>
          </a:p>
        </p:txBody>
      </p:sp>
    </p:spTree>
    <p:extLst>
      <p:ext uri="{BB962C8B-B14F-4D97-AF65-F5344CB8AC3E}">
        <p14:creationId xmlns:p14="http://schemas.microsoft.com/office/powerpoint/2010/main" val="1937479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688">
          <p15:clr>
            <a:srgbClr val="FBAE40"/>
          </p15:clr>
        </p15:guide>
      </p15:sldGuideLst>
    </p:ext>
  </p:extLst>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preserve="1" userDrawn="1">
  <p:cSld name="Thank You_gradient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71881157-0DF8-49E6-B684-3E8FD245EE8E}"/>
              </a:ext>
            </a:extLst>
          </p:cNvPr>
          <p:cNvSpPr>
            <a:spLocks noGrp="1"/>
          </p:cNvSpPr>
          <p:nvPr>
            <p:ph type="body" sz="quarter" idx="10" hasCustomPrompt="1"/>
          </p:nvPr>
        </p:nvSpPr>
        <p:spPr>
          <a:xfrm>
            <a:off x="431800" y="3453368"/>
            <a:ext cx="3703320" cy="369332"/>
          </a:xfrm>
          <a:prstGeom prst="rect">
            <a:avLst/>
          </a:prstGeom>
        </p:spPr>
        <p:txBody>
          <a:bodyPr anchor="b"/>
          <a:lstStyle>
            <a:lvl1pPr marL="0" indent="0">
              <a:buNone/>
              <a:defRPr sz="2000" b="1"/>
            </a:lvl1pPr>
          </a:lstStyle>
          <a:p>
            <a:pPr lvl="0"/>
            <a:r>
              <a:rPr lang="en-US" dirty="0"/>
              <a:t>Speaker name (pronouns)</a:t>
            </a:r>
          </a:p>
        </p:txBody>
      </p:sp>
      <p:sp>
        <p:nvSpPr>
          <p:cNvPr id="13" name="Text Placeholder 12">
            <a:extLst>
              <a:ext uri="{FF2B5EF4-FFF2-40B4-BE49-F238E27FC236}">
                <a16:creationId xmlns:a16="http://schemas.microsoft.com/office/drawing/2014/main" id="{EA2927B3-63A9-43F6-91E9-B153F0DF34DC}"/>
              </a:ext>
            </a:extLst>
          </p:cNvPr>
          <p:cNvSpPr>
            <a:spLocks noGrp="1"/>
          </p:cNvSpPr>
          <p:nvPr>
            <p:ph type="body" sz="quarter" idx="11" hasCustomPrompt="1"/>
          </p:nvPr>
        </p:nvSpPr>
        <p:spPr>
          <a:xfrm>
            <a:off x="431800" y="3835400"/>
            <a:ext cx="3703320" cy="1128486"/>
          </a:xfrm>
          <a:prstGeom prst="rect">
            <a:avLst/>
          </a:prstGeom>
        </p:spPr>
        <p:txBody>
          <a:bodyPr>
            <a:noAutofit/>
          </a:bodyPr>
          <a:lstStyle>
            <a:lvl1pPr marL="0" indent="0">
              <a:lnSpc>
                <a:spcPct val="100000"/>
              </a:lnSpc>
              <a:spcAft>
                <a:spcPts val="600"/>
              </a:spcAft>
              <a:buNone/>
              <a:defRPr sz="1800"/>
            </a:lvl1pPr>
          </a:lstStyle>
          <a:p>
            <a:pPr lvl="0"/>
            <a:r>
              <a:rPr lang="en-US" dirty="0"/>
              <a:t>Speaker contact info </a:t>
            </a:r>
            <a:br>
              <a:rPr lang="en-US" dirty="0"/>
            </a:br>
            <a:r>
              <a:rPr lang="en-US" dirty="0"/>
              <a:t>(such as email or socials)</a:t>
            </a:r>
          </a:p>
        </p:txBody>
      </p:sp>
      <p:sp>
        <p:nvSpPr>
          <p:cNvPr id="43" name="Title 42">
            <a:extLst>
              <a:ext uri="{FF2B5EF4-FFF2-40B4-BE49-F238E27FC236}">
                <a16:creationId xmlns:a16="http://schemas.microsoft.com/office/drawing/2014/main" id="{0D9B8DBA-78C6-4788-90BB-271D175CD3A8}"/>
              </a:ext>
            </a:extLst>
          </p:cNvPr>
          <p:cNvSpPr>
            <a:spLocks noGrp="1"/>
          </p:cNvSpPr>
          <p:nvPr>
            <p:ph type="title" hasCustomPrompt="1"/>
          </p:nvPr>
        </p:nvSpPr>
        <p:spPr>
          <a:xfrm>
            <a:off x="0" y="-660868"/>
            <a:ext cx="12192000" cy="638175"/>
          </a:xfrm>
          <a:prstGeom prst="rect">
            <a:avLst/>
          </a:prstGeom>
        </p:spPr>
        <p:txBody>
          <a:bodyPr/>
          <a:lstStyle>
            <a:lvl1pPr>
              <a:defRPr>
                <a:solidFill>
                  <a:schemeClr val="bg1">
                    <a:lumMod val="65000"/>
                    <a:lumOff val="35000"/>
                  </a:schemeClr>
                </a:solidFill>
              </a:defRPr>
            </a:lvl1pPr>
          </a:lstStyle>
          <a:p>
            <a:r>
              <a:rPr lang="en-US"/>
              <a:t>Thank you layout</a:t>
            </a:r>
          </a:p>
        </p:txBody>
      </p:sp>
      <p:sp>
        <p:nvSpPr>
          <p:cNvPr id="3" name="TextBox 2">
            <a:extLst>
              <a:ext uri="{FF2B5EF4-FFF2-40B4-BE49-F238E27FC236}">
                <a16:creationId xmlns:a16="http://schemas.microsoft.com/office/drawing/2014/main" id="{B40EF7F8-9F2B-B523-D4B9-FDEDC073F8E5}"/>
              </a:ext>
            </a:extLst>
          </p:cNvPr>
          <p:cNvSpPr txBox="1"/>
          <p:nvPr userDrawn="1"/>
        </p:nvSpPr>
        <p:spPr bwMode="white">
          <a:xfrm>
            <a:off x="419100" y="1900795"/>
            <a:ext cx="5676900" cy="956453"/>
          </a:xfrm>
          <a:prstGeom prst="rect">
            <a:avLst/>
          </a:prstGeom>
          <a:noFill/>
        </p:spPr>
        <p:txBody>
          <a:bodyPr lIns="0" tIns="0" rIns="0" bIns="0"/>
          <a:lstStyle>
            <a:lvl1pPr defTabSz="1097278">
              <a:lnSpc>
                <a:spcPct val="90000"/>
              </a:lnSpc>
              <a:spcBef>
                <a:spcPct val="0"/>
              </a:spcBef>
              <a:buNone/>
              <a:defRPr lang="en-US" sz="6600" b="0" cap="none" spc="-118" baseline="0" dirty="0" smtClean="0">
                <a:ln w="3175">
                  <a:noFill/>
                </a:ln>
                <a:solidFill>
                  <a:schemeClr val="bg1"/>
                </a:solidFill>
                <a:effectLst/>
                <a:latin typeface="Amazon Ember Display Heavy" panose="020F0803020204020204" pitchFamily="34" charset="0"/>
                <a:ea typeface="Amazon Ember Display Heavy" panose="020F0803020204020204" pitchFamily="34" charset="0"/>
                <a:cs typeface="Amazon Ember Display Heavy" panose="020F0803020204020204" pitchFamily="34" charset="0"/>
              </a:defRPr>
            </a:lvl1pPr>
          </a:lstStyle>
          <a:p>
            <a:pPr eaLnBrk="1" fontAlgn="auto" hangingPunct="1">
              <a:spcAft>
                <a:spcPts val="0"/>
              </a:spcAft>
              <a:defRPr/>
            </a:pPr>
            <a:r>
              <a:rPr sz="6600" b="1" i="0" spc="-150" dirty="0">
                <a:solidFill>
                  <a:schemeClr val="tx1"/>
                </a:solidFill>
                <a:latin typeface="+mj-lt"/>
                <a:ea typeface="Amazon Ember Display" panose="020F0603020204020204" pitchFamily="34" charset="0"/>
                <a:cs typeface="Amazon Ember Display" panose="020F0603020204020204" pitchFamily="34" charset="0"/>
              </a:rPr>
              <a:t>Thank you!</a:t>
            </a:r>
          </a:p>
        </p:txBody>
      </p:sp>
      <p:sp>
        <p:nvSpPr>
          <p:cNvPr id="2" name="TextBox 1">
            <a:extLst>
              <a:ext uri="{FF2B5EF4-FFF2-40B4-BE49-F238E27FC236}">
                <a16:creationId xmlns:a16="http://schemas.microsoft.com/office/drawing/2014/main" id="{CB12D1FC-D6F1-F8D9-1A7D-840D19BF30F3}"/>
              </a:ext>
            </a:extLst>
          </p:cNvPr>
          <p:cNvSpPr txBox="1"/>
          <p:nvPr userDrawn="1"/>
        </p:nvSpPr>
        <p:spPr>
          <a:xfrm>
            <a:off x="433635" y="6488495"/>
            <a:ext cx="2849173" cy="276999"/>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solidFill>
                <a:effectLst/>
                <a:uLnTx/>
                <a:uFillTx/>
                <a:latin typeface="Amazon Ember Display"/>
                <a:ea typeface="+mn-ea"/>
                <a:cs typeface="+mn-cs"/>
              </a:rPr>
              <a:t>Amazon Web Services, AWS, the Powered by AWS logo, and all AWS service names used in this slide deck are trademarks of Amazon.com, Inc. or its affiliates.</a:t>
            </a:r>
          </a:p>
        </p:txBody>
      </p:sp>
      <p:sp>
        <p:nvSpPr>
          <p:cNvPr id="4" name="TextBox 3">
            <a:extLst>
              <a:ext uri="{FF2B5EF4-FFF2-40B4-BE49-F238E27FC236}">
                <a16:creationId xmlns:a16="http://schemas.microsoft.com/office/drawing/2014/main" id="{64DC951A-2FFD-5A4C-096D-F9F9392110DC}"/>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2"/>
                </a:solidFill>
                <a:effectLst/>
                <a:uLnTx/>
                <a:uFillTx/>
                <a:latin typeface="Amazon Ember Display"/>
                <a:ea typeface="+mn-ea"/>
                <a:cs typeface="+mn-cs"/>
              </a:rPr>
              <a:t>© 2024, Amazon Web Services, Inc. or its affiliates. All rights reserved</a:t>
            </a:r>
          </a:p>
        </p:txBody>
      </p:sp>
    </p:spTree>
    <p:extLst>
      <p:ext uri="{BB962C8B-B14F-4D97-AF65-F5344CB8AC3E}">
        <p14:creationId xmlns:p14="http://schemas.microsoft.com/office/powerpoint/2010/main" val="131988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4">
          <p15:clr>
            <a:srgbClr val="FBAE40"/>
          </p15:clr>
        </p15:guide>
      </p15:sldGuideLst>
    </p:ext>
  </p:extLst>
</p:sldLayout>
</file>

<file path=ppt/slideLayouts/slideLayout349.xml><?xml version="1.0" encoding="utf-8"?>
<p:sldLayout xmlns:a="http://schemas.openxmlformats.org/drawingml/2006/main" xmlns:r="http://schemas.openxmlformats.org/officeDocument/2006/relationships" xmlns:p="http://schemas.openxmlformats.org/presentationml/2006/main" showMasterSp="0" preserve="1" userDrawn="1">
  <p:cSld name="Thank You_gradient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Picture 4" descr="A blurry image of a colorful background&#10;&#10;Description automatically generated">
            <a:extLst>
              <a:ext uri="{FF2B5EF4-FFF2-40B4-BE49-F238E27FC236}">
                <a16:creationId xmlns:a16="http://schemas.microsoft.com/office/drawing/2014/main" id="{14865877-DA5C-0C56-6CB8-05F3E15C95F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
          <a:stretch/>
        </p:blipFill>
        <p:spPr>
          <a:xfrm>
            <a:off x="1" y="-1"/>
            <a:ext cx="12192000" cy="6858001"/>
          </a:xfrm>
          <a:prstGeom prst="rect">
            <a:avLst/>
          </a:prstGeom>
        </p:spPr>
      </p:pic>
      <p:sp>
        <p:nvSpPr>
          <p:cNvPr id="43" name="Title 42">
            <a:extLst>
              <a:ext uri="{FF2B5EF4-FFF2-40B4-BE49-F238E27FC236}">
                <a16:creationId xmlns:a16="http://schemas.microsoft.com/office/drawing/2014/main" id="{0D9B8DBA-78C6-4788-90BB-271D175CD3A8}"/>
              </a:ext>
            </a:extLst>
          </p:cNvPr>
          <p:cNvSpPr>
            <a:spLocks noGrp="1"/>
          </p:cNvSpPr>
          <p:nvPr>
            <p:ph type="title" hasCustomPrompt="1"/>
          </p:nvPr>
        </p:nvSpPr>
        <p:spPr>
          <a:xfrm>
            <a:off x="0" y="-660868"/>
            <a:ext cx="12192000" cy="638175"/>
          </a:xfrm>
          <a:prstGeom prst="rect">
            <a:avLst/>
          </a:prstGeom>
        </p:spPr>
        <p:txBody>
          <a:bodyPr/>
          <a:lstStyle>
            <a:lvl1pPr>
              <a:defRPr>
                <a:solidFill>
                  <a:schemeClr val="bg1">
                    <a:lumMod val="65000"/>
                    <a:lumOff val="35000"/>
                  </a:schemeClr>
                </a:solidFill>
              </a:defRPr>
            </a:lvl1pPr>
          </a:lstStyle>
          <a:p>
            <a:r>
              <a:rPr lang="en-US"/>
              <a:t>Thank you layout</a:t>
            </a:r>
          </a:p>
        </p:txBody>
      </p:sp>
      <p:sp>
        <p:nvSpPr>
          <p:cNvPr id="3" name="TextBox 2">
            <a:extLst>
              <a:ext uri="{FF2B5EF4-FFF2-40B4-BE49-F238E27FC236}">
                <a16:creationId xmlns:a16="http://schemas.microsoft.com/office/drawing/2014/main" id="{B40EF7F8-9F2B-B523-D4B9-FDEDC073F8E5}"/>
              </a:ext>
            </a:extLst>
          </p:cNvPr>
          <p:cNvSpPr txBox="1"/>
          <p:nvPr userDrawn="1"/>
        </p:nvSpPr>
        <p:spPr bwMode="white">
          <a:xfrm>
            <a:off x="419100" y="1900795"/>
            <a:ext cx="5676900" cy="956453"/>
          </a:xfrm>
          <a:prstGeom prst="rect">
            <a:avLst/>
          </a:prstGeom>
          <a:noFill/>
        </p:spPr>
        <p:txBody>
          <a:bodyPr lIns="0" tIns="0" rIns="0" bIns="0"/>
          <a:lstStyle>
            <a:lvl1pPr defTabSz="1097278">
              <a:lnSpc>
                <a:spcPct val="90000"/>
              </a:lnSpc>
              <a:spcBef>
                <a:spcPct val="0"/>
              </a:spcBef>
              <a:buNone/>
              <a:defRPr lang="en-US" sz="6600" b="0" cap="none" spc="-118" baseline="0" dirty="0" smtClean="0">
                <a:ln w="3175">
                  <a:noFill/>
                </a:ln>
                <a:solidFill>
                  <a:schemeClr val="bg1"/>
                </a:solidFill>
                <a:effectLst/>
                <a:latin typeface="Amazon Ember Display Heavy" panose="020F0803020204020204" pitchFamily="34" charset="0"/>
                <a:ea typeface="Amazon Ember Display Heavy" panose="020F0803020204020204" pitchFamily="34" charset="0"/>
                <a:cs typeface="Amazon Ember Display Heavy" panose="020F0803020204020204" pitchFamily="34" charset="0"/>
              </a:defRPr>
            </a:lvl1pPr>
          </a:lstStyle>
          <a:p>
            <a:pPr eaLnBrk="1" fontAlgn="auto" hangingPunct="1">
              <a:spcAft>
                <a:spcPts val="0"/>
              </a:spcAft>
              <a:defRPr/>
            </a:pPr>
            <a:r>
              <a:rPr sz="6600" b="1" i="0" spc="-150" dirty="0">
                <a:solidFill>
                  <a:schemeClr val="tx1"/>
                </a:solidFill>
                <a:latin typeface="+mj-lt"/>
                <a:ea typeface="Amazon Ember Display" panose="020F0603020204020204" pitchFamily="34" charset="0"/>
                <a:cs typeface="Amazon Ember Display" panose="020F0603020204020204" pitchFamily="34" charset="0"/>
              </a:rPr>
              <a:t>Thank you!</a:t>
            </a:r>
          </a:p>
        </p:txBody>
      </p:sp>
      <p:sp>
        <p:nvSpPr>
          <p:cNvPr id="2" name="TextBox 1">
            <a:extLst>
              <a:ext uri="{FF2B5EF4-FFF2-40B4-BE49-F238E27FC236}">
                <a16:creationId xmlns:a16="http://schemas.microsoft.com/office/drawing/2014/main" id="{CB12D1FC-D6F1-F8D9-1A7D-840D19BF30F3}"/>
              </a:ext>
            </a:extLst>
          </p:cNvPr>
          <p:cNvSpPr txBox="1"/>
          <p:nvPr userDrawn="1"/>
        </p:nvSpPr>
        <p:spPr>
          <a:xfrm>
            <a:off x="433635" y="6488495"/>
            <a:ext cx="2849173" cy="276999"/>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solidFill>
                <a:effectLst/>
                <a:uLnTx/>
                <a:uFillTx/>
                <a:latin typeface="Amazon Ember Display"/>
                <a:ea typeface="+mn-ea"/>
                <a:cs typeface="+mn-cs"/>
              </a:rPr>
              <a:t>Amazon Web Services, AWS, the Powered by AWS logo, and all AWS service names used in this slide deck are trademarks of Amazon.com, Inc. or its affiliates.</a:t>
            </a:r>
          </a:p>
        </p:txBody>
      </p:sp>
      <p:sp>
        <p:nvSpPr>
          <p:cNvPr id="4" name="TextBox 3">
            <a:extLst>
              <a:ext uri="{FF2B5EF4-FFF2-40B4-BE49-F238E27FC236}">
                <a16:creationId xmlns:a16="http://schemas.microsoft.com/office/drawing/2014/main" id="{64DC951A-2FFD-5A4C-096D-F9F9392110DC}"/>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2"/>
                </a:solidFill>
                <a:effectLst/>
                <a:uLnTx/>
                <a:uFillTx/>
                <a:latin typeface="Amazon Ember Display"/>
                <a:ea typeface="+mn-ea"/>
                <a:cs typeface="+mn-cs"/>
              </a:rPr>
              <a:t>© 2024, Amazon Web Services, Inc. or its affiliates. All rights reserved</a:t>
            </a:r>
          </a:p>
        </p:txBody>
      </p:sp>
      <p:sp>
        <p:nvSpPr>
          <p:cNvPr id="8" name="Text Placeholder 10">
            <a:extLst>
              <a:ext uri="{FF2B5EF4-FFF2-40B4-BE49-F238E27FC236}">
                <a16:creationId xmlns:a16="http://schemas.microsoft.com/office/drawing/2014/main" id="{5D8F2C03-908A-4494-8E3C-8FABEA3AF7DE}"/>
              </a:ext>
            </a:extLst>
          </p:cNvPr>
          <p:cNvSpPr>
            <a:spLocks noGrp="1"/>
          </p:cNvSpPr>
          <p:nvPr>
            <p:ph type="body" sz="quarter" idx="10" hasCustomPrompt="1"/>
          </p:nvPr>
        </p:nvSpPr>
        <p:spPr>
          <a:xfrm>
            <a:off x="431800" y="3453368"/>
            <a:ext cx="3703320" cy="369332"/>
          </a:xfrm>
          <a:prstGeom prst="rect">
            <a:avLst/>
          </a:prstGeom>
        </p:spPr>
        <p:txBody>
          <a:bodyPr anchor="b"/>
          <a:lstStyle>
            <a:lvl1pPr marL="0" indent="0">
              <a:buNone/>
              <a:defRPr sz="2000" b="1"/>
            </a:lvl1pPr>
          </a:lstStyle>
          <a:p>
            <a:pPr lvl="0"/>
            <a:r>
              <a:rPr lang="en-US" dirty="0"/>
              <a:t>Speaker name (pronouns)</a:t>
            </a:r>
          </a:p>
        </p:txBody>
      </p:sp>
      <p:sp>
        <p:nvSpPr>
          <p:cNvPr id="9" name="Text Placeholder 12">
            <a:extLst>
              <a:ext uri="{FF2B5EF4-FFF2-40B4-BE49-F238E27FC236}">
                <a16:creationId xmlns:a16="http://schemas.microsoft.com/office/drawing/2014/main" id="{C89F2AAE-73B0-4553-997B-38BDFD6F6ECF}"/>
              </a:ext>
            </a:extLst>
          </p:cNvPr>
          <p:cNvSpPr>
            <a:spLocks noGrp="1"/>
          </p:cNvSpPr>
          <p:nvPr>
            <p:ph type="body" sz="quarter" idx="11" hasCustomPrompt="1"/>
          </p:nvPr>
        </p:nvSpPr>
        <p:spPr>
          <a:xfrm>
            <a:off x="431800" y="3835400"/>
            <a:ext cx="3703320" cy="1128486"/>
          </a:xfrm>
          <a:prstGeom prst="rect">
            <a:avLst/>
          </a:prstGeom>
        </p:spPr>
        <p:txBody>
          <a:bodyPr>
            <a:noAutofit/>
          </a:bodyPr>
          <a:lstStyle>
            <a:lvl1pPr marL="0" indent="0">
              <a:lnSpc>
                <a:spcPct val="100000"/>
              </a:lnSpc>
              <a:spcAft>
                <a:spcPts val="600"/>
              </a:spcAft>
              <a:buNone/>
              <a:defRPr sz="1800"/>
            </a:lvl1pPr>
          </a:lstStyle>
          <a:p>
            <a:pPr lvl="0"/>
            <a:r>
              <a:rPr lang="en-US" dirty="0"/>
              <a:t>Speaker contact info </a:t>
            </a:r>
            <a:br>
              <a:rPr lang="en-US" dirty="0"/>
            </a:br>
            <a:r>
              <a:rPr lang="en-US" dirty="0"/>
              <a:t>(such as email or socials)</a:t>
            </a:r>
          </a:p>
        </p:txBody>
      </p:sp>
    </p:spTree>
    <p:extLst>
      <p:ext uri="{BB962C8B-B14F-4D97-AF65-F5344CB8AC3E}">
        <p14:creationId xmlns:p14="http://schemas.microsoft.com/office/powerpoint/2010/main" val="21574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4">
          <p15:clr>
            <a:srgbClr val="FBAE40"/>
          </p15:clr>
        </p15:guide>
      </p15:sldGuideLst>
    </p:ext>
  </p:extLst>
</p:sldLayout>
</file>

<file path=ppt/slideLayouts/slideLayout350.xml><?xml version="1.0" encoding="utf-8"?>
<p:sldLayout xmlns:a="http://schemas.openxmlformats.org/drawingml/2006/main" xmlns:r="http://schemas.openxmlformats.org/officeDocument/2006/relationships" xmlns:p="http://schemas.openxmlformats.org/presentationml/2006/main" showMasterSp="0" preserve="1" userDrawn="1">
  <p:cSld name="Thank You_gradient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3" name="Title 42">
            <a:extLst>
              <a:ext uri="{FF2B5EF4-FFF2-40B4-BE49-F238E27FC236}">
                <a16:creationId xmlns:a16="http://schemas.microsoft.com/office/drawing/2014/main" id="{0D9B8DBA-78C6-4788-90BB-271D175CD3A8}"/>
              </a:ext>
            </a:extLst>
          </p:cNvPr>
          <p:cNvSpPr>
            <a:spLocks noGrp="1"/>
          </p:cNvSpPr>
          <p:nvPr>
            <p:ph type="title" hasCustomPrompt="1"/>
          </p:nvPr>
        </p:nvSpPr>
        <p:spPr>
          <a:xfrm>
            <a:off x="0" y="-660868"/>
            <a:ext cx="12192000" cy="638175"/>
          </a:xfrm>
          <a:prstGeom prst="rect">
            <a:avLst/>
          </a:prstGeom>
        </p:spPr>
        <p:txBody>
          <a:bodyPr/>
          <a:lstStyle>
            <a:lvl1pPr>
              <a:defRPr>
                <a:solidFill>
                  <a:schemeClr val="bg1">
                    <a:lumMod val="65000"/>
                    <a:lumOff val="35000"/>
                  </a:schemeClr>
                </a:solidFill>
              </a:defRPr>
            </a:lvl1pPr>
          </a:lstStyle>
          <a:p>
            <a:r>
              <a:rPr lang="en-US"/>
              <a:t>Thank you layout</a:t>
            </a:r>
          </a:p>
        </p:txBody>
      </p:sp>
      <p:sp>
        <p:nvSpPr>
          <p:cNvPr id="3" name="TextBox 2">
            <a:extLst>
              <a:ext uri="{FF2B5EF4-FFF2-40B4-BE49-F238E27FC236}">
                <a16:creationId xmlns:a16="http://schemas.microsoft.com/office/drawing/2014/main" id="{B40EF7F8-9F2B-B523-D4B9-FDEDC073F8E5}"/>
              </a:ext>
            </a:extLst>
          </p:cNvPr>
          <p:cNvSpPr txBox="1"/>
          <p:nvPr userDrawn="1"/>
        </p:nvSpPr>
        <p:spPr bwMode="white">
          <a:xfrm>
            <a:off x="419100" y="1900795"/>
            <a:ext cx="5676900" cy="956453"/>
          </a:xfrm>
          <a:prstGeom prst="rect">
            <a:avLst/>
          </a:prstGeom>
          <a:noFill/>
        </p:spPr>
        <p:txBody>
          <a:bodyPr lIns="0" tIns="0" rIns="0" bIns="0"/>
          <a:lstStyle>
            <a:lvl1pPr defTabSz="1097278">
              <a:lnSpc>
                <a:spcPct val="90000"/>
              </a:lnSpc>
              <a:spcBef>
                <a:spcPct val="0"/>
              </a:spcBef>
              <a:buNone/>
              <a:defRPr lang="en-US" sz="6600" b="0" cap="none" spc="-118" baseline="0" dirty="0" smtClean="0">
                <a:ln w="3175">
                  <a:noFill/>
                </a:ln>
                <a:solidFill>
                  <a:schemeClr val="bg1"/>
                </a:solidFill>
                <a:effectLst/>
                <a:latin typeface="Amazon Ember Display Heavy" panose="020F0803020204020204" pitchFamily="34" charset="0"/>
                <a:ea typeface="Amazon Ember Display Heavy" panose="020F0803020204020204" pitchFamily="34" charset="0"/>
                <a:cs typeface="Amazon Ember Display Heavy" panose="020F0803020204020204" pitchFamily="34" charset="0"/>
              </a:defRPr>
            </a:lvl1pPr>
          </a:lstStyle>
          <a:p>
            <a:pPr eaLnBrk="1" fontAlgn="auto" hangingPunct="1">
              <a:spcAft>
                <a:spcPts val="0"/>
              </a:spcAft>
              <a:defRPr/>
            </a:pPr>
            <a:r>
              <a:rPr sz="6600" b="1" i="0" spc="-150" dirty="0">
                <a:solidFill>
                  <a:schemeClr val="tx1"/>
                </a:solidFill>
                <a:latin typeface="+mj-lt"/>
                <a:ea typeface="Amazon Ember Display" panose="020F0603020204020204" pitchFamily="34" charset="0"/>
                <a:cs typeface="Amazon Ember Display" panose="020F0603020204020204" pitchFamily="34" charset="0"/>
              </a:rPr>
              <a:t>Thank you!</a:t>
            </a:r>
          </a:p>
        </p:txBody>
      </p:sp>
      <p:sp>
        <p:nvSpPr>
          <p:cNvPr id="2" name="TextBox 1">
            <a:extLst>
              <a:ext uri="{FF2B5EF4-FFF2-40B4-BE49-F238E27FC236}">
                <a16:creationId xmlns:a16="http://schemas.microsoft.com/office/drawing/2014/main" id="{CB12D1FC-D6F1-F8D9-1A7D-840D19BF30F3}"/>
              </a:ext>
            </a:extLst>
          </p:cNvPr>
          <p:cNvSpPr txBox="1"/>
          <p:nvPr userDrawn="1"/>
        </p:nvSpPr>
        <p:spPr>
          <a:xfrm>
            <a:off x="433635" y="6488495"/>
            <a:ext cx="2849173" cy="276999"/>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solidFill>
                <a:effectLst/>
                <a:uLnTx/>
                <a:uFillTx/>
                <a:latin typeface="Amazon Ember Display"/>
                <a:ea typeface="+mn-ea"/>
                <a:cs typeface="+mn-cs"/>
              </a:rPr>
              <a:t>Amazon Web Services, AWS, the Powered by AWS logo, and all AWS service names used in this slide deck are trademarks of Amazon.com, Inc. or its affiliates.</a:t>
            </a:r>
          </a:p>
        </p:txBody>
      </p:sp>
      <p:sp>
        <p:nvSpPr>
          <p:cNvPr id="4" name="TextBox 3">
            <a:extLst>
              <a:ext uri="{FF2B5EF4-FFF2-40B4-BE49-F238E27FC236}">
                <a16:creationId xmlns:a16="http://schemas.microsoft.com/office/drawing/2014/main" id="{64DC951A-2FFD-5A4C-096D-F9F9392110DC}"/>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2"/>
                </a:solidFill>
                <a:effectLst/>
                <a:uLnTx/>
                <a:uFillTx/>
                <a:latin typeface="Amazon Ember Display"/>
                <a:ea typeface="+mn-ea"/>
                <a:cs typeface="+mn-cs"/>
              </a:rPr>
              <a:t>© 2024, Amazon Web Services, Inc. or its affiliates. All rights reserved</a:t>
            </a:r>
          </a:p>
        </p:txBody>
      </p:sp>
      <p:sp>
        <p:nvSpPr>
          <p:cNvPr id="8" name="Text Placeholder 10">
            <a:extLst>
              <a:ext uri="{FF2B5EF4-FFF2-40B4-BE49-F238E27FC236}">
                <a16:creationId xmlns:a16="http://schemas.microsoft.com/office/drawing/2014/main" id="{085A13E1-A54D-45D1-BF75-AB17A9E234FA}"/>
              </a:ext>
            </a:extLst>
          </p:cNvPr>
          <p:cNvSpPr>
            <a:spLocks noGrp="1"/>
          </p:cNvSpPr>
          <p:nvPr>
            <p:ph type="body" sz="quarter" idx="10" hasCustomPrompt="1"/>
          </p:nvPr>
        </p:nvSpPr>
        <p:spPr>
          <a:xfrm>
            <a:off x="431800" y="3453368"/>
            <a:ext cx="3703320" cy="369332"/>
          </a:xfrm>
          <a:prstGeom prst="rect">
            <a:avLst/>
          </a:prstGeom>
        </p:spPr>
        <p:txBody>
          <a:bodyPr anchor="b"/>
          <a:lstStyle>
            <a:lvl1pPr marL="0" indent="0">
              <a:buNone/>
              <a:defRPr sz="2000" b="1"/>
            </a:lvl1pPr>
          </a:lstStyle>
          <a:p>
            <a:pPr lvl="0"/>
            <a:r>
              <a:rPr lang="en-US" dirty="0"/>
              <a:t>Speaker name (pronouns)</a:t>
            </a:r>
          </a:p>
        </p:txBody>
      </p:sp>
      <p:sp>
        <p:nvSpPr>
          <p:cNvPr id="9" name="Text Placeholder 12">
            <a:extLst>
              <a:ext uri="{FF2B5EF4-FFF2-40B4-BE49-F238E27FC236}">
                <a16:creationId xmlns:a16="http://schemas.microsoft.com/office/drawing/2014/main" id="{4F92D30E-C60C-44F7-A554-C9D1F7EACEBE}"/>
              </a:ext>
            </a:extLst>
          </p:cNvPr>
          <p:cNvSpPr>
            <a:spLocks noGrp="1"/>
          </p:cNvSpPr>
          <p:nvPr>
            <p:ph type="body" sz="quarter" idx="11" hasCustomPrompt="1"/>
          </p:nvPr>
        </p:nvSpPr>
        <p:spPr>
          <a:xfrm>
            <a:off x="431800" y="3835400"/>
            <a:ext cx="3703320" cy="1128486"/>
          </a:xfrm>
          <a:prstGeom prst="rect">
            <a:avLst/>
          </a:prstGeom>
        </p:spPr>
        <p:txBody>
          <a:bodyPr>
            <a:noAutofit/>
          </a:bodyPr>
          <a:lstStyle>
            <a:lvl1pPr marL="0" indent="0">
              <a:lnSpc>
                <a:spcPct val="100000"/>
              </a:lnSpc>
              <a:spcAft>
                <a:spcPts val="600"/>
              </a:spcAft>
              <a:buNone/>
              <a:defRPr sz="1800"/>
            </a:lvl1pPr>
          </a:lstStyle>
          <a:p>
            <a:pPr lvl="0"/>
            <a:r>
              <a:rPr lang="en-US" dirty="0"/>
              <a:t>Speaker contact info </a:t>
            </a:r>
            <a:br>
              <a:rPr lang="en-US" dirty="0"/>
            </a:br>
            <a:r>
              <a:rPr lang="en-US" dirty="0"/>
              <a:t>(such as email or socials)</a:t>
            </a:r>
          </a:p>
        </p:txBody>
      </p:sp>
    </p:spTree>
    <p:extLst>
      <p:ext uri="{BB962C8B-B14F-4D97-AF65-F5344CB8AC3E}">
        <p14:creationId xmlns:p14="http://schemas.microsoft.com/office/powerpoint/2010/main" val="2367468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4">
          <p15:clr>
            <a:srgbClr val="FBAE40"/>
          </p15:clr>
        </p15:guide>
      </p15:sldGuideLst>
    </p:ext>
  </p:extLst>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1_End of Template">
    <p:spTree>
      <p:nvGrpSpPr>
        <p:cNvPr id="1" name=""/>
        <p:cNvGrpSpPr/>
        <p:nvPr/>
      </p:nvGrpSpPr>
      <p:grpSpPr>
        <a:xfrm>
          <a:off x="0" y="0"/>
          <a:ext cx="0" cy="0"/>
          <a:chOff x="0" y="0"/>
          <a:chExt cx="0" cy="0"/>
        </a:xfrm>
      </p:grpSpPr>
      <p:pic>
        <p:nvPicPr>
          <p:cNvPr id="7" name="Graphic 6" descr="Stop sign">
            <a:extLst>
              <a:ext uri="{FF2B5EF4-FFF2-40B4-BE49-F238E27FC236}">
                <a16:creationId xmlns:a16="http://schemas.microsoft.com/office/drawing/2014/main" id="{D8BDC3FF-1738-461C-B98B-AC108F0BBD7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250" y="1533524"/>
            <a:ext cx="2628900" cy="2628900"/>
          </a:xfrm>
          <a:prstGeom prst="rect">
            <a:avLst/>
          </a:prstGeom>
        </p:spPr>
      </p:pic>
      <p:sp>
        <p:nvSpPr>
          <p:cNvPr id="2" name="TextBox 1">
            <a:extLst>
              <a:ext uri="{FF2B5EF4-FFF2-40B4-BE49-F238E27FC236}">
                <a16:creationId xmlns:a16="http://schemas.microsoft.com/office/drawing/2014/main" id="{A8E4803B-1950-E31A-1640-76EE0564F821}"/>
              </a:ext>
            </a:extLst>
          </p:cNvPr>
          <p:cNvSpPr txBox="1"/>
          <p:nvPr userDrawn="1"/>
        </p:nvSpPr>
        <p:spPr>
          <a:xfrm>
            <a:off x="3486150" y="1798617"/>
            <a:ext cx="7785100" cy="4067011"/>
          </a:xfrm>
          <a:prstGeom prst="rect">
            <a:avLst/>
          </a:prstGeom>
          <a:noFill/>
        </p:spPr>
        <p:txBody>
          <a:bodyPr wrap="square" rtlCol="0">
            <a:spAutoFit/>
          </a:bodyPr>
          <a:lstStyle/>
          <a:p>
            <a:pPr algn="l">
              <a:lnSpc>
                <a:spcPct val="80000"/>
              </a:lnSpc>
            </a:pPr>
            <a:r>
              <a:rPr lang="en-US" sz="6600" b="1" i="0" dirty="0">
                <a:latin typeface="Amazon Ember Display" panose="020F0603020204020204" pitchFamily="34" charset="0"/>
                <a:ea typeface="Amazon Ember Display" panose="020F0603020204020204" pitchFamily="34" charset="0"/>
                <a:cs typeface="Amazon Ember Display" panose="020F0603020204020204" pitchFamily="34" charset="0"/>
              </a:rPr>
              <a:t>Do not use layouts after this slide.</a:t>
            </a:r>
            <a:endParaRPr lang="en-US" sz="6600" b="1" i="0" dirty="0">
              <a:latin typeface="Amazon Ember Display Heavy" panose="020F0603020204020204" pitchFamily="34" charset="0"/>
              <a:ea typeface="Amazon Ember Display Heavy" panose="020F0603020204020204" pitchFamily="34" charset="0"/>
              <a:cs typeface="Amazon Ember Display Heavy" panose="020F0603020204020204" pitchFamily="34" charset="0"/>
            </a:endParaRPr>
          </a:p>
          <a:p>
            <a:pPr algn="l">
              <a:lnSpc>
                <a:spcPct val="80000"/>
              </a:lnSpc>
              <a:spcBef>
                <a:spcPts val="600"/>
              </a:spcBef>
            </a:pPr>
            <a:r>
              <a:rPr lang="en-US" sz="2400" b="1" i="0" dirty="0">
                <a:latin typeface="+mn-lt"/>
                <a:ea typeface="Amazon Ember Display Medium" panose="020F0603020204020204" pitchFamily="34" charset="0"/>
                <a:cs typeface="Amazon Ember Display Medium" panose="020F0603020204020204" pitchFamily="34" charset="0"/>
              </a:rPr>
              <a:t>They might be included because a previous template’s styles were ported in and are not part of this official template. Please apply appropriate templates to the slides in presentation mode that are using other templates, and then remove the slides that follow after this slide in the master view. </a:t>
            </a:r>
            <a:r>
              <a:rPr lang="en-US" sz="2000" b="0" i="0" dirty="0">
                <a:latin typeface="+mn-lt"/>
                <a:ea typeface="Amazon Ember Display Medium" panose="020F0603020204020204" pitchFamily="34" charset="0"/>
                <a:cs typeface="Amazon Ember Display Medium" panose="020F0603020204020204" pitchFamily="34" charset="0"/>
              </a:rPr>
              <a:t>(Hint: Hover over slide in master view TOC to see which presentation slide includes the layout.)</a:t>
            </a:r>
          </a:p>
        </p:txBody>
      </p:sp>
    </p:spTree>
    <p:extLst>
      <p:ext uri="{BB962C8B-B14F-4D97-AF65-F5344CB8AC3E}">
        <p14:creationId xmlns:p14="http://schemas.microsoft.com/office/powerpoint/2010/main" val="133075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BB167B-71A0-4735-93B6-5A034F89FE21}"/>
              </a:ext>
            </a:extLst>
          </p:cNvPr>
          <p:cNvSpPr>
            <a:spLocks noGrp="1"/>
          </p:cNvSpPr>
          <p:nvPr>
            <p:ph type="sldNum" sz="quarter" idx="12"/>
          </p:nvPr>
        </p:nvSpPr>
        <p:spPr/>
        <p:txBody>
          <a:bodyPr/>
          <a:lstStyle/>
          <a:p>
            <a:fld id="{FA0B74CE-4B38-8F43-BD8C-5B73E395D670}" type="slidenum">
              <a:rPr lang="en-US" smtClean="0"/>
              <a:t>‹#›</a:t>
            </a:fld>
            <a:endParaRPr lang="en-US"/>
          </a:p>
        </p:txBody>
      </p:sp>
    </p:spTree>
    <p:extLst>
      <p:ext uri="{BB962C8B-B14F-4D97-AF65-F5344CB8AC3E}">
        <p14:creationId xmlns:p14="http://schemas.microsoft.com/office/powerpoint/2010/main" val="4137718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userDrawn="1">
  <p:cSld name="Section Header - Color set 2 - bar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3E379F-12C5-7A5C-1611-41C03A79441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50" y="0"/>
            <a:ext cx="12198096" cy="6868582"/>
          </a:xfrm>
          <a:prstGeom prst="rect">
            <a:avLst/>
          </a:prstGeom>
        </p:spPr>
      </p:pic>
      <p:sp>
        <p:nvSpPr>
          <p:cNvPr id="2" name="Title 1">
            <a:extLst>
              <a:ext uri="{FF2B5EF4-FFF2-40B4-BE49-F238E27FC236}">
                <a16:creationId xmlns:a16="http://schemas.microsoft.com/office/drawing/2014/main" id="{2E915E6F-C631-449B-B22F-53FD20C9E896}"/>
              </a:ext>
            </a:extLst>
          </p:cNvPr>
          <p:cNvSpPr>
            <a:spLocks noGrp="1"/>
          </p:cNvSpPr>
          <p:nvPr>
            <p:ph type="title" hasCustomPrompt="1"/>
          </p:nvPr>
        </p:nvSpPr>
        <p:spPr>
          <a:xfrm>
            <a:off x="609600" y="2718036"/>
            <a:ext cx="7823200" cy="1421928"/>
          </a:xfrm>
        </p:spPr>
        <p:txBody>
          <a:bodyPr anchor="ctr" anchorCtr="0"/>
          <a:lstStyle>
            <a:lvl1pPr>
              <a:defRPr sz="4800">
                <a:solidFill>
                  <a:schemeClr val="tx1"/>
                </a:solidFill>
              </a:defRPr>
            </a:lvl1pPr>
          </a:lstStyle>
          <a:p>
            <a:r>
              <a:rPr lang="en-US" dirty="0"/>
              <a:t>Section layout: Enter section name here</a:t>
            </a:r>
          </a:p>
        </p:txBody>
      </p:sp>
      <p:sp>
        <p:nvSpPr>
          <p:cNvPr id="8" name="Slide Number Placeholder 7">
            <a:extLst>
              <a:ext uri="{FF2B5EF4-FFF2-40B4-BE49-F238E27FC236}">
                <a16:creationId xmlns:a16="http://schemas.microsoft.com/office/drawing/2014/main" id="{9BE13C20-A770-495A-BA36-0CE111A9138F}"/>
              </a:ext>
            </a:extLst>
          </p:cNvPr>
          <p:cNvSpPr>
            <a:spLocks noGrp="1"/>
          </p:cNvSpPr>
          <p:nvPr>
            <p:ph type="sldNum" sz="quarter" idx="12"/>
          </p:nvPr>
        </p:nvSpPr>
        <p:spPr/>
        <p:txBody>
          <a:bodyPr/>
          <a:lstStyle>
            <a:lvl1pPr>
              <a:defRPr>
                <a:solidFill>
                  <a:schemeClr val="tx1"/>
                </a:solidFill>
              </a:defRPr>
            </a:lvl1pPr>
          </a:lstStyle>
          <a:p>
            <a:fld id="{EB4B8DE2-A4E8-46E4-8BBF-D75455EFF32C}" type="slidenum">
              <a:rPr lang="en-US" smtClean="0"/>
              <a:pPr/>
              <a:t>‹#›</a:t>
            </a:fld>
            <a:endParaRPr lang="en-US"/>
          </a:p>
        </p:txBody>
      </p:sp>
      <p:sp>
        <p:nvSpPr>
          <p:cNvPr id="7" name="TextBox 6">
            <a:extLst>
              <a:ext uri="{FF2B5EF4-FFF2-40B4-BE49-F238E27FC236}">
                <a16:creationId xmlns:a16="http://schemas.microsoft.com/office/drawing/2014/main" id="{3CD48569-9D9B-4C83-83B3-9BD947695B74}"/>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1"/>
                </a:solidFill>
              </a:rPr>
              <a:t>© </a:t>
            </a:r>
            <a:fld id="{D1678136-60AD-1144-8D64-7A5B04B99226}" type="datetimeyyyy">
              <a:rPr lang="en-US" sz="600" smtClean="0">
                <a:solidFill>
                  <a:schemeClr val="tx1"/>
                </a:solidFill>
              </a:rPr>
              <a:t>2025</a:t>
            </a:fld>
            <a:r>
              <a:rPr lang="en-US" sz="600" dirty="0">
                <a:solidFill>
                  <a:schemeClr val="tx1"/>
                </a:solidFill>
              </a:rPr>
              <a:t>, Amazon Web Services, Inc. or its affiliates. All rights reserved. </a:t>
            </a:r>
          </a:p>
        </p:txBody>
      </p:sp>
      <p:pic>
        <p:nvPicPr>
          <p:cNvPr id="4" name="Picture 3">
            <a:extLst>
              <a:ext uri="{FF2B5EF4-FFF2-40B4-BE49-F238E27FC236}">
                <a16:creationId xmlns:a16="http://schemas.microsoft.com/office/drawing/2014/main" id="{32BBFBBD-4768-A624-0806-A5C24ADF420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304500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5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EC130-06E7-4370-BE1F-6B09EE729241}"/>
              </a:ext>
            </a:extLst>
          </p:cNvPr>
          <p:cNvSpPr>
            <a:spLocks noGrp="1"/>
          </p:cNvSpPr>
          <p:nvPr>
            <p:ph type="title" hasCustomPrompt="1"/>
          </p:nvPr>
        </p:nvSpPr>
        <p:spPr>
          <a:xfrm>
            <a:off x="304800" y="304800"/>
            <a:ext cx="4152900" cy="1181100"/>
          </a:xfrm>
        </p:spPr>
        <p:txBody>
          <a:bodyPr anchor="t"/>
          <a:lstStyle>
            <a:lvl1pPr>
              <a:defRPr sz="4000"/>
            </a:lvl1pPr>
          </a:lstStyle>
          <a:p>
            <a:r>
              <a:rPr lang="en-US" dirty="0"/>
              <a:t>Content with caption layout</a:t>
            </a:r>
          </a:p>
        </p:txBody>
      </p:sp>
      <p:sp>
        <p:nvSpPr>
          <p:cNvPr id="3" name="Content Placeholder 2">
            <a:extLst>
              <a:ext uri="{FF2B5EF4-FFF2-40B4-BE49-F238E27FC236}">
                <a16:creationId xmlns:a16="http://schemas.microsoft.com/office/drawing/2014/main" id="{BD4425BD-017D-469D-AB54-06E3E3BCCBA6}"/>
              </a:ext>
            </a:extLst>
          </p:cNvPr>
          <p:cNvSpPr>
            <a:spLocks noGrp="1"/>
          </p:cNvSpPr>
          <p:nvPr>
            <p:ph idx="1" hasCustomPrompt="1"/>
          </p:nvPr>
        </p:nvSpPr>
        <p:spPr>
          <a:xfrm>
            <a:off x="5029200" y="304799"/>
            <a:ext cx="6858000" cy="5905501"/>
          </a:xfrm>
        </p:spPr>
        <p:txBody>
          <a:bodyPr>
            <a:noAutofit/>
          </a:bodyPr>
          <a:lstStyle>
            <a:lvl1pPr marL="0" indent="0">
              <a:buNone/>
              <a:defRPr sz="2800"/>
            </a:lvl1pPr>
            <a:lvl2pPr marL="228600" indent="0">
              <a:buNone/>
              <a:defRPr sz="2400"/>
            </a:lvl2pPr>
            <a:lvl3pPr marL="457200" indent="0">
              <a:buNone/>
              <a:defRPr sz="2000"/>
            </a:lvl3pPr>
            <a:lvl4pPr marL="685800" indent="0">
              <a:buNone/>
              <a:defRPr sz="1800"/>
            </a:lvl4pPr>
            <a:lvl5pPr marL="685800" indent="0">
              <a:buNone/>
              <a:defRPr sz="1800"/>
            </a:lvl5pPr>
            <a:lvl6pPr>
              <a:defRPr sz="2000"/>
            </a:lvl6pPr>
            <a:lvl7pPr>
              <a:defRPr sz="2000"/>
            </a:lvl7pPr>
            <a:lvl8pPr>
              <a:defRPr sz="2000"/>
            </a:lvl8pPr>
            <a:lvl9pPr>
              <a:defRPr sz="2000"/>
            </a:lvl9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24C1E26-36AF-47C4-ABA4-2D427A11BDAC}"/>
              </a:ext>
            </a:extLst>
          </p:cNvPr>
          <p:cNvSpPr>
            <a:spLocks noGrp="1"/>
          </p:cNvSpPr>
          <p:nvPr>
            <p:ph type="body" sz="half" idx="2" hasCustomPrompt="1"/>
          </p:nvPr>
        </p:nvSpPr>
        <p:spPr>
          <a:xfrm>
            <a:off x="304800" y="2181224"/>
            <a:ext cx="4152900" cy="40290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Enter description</a:t>
            </a:r>
          </a:p>
        </p:txBody>
      </p:sp>
    </p:spTree>
    <p:extLst>
      <p:ext uri="{BB962C8B-B14F-4D97-AF65-F5344CB8AC3E}">
        <p14:creationId xmlns:p14="http://schemas.microsoft.com/office/powerpoint/2010/main" val="203221866"/>
      </p:ext>
    </p:extLst>
  </p:cSld>
  <p:clrMapOvr>
    <a:masterClrMapping/>
  </p:clrMapOvr>
  <p:transition>
    <p:fade/>
  </p:transition>
  <p:extLst>
    <p:ext uri="{DCECCB84-F9BA-43D5-87BE-67443E8EF086}">
      <p15:sldGuideLst xmlns:p15="http://schemas.microsoft.com/office/powerpoint/2012/main">
        <p15:guide id="1" pos="2808">
          <p15:clr>
            <a:srgbClr val="FBAE40"/>
          </p15:clr>
        </p15:guide>
        <p15:guide id="2" orient="horz" pos="1368">
          <p15:clr>
            <a:srgbClr val="FBAE40"/>
          </p15:clr>
        </p15:guide>
        <p15:guide id="3" pos="3168">
          <p15:clr>
            <a:srgbClr val="FBAE40"/>
          </p15:clr>
        </p15:guide>
      </p15:sldGuideLst>
    </p:ext>
  </p:extLs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preserve="1" userDrawn="1">
  <p:cSld name="Cover slide gradient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3BD4D8D4-CAB7-30A9-E0D1-FF90E1042C3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9101" y="551423"/>
            <a:ext cx="1010270" cy="604149"/>
          </a:xfrm>
          <a:prstGeom prst="rect">
            <a:avLst/>
          </a:prstGeom>
        </p:spPr>
      </p:pic>
      <p:sp>
        <p:nvSpPr>
          <p:cNvPr id="34" name="Text Placeholder 11">
            <a:extLst>
              <a:ext uri="{FF2B5EF4-FFF2-40B4-BE49-F238E27FC236}">
                <a16:creationId xmlns:a16="http://schemas.microsoft.com/office/drawing/2014/main" id="{CC6394AE-9889-3497-D2CF-B3A13B83B639}"/>
              </a:ext>
            </a:extLst>
          </p:cNvPr>
          <p:cNvSpPr>
            <a:spLocks noGrp="1"/>
          </p:cNvSpPr>
          <p:nvPr>
            <p:ph type="body" sz="quarter" idx="14" hasCustomPrompt="1"/>
          </p:nvPr>
        </p:nvSpPr>
        <p:spPr>
          <a:xfrm>
            <a:off x="426595" y="4572926"/>
            <a:ext cx="3702329" cy="369332"/>
          </a:xfrm>
        </p:spPr>
        <p:txBody>
          <a:bodyPr/>
          <a:lstStyle>
            <a:lvl1pPr marL="0" indent="0">
              <a:buNone/>
              <a:defRPr sz="2000" b="1" cap="none" spc="0" baseline="0">
                <a:solidFill>
                  <a:schemeClr val="bg1"/>
                </a:solidFill>
              </a:defRPr>
            </a:lvl1pPr>
          </a:lstStyle>
          <a:p>
            <a:pPr lvl="0"/>
            <a:r>
              <a:rPr lang="en-US" dirty="0"/>
              <a:t>Speaker name (pronouns)</a:t>
            </a:r>
          </a:p>
        </p:txBody>
      </p:sp>
      <p:sp>
        <p:nvSpPr>
          <p:cNvPr id="35" name="Text Placeholder 15">
            <a:extLst>
              <a:ext uri="{FF2B5EF4-FFF2-40B4-BE49-F238E27FC236}">
                <a16:creationId xmlns:a16="http://schemas.microsoft.com/office/drawing/2014/main" id="{4558D9E7-4CE8-14F0-81B1-BC0FB89484F5}"/>
              </a:ext>
            </a:extLst>
          </p:cNvPr>
          <p:cNvSpPr>
            <a:spLocks noGrp="1"/>
          </p:cNvSpPr>
          <p:nvPr>
            <p:ph type="body" sz="quarter" idx="15" hasCustomPrompt="1"/>
          </p:nvPr>
        </p:nvSpPr>
        <p:spPr>
          <a:xfrm>
            <a:off x="426595" y="4946988"/>
            <a:ext cx="3702329" cy="535531"/>
          </a:xfrm>
        </p:spPr>
        <p:txBody>
          <a:bodyPr/>
          <a:lstStyle>
            <a:lvl1pPr marL="0" indent="0">
              <a:spcAft>
                <a:spcPts val="300"/>
              </a:spcAft>
              <a:buNone/>
              <a:defRPr sz="1600">
                <a:solidFill>
                  <a:schemeClr val="bg1"/>
                </a:solidFill>
              </a:defRPr>
            </a:lvl1pPr>
            <a:lvl2pPr marL="228600" indent="0">
              <a:buNone/>
              <a:defRPr/>
            </a:lvl2pPr>
            <a:lvl3pPr marL="457200" indent="0">
              <a:buNone/>
              <a:defRPr/>
            </a:lvl3pPr>
            <a:lvl4pPr marL="685800" indent="0">
              <a:buNone/>
              <a:defRPr/>
            </a:lvl4pPr>
            <a:lvl5pPr marL="685800" indent="0">
              <a:buNone/>
              <a:defRPr/>
            </a:lvl5pPr>
          </a:lstStyle>
          <a:p>
            <a:pPr lvl="0"/>
            <a:r>
              <a:rPr lang="en-US" dirty="0"/>
              <a:t>Speaker job title</a:t>
            </a:r>
            <a:br>
              <a:rPr lang="en-US" dirty="0"/>
            </a:br>
            <a:r>
              <a:rPr lang="en-US" dirty="0"/>
              <a:t>Speaker company</a:t>
            </a:r>
          </a:p>
        </p:txBody>
      </p:sp>
      <p:sp>
        <p:nvSpPr>
          <p:cNvPr id="2" name="TextBox 1">
            <a:extLst>
              <a:ext uri="{FF2B5EF4-FFF2-40B4-BE49-F238E27FC236}">
                <a16:creationId xmlns:a16="http://schemas.microsoft.com/office/drawing/2014/main" id="{AABDFDB3-98F4-4A70-E1E9-6DC287A939E1}"/>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bg1"/>
                </a:solidFill>
                <a:effectLst/>
                <a:uLnTx/>
                <a:uFillTx/>
                <a:latin typeface="Amazon Ember Display"/>
                <a:ea typeface="+mn-ea"/>
                <a:cs typeface="+mn-cs"/>
              </a:rPr>
              <a:t>© 2024, Amazon Web Services, Inc. or its affiliates. All rights reserved</a:t>
            </a:r>
          </a:p>
        </p:txBody>
      </p:sp>
      <p:sp>
        <p:nvSpPr>
          <p:cNvPr id="13" name="Subtitle 2">
            <a:extLst>
              <a:ext uri="{FF2B5EF4-FFF2-40B4-BE49-F238E27FC236}">
                <a16:creationId xmlns:a16="http://schemas.microsoft.com/office/drawing/2014/main" id="{BA24688F-E4D3-455D-9B0B-AA55FFBE5DE2}"/>
              </a:ext>
            </a:extLst>
          </p:cNvPr>
          <p:cNvSpPr>
            <a:spLocks noGrp="1"/>
          </p:cNvSpPr>
          <p:nvPr>
            <p:ph type="subTitle" idx="1" hasCustomPrompt="1"/>
          </p:nvPr>
        </p:nvSpPr>
        <p:spPr>
          <a:xfrm>
            <a:off x="426595" y="3533486"/>
            <a:ext cx="6660005" cy="978729"/>
          </a:xfrm>
        </p:spPr>
        <p:txBody>
          <a:bodyPr wrap="square"/>
          <a:lstStyle>
            <a:lvl1pPr marL="0" indent="0" algn="l" defTabSz="914400" rtl="0" eaLnBrk="1" latinLnBrk="0" hangingPunct="1">
              <a:lnSpc>
                <a:spcPct val="90000"/>
              </a:lnSpc>
              <a:spcBef>
                <a:spcPts val="0"/>
              </a:spcBef>
              <a:spcAft>
                <a:spcPts val="0"/>
              </a:spcAft>
              <a:buClr>
                <a:schemeClr val="tx1"/>
              </a:buClr>
              <a:buSzPct val="90000"/>
              <a:buFont typeface="Arial" panose="020B0604020202020204" pitchFamily="34" charset="0"/>
              <a:buNone/>
              <a:tabLst/>
              <a:defRPr lang="en-US" sz="3200" b="0" i="0" kern="1200" cap="none" spc="0"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outcome/approved PDP tagline</a:t>
            </a:r>
          </a:p>
        </p:txBody>
      </p:sp>
      <p:sp>
        <p:nvSpPr>
          <p:cNvPr id="17" name="Title 1">
            <a:extLst>
              <a:ext uri="{FF2B5EF4-FFF2-40B4-BE49-F238E27FC236}">
                <a16:creationId xmlns:a16="http://schemas.microsoft.com/office/drawing/2014/main" id="{79961D1F-6D82-4C7B-979E-00AB8FB74D9A}"/>
              </a:ext>
            </a:extLst>
          </p:cNvPr>
          <p:cNvSpPr>
            <a:spLocks noGrp="1"/>
          </p:cNvSpPr>
          <p:nvPr>
            <p:ph type="ctrTitle" hasCustomPrompt="1"/>
          </p:nvPr>
        </p:nvSpPr>
        <p:spPr>
          <a:xfrm>
            <a:off x="426596" y="2746988"/>
            <a:ext cx="6660004" cy="757130"/>
          </a:xfrm>
        </p:spPr>
        <p:txBody>
          <a:bodyPr wrap="square" anchor="t" anchorCtr="0"/>
          <a:lstStyle>
            <a:lvl1pPr algn="l">
              <a:defRPr sz="4800">
                <a:solidFill>
                  <a:schemeClr val="bg1"/>
                </a:solidFill>
                <a:latin typeface="+mj-lt"/>
              </a:defRPr>
            </a:lvl1pPr>
          </a:lstStyle>
          <a:p>
            <a:r>
              <a:rPr lang="en-US" dirty="0"/>
              <a:t>First-use service name</a:t>
            </a:r>
          </a:p>
        </p:txBody>
      </p:sp>
    </p:spTree>
    <p:extLst>
      <p:ext uri="{BB962C8B-B14F-4D97-AF65-F5344CB8AC3E}">
        <p14:creationId xmlns:p14="http://schemas.microsoft.com/office/powerpoint/2010/main" val="887967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preserve="1" userDrawn="1">
  <p:cSld name="Cover slide gradient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A132D961-6013-D997-E7FA-8B088EFC76B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9101" y="551423"/>
            <a:ext cx="1010270" cy="604149"/>
          </a:xfrm>
          <a:prstGeom prst="rect">
            <a:avLst/>
          </a:prstGeom>
        </p:spPr>
      </p:pic>
      <p:sp>
        <p:nvSpPr>
          <p:cNvPr id="2" name="TextBox 1">
            <a:extLst>
              <a:ext uri="{FF2B5EF4-FFF2-40B4-BE49-F238E27FC236}">
                <a16:creationId xmlns:a16="http://schemas.microsoft.com/office/drawing/2014/main" id="{A371873D-140F-FD12-96E5-EA3769A5633A}"/>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bg1"/>
                </a:solidFill>
                <a:effectLst/>
                <a:uLnTx/>
                <a:uFillTx/>
                <a:latin typeface="Amazon Ember Display"/>
                <a:ea typeface="+mn-ea"/>
                <a:cs typeface="+mn-cs"/>
              </a:rPr>
              <a:t>© 2024, Amazon Web Services, Inc. or its affiliates. All rights reserved</a:t>
            </a:r>
          </a:p>
        </p:txBody>
      </p:sp>
      <p:sp>
        <p:nvSpPr>
          <p:cNvPr id="9" name="Text Placeholder 11">
            <a:extLst>
              <a:ext uri="{FF2B5EF4-FFF2-40B4-BE49-F238E27FC236}">
                <a16:creationId xmlns:a16="http://schemas.microsoft.com/office/drawing/2014/main" id="{75D9CB6F-A0EE-4054-99DA-3953E48C73BA}"/>
              </a:ext>
            </a:extLst>
          </p:cNvPr>
          <p:cNvSpPr>
            <a:spLocks noGrp="1"/>
          </p:cNvSpPr>
          <p:nvPr>
            <p:ph type="body" sz="quarter" idx="14" hasCustomPrompt="1"/>
          </p:nvPr>
        </p:nvSpPr>
        <p:spPr>
          <a:xfrm>
            <a:off x="426595" y="4572926"/>
            <a:ext cx="3702329" cy="369332"/>
          </a:xfrm>
        </p:spPr>
        <p:txBody>
          <a:bodyPr/>
          <a:lstStyle>
            <a:lvl1pPr marL="0" indent="0">
              <a:buNone/>
              <a:defRPr sz="2000" b="1" cap="none" spc="0" baseline="0">
                <a:solidFill>
                  <a:schemeClr val="bg1"/>
                </a:solidFill>
              </a:defRPr>
            </a:lvl1pPr>
          </a:lstStyle>
          <a:p>
            <a:pPr lvl="0"/>
            <a:r>
              <a:rPr lang="en-US" dirty="0"/>
              <a:t>Speaker name (pronouns)</a:t>
            </a:r>
          </a:p>
        </p:txBody>
      </p:sp>
      <p:sp>
        <p:nvSpPr>
          <p:cNvPr id="11" name="Text Placeholder 15">
            <a:extLst>
              <a:ext uri="{FF2B5EF4-FFF2-40B4-BE49-F238E27FC236}">
                <a16:creationId xmlns:a16="http://schemas.microsoft.com/office/drawing/2014/main" id="{873FB102-BFBC-4E6E-A041-FBB002BA4B5F}"/>
              </a:ext>
            </a:extLst>
          </p:cNvPr>
          <p:cNvSpPr>
            <a:spLocks noGrp="1"/>
          </p:cNvSpPr>
          <p:nvPr>
            <p:ph type="body" sz="quarter" idx="15" hasCustomPrompt="1"/>
          </p:nvPr>
        </p:nvSpPr>
        <p:spPr>
          <a:xfrm>
            <a:off x="426595" y="4946988"/>
            <a:ext cx="3702329" cy="535531"/>
          </a:xfrm>
        </p:spPr>
        <p:txBody>
          <a:bodyPr/>
          <a:lstStyle>
            <a:lvl1pPr marL="0" indent="0">
              <a:spcAft>
                <a:spcPts val="300"/>
              </a:spcAft>
              <a:buNone/>
              <a:defRPr sz="1600">
                <a:solidFill>
                  <a:schemeClr val="bg1"/>
                </a:solidFill>
              </a:defRPr>
            </a:lvl1pPr>
            <a:lvl2pPr marL="228600" indent="0">
              <a:buNone/>
              <a:defRPr/>
            </a:lvl2pPr>
            <a:lvl3pPr marL="457200" indent="0">
              <a:buNone/>
              <a:defRPr/>
            </a:lvl3pPr>
            <a:lvl4pPr marL="685800" indent="0">
              <a:buNone/>
              <a:defRPr/>
            </a:lvl4pPr>
            <a:lvl5pPr marL="685800" indent="0">
              <a:buNone/>
              <a:defRPr/>
            </a:lvl5pPr>
          </a:lstStyle>
          <a:p>
            <a:pPr lvl="0"/>
            <a:r>
              <a:rPr lang="en-US" dirty="0"/>
              <a:t>Speaker job title</a:t>
            </a:r>
            <a:br>
              <a:rPr lang="en-US" dirty="0"/>
            </a:br>
            <a:r>
              <a:rPr lang="en-US" dirty="0"/>
              <a:t>Speaker company</a:t>
            </a:r>
          </a:p>
        </p:txBody>
      </p:sp>
      <p:sp>
        <p:nvSpPr>
          <p:cNvPr id="12" name="Title 1">
            <a:extLst>
              <a:ext uri="{FF2B5EF4-FFF2-40B4-BE49-F238E27FC236}">
                <a16:creationId xmlns:a16="http://schemas.microsoft.com/office/drawing/2014/main" id="{9519B66F-8E51-49C9-BFFD-FA5E8934C29E}"/>
              </a:ext>
            </a:extLst>
          </p:cNvPr>
          <p:cNvSpPr>
            <a:spLocks noGrp="1"/>
          </p:cNvSpPr>
          <p:nvPr>
            <p:ph type="ctrTitle" hasCustomPrompt="1"/>
          </p:nvPr>
        </p:nvSpPr>
        <p:spPr>
          <a:xfrm>
            <a:off x="426596" y="2746988"/>
            <a:ext cx="6660004" cy="757130"/>
          </a:xfrm>
        </p:spPr>
        <p:txBody>
          <a:bodyPr wrap="square" anchor="t" anchorCtr="0"/>
          <a:lstStyle>
            <a:lvl1pPr algn="l">
              <a:defRPr sz="4800">
                <a:solidFill>
                  <a:schemeClr val="bg1"/>
                </a:solidFill>
                <a:latin typeface="+mj-lt"/>
              </a:defRPr>
            </a:lvl1pPr>
          </a:lstStyle>
          <a:p>
            <a:r>
              <a:rPr lang="en-US" dirty="0"/>
              <a:t>First-use service name</a:t>
            </a:r>
          </a:p>
        </p:txBody>
      </p:sp>
      <p:sp>
        <p:nvSpPr>
          <p:cNvPr id="13" name="Subtitle 2">
            <a:extLst>
              <a:ext uri="{FF2B5EF4-FFF2-40B4-BE49-F238E27FC236}">
                <a16:creationId xmlns:a16="http://schemas.microsoft.com/office/drawing/2014/main" id="{1CCA407B-D14D-4B7D-8136-FEEF4F712AD8}"/>
              </a:ext>
            </a:extLst>
          </p:cNvPr>
          <p:cNvSpPr>
            <a:spLocks noGrp="1"/>
          </p:cNvSpPr>
          <p:nvPr>
            <p:ph type="subTitle" idx="1" hasCustomPrompt="1"/>
          </p:nvPr>
        </p:nvSpPr>
        <p:spPr>
          <a:xfrm>
            <a:off x="426595" y="3533486"/>
            <a:ext cx="6660005" cy="978729"/>
          </a:xfrm>
        </p:spPr>
        <p:txBody>
          <a:bodyPr wrap="square"/>
          <a:lstStyle>
            <a:lvl1pPr marL="0" indent="0" algn="l" defTabSz="914400" rtl="0" eaLnBrk="1" latinLnBrk="0" hangingPunct="1">
              <a:lnSpc>
                <a:spcPct val="90000"/>
              </a:lnSpc>
              <a:spcBef>
                <a:spcPts val="0"/>
              </a:spcBef>
              <a:spcAft>
                <a:spcPts val="0"/>
              </a:spcAft>
              <a:buClr>
                <a:schemeClr val="tx1"/>
              </a:buClr>
              <a:buSzPct val="90000"/>
              <a:buFont typeface="Arial" panose="020B0604020202020204" pitchFamily="34" charset="0"/>
              <a:buNone/>
              <a:tabLst/>
              <a:defRPr lang="en-US" sz="3200" b="0" i="0" kern="1200" cap="none" spc="0"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outcome/approved PDP tagline</a:t>
            </a:r>
          </a:p>
        </p:txBody>
      </p:sp>
    </p:spTree>
    <p:extLst>
      <p:ext uri="{BB962C8B-B14F-4D97-AF65-F5344CB8AC3E}">
        <p14:creationId xmlns:p14="http://schemas.microsoft.com/office/powerpoint/2010/main" val="5370424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preserve="1" userDrawn="1">
  <p:cSld name="Cover slide gradient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A132D961-6013-D997-E7FA-8B088EFC76B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9101" y="551423"/>
            <a:ext cx="1010270" cy="604149"/>
          </a:xfrm>
          <a:prstGeom prst="rect">
            <a:avLst/>
          </a:prstGeom>
        </p:spPr>
      </p:pic>
      <p:sp>
        <p:nvSpPr>
          <p:cNvPr id="2" name="TextBox 1">
            <a:extLst>
              <a:ext uri="{FF2B5EF4-FFF2-40B4-BE49-F238E27FC236}">
                <a16:creationId xmlns:a16="http://schemas.microsoft.com/office/drawing/2014/main" id="{ED9A09D1-FCAF-59C5-4E2E-599CA8F3C3B0}"/>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bg1"/>
                </a:solidFill>
                <a:effectLst/>
                <a:uLnTx/>
                <a:uFillTx/>
                <a:latin typeface="Amazon Ember Display"/>
                <a:ea typeface="+mn-ea"/>
                <a:cs typeface="+mn-cs"/>
              </a:rPr>
              <a:t>© 2024, Amazon Web Services, Inc. or its affiliates. All rights reserved</a:t>
            </a:r>
          </a:p>
        </p:txBody>
      </p:sp>
      <p:sp>
        <p:nvSpPr>
          <p:cNvPr id="9" name="Text Placeholder 11">
            <a:extLst>
              <a:ext uri="{FF2B5EF4-FFF2-40B4-BE49-F238E27FC236}">
                <a16:creationId xmlns:a16="http://schemas.microsoft.com/office/drawing/2014/main" id="{934F628F-274B-453A-8328-B7BCA8FA3B40}"/>
              </a:ext>
            </a:extLst>
          </p:cNvPr>
          <p:cNvSpPr>
            <a:spLocks noGrp="1"/>
          </p:cNvSpPr>
          <p:nvPr>
            <p:ph type="body" sz="quarter" idx="14" hasCustomPrompt="1"/>
          </p:nvPr>
        </p:nvSpPr>
        <p:spPr>
          <a:xfrm>
            <a:off x="426595" y="4572926"/>
            <a:ext cx="3702329" cy="369332"/>
          </a:xfrm>
        </p:spPr>
        <p:txBody>
          <a:bodyPr/>
          <a:lstStyle>
            <a:lvl1pPr marL="0" indent="0">
              <a:buNone/>
              <a:defRPr sz="2000" b="1" cap="none" spc="0" baseline="0">
                <a:solidFill>
                  <a:schemeClr val="bg1"/>
                </a:solidFill>
              </a:defRPr>
            </a:lvl1pPr>
          </a:lstStyle>
          <a:p>
            <a:pPr lvl="0"/>
            <a:r>
              <a:rPr lang="en-US" dirty="0"/>
              <a:t>Speaker name (pronouns)</a:t>
            </a:r>
          </a:p>
        </p:txBody>
      </p:sp>
      <p:sp>
        <p:nvSpPr>
          <p:cNvPr id="11" name="Text Placeholder 15">
            <a:extLst>
              <a:ext uri="{FF2B5EF4-FFF2-40B4-BE49-F238E27FC236}">
                <a16:creationId xmlns:a16="http://schemas.microsoft.com/office/drawing/2014/main" id="{E082A4C1-D48F-4F5E-94DD-4780258ABACE}"/>
              </a:ext>
            </a:extLst>
          </p:cNvPr>
          <p:cNvSpPr>
            <a:spLocks noGrp="1"/>
          </p:cNvSpPr>
          <p:nvPr>
            <p:ph type="body" sz="quarter" idx="15" hasCustomPrompt="1"/>
          </p:nvPr>
        </p:nvSpPr>
        <p:spPr>
          <a:xfrm>
            <a:off x="426595" y="4946988"/>
            <a:ext cx="3702329" cy="535531"/>
          </a:xfrm>
        </p:spPr>
        <p:txBody>
          <a:bodyPr/>
          <a:lstStyle>
            <a:lvl1pPr marL="0" indent="0">
              <a:spcAft>
                <a:spcPts val="300"/>
              </a:spcAft>
              <a:buNone/>
              <a:defRPr sz="1600">
                <a:solidFill>
                  <a:schemeClr val="bg1"/>
                </a:solidFill>
              </a:defRPr>
            </a:lvl1pPr>
            <a:lvl2pPr marL="228600" indent="0">
              <a:buNone/>
              <a:defRPr/>
            </a:lvl2pPr>
            <a:lvl3pPr marL="457200" indent="0">
              <a:buNone/>
              <a:defRPr/>
            </a:lvl3pPr>
            <a:lvl4pPr marL="685800" indent="0">
              <a:buNone/>
              <a:defRPr/>
            </a:lvl4pPr>
            <a:lvl5pPr marL="685800" indent="0">
              <a:buNone/>
              <a:defRPr/>
            </a:lvl5pPr>
          </a:lstStyle>
          <a:p>
            <a:pPr lvl="0"/>
            <a:r>
              <a:rPr lang="en-US" dirty="0"/>
              <a:t>Speaker job title</a:t>
            </a:r>
            <a:br>
              <a:rPr lang="en-US" dirty="0"/>
            </a:br>
            <a:r>
              <a:rPr lang="en-US" dirty="0"/>
              <a:t>Speaker company</a:t>
            </a:r>
          </a:p>
        </p:txBody>
      </p:sp>
      <p:sp>
        <p:nvSpPr>
          <p:cNvPr id="12" name="Title 1">
            <a:extLst>
              <a:ext uri="{FF2B5EF4-FFF2-40B4-BE49-F238E27FC236}">
                <a16:creationId xmlns:a16="http://schemas.microsoft.com/office/drawing/2014/main" id="{49D5459A-A3F0-43A1-A353-20C1527EC2E6}"/>
              </a:ext>
            </a:extLst>
          </p:cNvPr>
          <p:cNvSpPr>
            <a:spLocks noGrp="1"/>
          </p:cNvSpPr>
          <p:nvPr>
            <p:ph type="ctrTitle" hasCustomPrompt="1"/>
          </p:nvPr>
        </p:nvSpPr>
        <p:spPr>
          <a:xfrm>
            <a:off x="426596" y="2746988"/>
            <a:ext cx="6660004" cy="757130"/>
          </a:xfrm>
        </p:spPr>
        <p:txBody>
          <a:bodyPr wrap="square" anchor="t" anchorCtr="0"/>
          <a:lstStyle>
            <a:lvl1pPr algn="l">
              <a:defRPr sz="4800">
                <a:solidFill>
                  <a:schemeClr val="bg1"/>
                </a:solidFill>
                <a:latin typeface="+mj-lt"/>
              </a:defRPr>
            </a:lvl1pPr>
          </a:lstStyle>
          <a:p>
            <a:r>
              <a:rPr lang="en-US" dirty="0"/>
              <a:t>First-use service name</a:t>
            </a:r>
          </a:p>
        </p:txBody>
      </p:sp>
      <p:sp>
        <p:nvSpPr>
          <p:cNvPr id="13" name="Subtitle 2">
            <a:extLst>
              <a:ext uri="{FF2B5EF4-FFF2-40B4-BE49-F238E27FC236}">
                <a16:creationId xmlns:a16="http://schemas.microsoft.com/office/drawing/2014/main" id="{FA895A05-431F-437C-B83D-07C7AD89A4B4}"/>
              </a:ext>
            </a:extLst>
          </p:cNvPr>
          <p:cNvSpPr>
            <a:spLocks noGrp="1"/>
          </p:cNvSpPr>
          <p:nvPr>
            <p:ph type="subTitle" idx="1" hasCustomPrompt="1"/>
          </p:nvPr>
        </p:nvSpPr>
        <p:spPr>
          <a:xfrm>
            <a:off x="426595" y="3533486"/>
            <a:ext cx="6660005" cy="978729"/>
          </a:xfrm>
        </p:spPr>
        <p:txBody>
          <a:bodyPr wrap="square"/>
          <a:lstStyle>
            <a:lvl1pPr marL="0" indent="0" algn="l" defTabSz="914400" rtl="0" eaLnBrk="1" latinLnBrk="0" hangingPunct="1">
              <a:lnSpc>
                <a:spcPct val="90000"/>
              </a:lnSpc>
              <a:spcBef>
                <a:spcPts val="0"/>
              </a:spcBef>
              <a:spcAft>
                <a:spcPts val="0"/>
              </a:spcAft>
              <a:buClr>
                <a:schemeClr val="tx1"/>
              </a:buClr>
              <a:buSzPct val="90000"/>
              <a:buFont typeface="Arial" panose="020B0604020202020204" pitchFamily="34" charset="0"/>
              <a:buNone/>
              <a:tabLst/>
              <a:defRPr lang="en-US" sz="3200" b="0" i="0" kern="1200" cap="none" spc="0"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outcome/approved PDP tagline</a:t>
            </a:r>
          </a:p>
        </p:txBody>
      </p:sp>
    </p:spTree>
    <p:extLst>
      <p:ext uri="{BB962C8B-B14F-4D97-AF65-F5344CB8AC3E}">
        <p14:creationId xmlns:p14="http://schemas.microsoft.com/office/powerpoint/2010/main" val="31345878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Agenda_1">
    <p:bg>
      <p:bgPr>
        <a:solidFill>
          <a:schemeClr val="bg1"/>
        </a:solidFill>
        <a:effectLst/>
      </p:bgPr>
    </p:bg>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9E09F29F-FB70-4479-9632-85DE314617E2}"/>
              </a:ext>
            </a:extLst>
          </p:cNvPr>
          <p:cNvSpPr>
            <a:spLocks noGrp="1"/>
          </p:cNvSpPr>
          <p:nvPr>
            <p:ph type="body" sz="quarter" idx="10" hasCustomPrompt="1"/>
          </p:nvPr>
        </p:nvSpPr>
        <p:spPr>
          <a:xfrm>
            <a:off x="425038" y="1365662"/>
            <a:ext cx="11430000" cy="424732"/>
          </a:xfrm>
        </p:spPr>
        <p:txBody>
          <a:bodyPr vert="horz" wrap="square" lIns="0" tIns="45720" rIns="0" bIns="45720" rtlCol="0">
            <a:spAutoFit/>
          </a:bodyPr>
          <a:lstStyle>
            <a:lvl1pPr marL="0" indent="0">
              <a:spcAft>
                <a:spcPts val="3000"/>
              </a:spcAft>
              <a:buNone/>
              <a:defRPr lang="en-US" sz="2400" smtClean="0"/>
            </a:lvl1pPr>
            <a:lvl2pPr marL="0" indent="0">
              <a:spcAft>
                <a:spcPts val="3000"/>
              </a:spcAft>
              <a:buNone/>
              <a:defRPr lang="en-US" sz="2400" smtClean="0"/>
            </a:lvl2pPr>
            <a:lvl3pPr marL="0" indent="0">
              <a:spcAft>
                <a:spcPts val="3000"/>
              </a:spcAft>
              <a:buNone/>
              <a:defRPr lang="en-US" sz="2400" smtClean="0"/>
            </a:lvl3pPr>
            <a:lvl4pPr marL="0" indent="0">
              <a:spcAft>
                <a:spcPts val="3000"/>
              </a:spcAft>
              <a:buNone/>
              <a:defRPr lang="en-US" sz="2400" smtClean="0"/>
            </a:lvl4pPr>
            <a:lvl5pPr marL="0" indent="0">
              <a:spcAft>
                <a:spcPts val="3000"/>
              </a:spcAft>
              <a:buNone/>
              <a:defRPr lang="en-US" sz="2400"/>
            </a:lvl5pPr>
          </a:lstStyle>
          <a:p>
            <a:pPr marL="228600" lvl="0" indent="-228600">
              <a:spcAft>
                <a:spcPts val="3000"/>
              </a:spcAft>
              <a:buClr>
                <a:schemeClr val="tx1"/>
              </a:buClr>
            </a:pPr>
            <a:r>
              <a:rPr lang="en-US" dirty="0"/>
              <a:t>List high-level agenda items without bullets</a:t>
            </a:r>
          </a:p>
        </p:txBody>
      </p:sp>
      <p:sp>
        <p:nvSpPr>
          <p:cNvPr id="5" name="Title 1">
            <a:extLst>
              <a:ext uri="{FF2B5EF4-FFF2-40B4-BE49-F238E27FC236}">
                <a16:creationId xmlns:a16="http://schemas.microsoft.com/office/drawing/2014/main" id="{A175166B-DC8C-4D02-820A-E0D358716306}"/>
              </a:ext>
            </a:extLst>
          </p:cNvPr>
          <p:cNvSpPr>
            <a:spLocks noGrp="1"/>
          </p:cNvSpPr>
          <p:nvPr>
            <p:ph type="title" hasCustomPrompt="1"/>
          </p:nvPr>
        </p:nvSpPr>
        <p:spPr>
          <a:xfrm>
            <a:off x="425038" y="355377"/>
            <a:ext cx="11430000" cy="638175"/>
          </a:xfrm>
        </p:spPr>
        <p:txBody>
          <a:bodyPr/>
          <a:lstStyle>
            <a:lvl1pPr>
              <a:defRPr/>
            </a:lvl1pPr>
          </a:lstStyle>
          <a:p>
            <a:r>
              <a:rPr lang="en-US" dirty="0"/>
              <a:t>Agenda</a:t>
            </a:r>
          </a:p>
        </p:txBody>
      </p:sp>
    </p:spTree>
    <p:extLst>
      <p:ext uri="{BB962C8B-B14F-4D97-AF65-F5344CB8AC3E}">
        <p14:creationId xmlns:p14="http://schemas.microsoft.com/office/powerpoint/2010/main" val="289852254"/>
      </p:ext>
    </p:extLst>
  </p:cSld>
  <p:clrMapOvr>
    <a:masterClrMapping/>
  </p:clrMapOvr>
  <p:transition>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Agenda_2">
    <p:bg>
      <p:bgPr>
        <a:solidFill>
          <a:schemeClr val="bg1"/>
        </a:solid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2C80C750-A3DA-DD57-9D7D-AE81CEF72200}"/>
              </a:ext>
            </a:extLst>
          </p:cNvPr>
          <p:cNvSpPr/>
          <p:nvPr userDrawn="1"/>
        </p:nvSpPr>
        <p:spPr>
          <a:xfrm>
            <a:off x="6096000" y="342900"/>
            <a:ext cx="5753100" cy="5867400"/>
          </a:xfrm>
          <a:prstGeom prst="roundRect">
            <a:avLst>
              <a:gd name="adj" fmla="val 416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 name="Text Placeholder 5">
            <a:extLst>
              <a:ext uri="{FF2B5EF4-FFF2-40B4-BE49-F238E27FC236}">
                <a16:creationId xmlns:a16="http://schemas.microsoft.com/office/drawing/2014/main" id="{9E09F29F-FB70-4479-9632-85DE314617E2}"/>
              </a:ext>
            </a:extLst>
          </p:cNvPr>
          <p:cNvSpPr>
            <a:spLocks noGrp="1"/>
          </p:cNvSpPr>
          <p:nvPr>
            <p:ph type="body" sz="quarter" idx="10" hasCustomPrompt="1"/>
          </p:nvPr>
        </p:nvSpPr>
        <p:spPr>
          <a:xfrm>
            <a:off x="6368415" y="582592"/>
            <a:ext cx="5246370" cy="5349916"/>
          </a:xfrm>
          <a:prstGeom prst="rect">
            <a:avLst/>
          </a:prstGeom>
          <a:noFill/>
        </p:spPr>
        <p:txBody>
          <a:bodyPr vert="horz" wrap="square" lIns="0" tIns="91440" rIns="0" bIns="274320" rtlCol="0">
            <a:normAutofit/>
          </a:bodyPr>
          <a:lstStyle>
            <a:lvl1pPr marL="0" indent="0">
              <a:spcAft>
                <a:spcPts val="3000"/>
              </a:spcAft>
              <a:buNone/>
              <a:defRPr lang="en-US" sz="2400" smtClean="0"/>
            </a:lvl1pPr>
            <a:lvl2pPr marL="0" indent="0">
              <a:spcAft>
                <a:spcPts val="3000"/>
              </a:spcAft>
              <a:buNone/>
              <a:defRPr lang="en-US" sz="2400" smtClean="0"/>
            </a:lvl2pPr>
            <a:lvl3pPr marL="0" indent="0">
              <a:spcAft>
                <a:spcPts val="3000"/>
              </a:spcAft>
              <a:buNone/>
              <a:defRPr lang="en-US" sz="2400" smtClean="0"/>
            </a:lvl3pPr>
            <a:lvl4pPr marL="0" indent="0">
              <a:spcAft>
                <a:spcPts val="3000"/>
              </a:spcAft>
              <a:buNone/>
              <a:defRPr lang="en-US" sz="2400" smtClean="0"/>
            </a:lvl4pPr>
            <a:lvl5pPr marL="0" indent="0">
              <a:spcAft>
                <a:spcPts val="3000"/>
              </a:spcAft>
              <a:buNone/>
              <a:defRPr lang="en-US" sz="2400"/>
            </a:lvl5pPr>
          </a:lstStyle>
          <a:p>
            <a:pPr marL="228600" lvl="0" indent="-228600">
              <a:spcAft>
                <a:spcPts val="3000"/>
              </a:spcAft>
              <a:buClr>
                <a:schemeClr val="tx1"/>
              </a:buClr>
            </a:pPr>
            <a:r>
              <a:rPr lang="en-US" dirty="0"/>
              <a:t>List high-level agenda items without bullets</a:t>
            </a:r>
          </a:p>
        </p:txBody>
      </p:sp>
      <p:sp>
        <p:nvSpPr>
          <p:cNvPr id="6" name="Title 1">
            <a:extLst>
              <a:ext uri="{FF2B5EF4-FFF2-40B4-BE49-F238E27FC236}">
                <a16:creationId xmlns:a16="http://schemas.microsoft.com/office/drawing/2014/main" id="{CC3DF3CF-43E4-4E15-A5F1-E550729CA285}"/>
              </a:ext>
            </a:extLst>
          </p:cNvPr>
          <p:cNvSpPr>
            <a:spLocks noGrp="1"/>
          </p:cNvSpPr>
          <p:nvPr>
            <p:ph type="title" hasCustomPrompt="1"/>
          </p:nvPr>
        </p:nvSpPr>
        <p:spPr>
          <a:xfrm>
            <a:off x="1295400" y="2938462"/>
            <a:ext cx="4349338" cy="638175"/>
          </a:xfrm>
        </p:spPr>
        <p:txBody>
          <a:bodyPr anchor="ctr"/>
          <a:lstStyle>
            <a:lvl1pPr>
              <a:defRPr sz="4000"/>
            </a:lvl1pPr>
          </a:lstStyle>
          <a:p>
            <a:r>
              <a:rPr lang="en-US" dirty="0"/>
              <a:t>Agenda</a:t>
            </a:r>
          </a:p>
        </p:txBody>
      </p:sp>
    </p:spTree>
    <p:extLst>
      <p:ext uri="{BB962C8B-B14F-4D97-AF65-F5344CB8AC3E}">
        <p14:creationId xmlns:p14="http://schemas.microsoft.com/office/powerpoint/2010/main" val="1729356514"/>
      </p:ext>
    </p:extLst>
  </p:cSld>
  <p:clrMapOvr>
    <a:masterClrMapping/>
  </p:clrMapOvr>
  <p:transition>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Agenda_3">
    <p:bg>
      <p:bgPr>
        <a:solidFill>
          <a:schemeClr val="bg1"/>
        </a:solidFill>
        <a:effectLst/>
      </p:bgPr>
    </p:bg>
    <p:spTree>
      <p:nvGrpSpPr>
        <p:cNvPr id="1" name=""/>
        <p:cNvGrpSpPr/>
        <p:nvPr/>
      </p:nvGrpSpPr>
      <p:grpSpPr>
        <a:xfrm>
          <a:off x="0" y="0"/>
          <a:ext cx="0" cy="0"/>
          <a:chOff x="0" y="0"/>
          <a:chExt cx="0" cy="0"/>
        </a:xfrm>
      </p:grpSpPr>
      <p:sp>
        <p:nvSpPr>
          <p:cNvPr id="59" name="Rectangle: Rounded Corners 14">
            <a:extLst>
              <a:ext uri="{FF2B5EF4-FFF2-40B4-BE49-F238E27FC236}">
                <a16:creationId xmlns:a16="http://schemas.microsoft.com/office/drawing/2014/main" id="{90CAB64E-C3D8-D3B4-BDBE-B1CFA3F66B17}"/>
              </a:ext>
            </a:extLst>
          </p:cNvPr>
          <p:cNvSpPr/>
          <p:nvPr userDrawn="1"/>
        </p:nvSpPr>
        <p:spPr>
          <a:xfrm>
            <a:off x="421483" y="4085415"/>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9" name="Rectangle: Rounded Corners 14">
            <a:extLst>
              <a:ext uri="{FF2B5EF4-FFF2-40B4-BE49-F238E27FC236}">
                <a16:creationId xmlns:a16="http://schemas.microsoft.com/office/drawing/2014/main" id="{AC58A4AF-5F75-90B5-E2D5-B6AD307D8E47}"/>
              </a:ext>
            </a:extLst>
          </p:cNvPr>
          <p:cNvSpPr/>
          <p:nvPr userDrawn="1"/>
        </p:nvSpPr>
        <p:spPr>
          <a:xfrm>
            <a:off x="421483" y="1954198"/>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38" name="Text Placeholder 37">
            <a:extLst>
              <a:ext uri="{FF2B5EF4-FFF2-40B4-BE49-F238E27FC236}">
                <a16:creationId xmlns:a16="http://schemas.microsoft.com/office/drawing/2014/main" id="{2059F353-311B-F409-C62D-0FFAB22CC7EC}"/>
              </a:ext>
            </a:extLst>
          </p:cNvPr>
          <p:cNvSpPr>
            <a:spLocks noGrp="1"/>
          </p:cNvSpPr>
          <p:nvPr>
            <p:ph type="body" sz="quarter" idx="12" hasCustomPrompt="1"/>
          </p:nvPr>
        </p:nvSpPr>
        <p:spPr>
          <a:xfrm>
            <a:off x="1702543" y="2486421"/>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39" name="Text Placeholder 37">
            <a:extLst>
              <a:ext uri="{FF2B5EF4-FFF2-40B4-BE49-F238E27FC236}">
                <a16:creationId xmlns:a16="http://schemas.microsoft.com/office/drawing/2014/main" id="{F7711304-137D-F984-FCB7-ABDFAF726FBF}"/>
              </a:ext>
            </a:extLst>
          </p:cNvPr>
          <p:cNvSpPr>
            <a:spLocks noGrp="1"/>
          </p:cNvSpPr>
          <p:nvPr>
            <p:ph type="body" sz="quarter" idx="13" hasCustomPrompt="1"/>
          </p:nvPr>
        </p:nvSpPr>
        <p:spPr>
          <a:xfrm>
            <a:off x="570756" y="2388859"/>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01</a:t>
            </a:r>
          </a:p>
        </p:txBody>
      </p:sp>
      <p:sp>
        <p:nvSpPr>
          <p:cNvPr id="47" name="Text Placeholder 37">
            <a:extLst>
              <a:ext uri="{FF2B5EF4-FFF2-40B4-BE49-F238E27FC236}">
                <a16:creationId xmlns:a16="http://schemas.microsoft.com/office/drawing/2014/main" id="{953B5177-9BDA-5DF1-2654-40F84CED969A}"/>
              </a:ext>
            </a:extLst>
          </p:cNvPr>
          <p:cNvSpPr>
            <a:spLocks noGrp="1"/>
          </p:cNvSpPr>
          <p:nvPr>
            <p:ph type="body" sz="quarter" idx="18" hasCustomPrompt="1"/>
          </p:nvPr>
        </p:nvSpPr>
        <p:spPr>
          <a:xfrm>
            <a:off x="1702543" y="4617638"/>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48" name="Text Placeholder 37">
            <a:extLst>
              <a:ext uri="{FF2B5EF4-FFF2-40B4-BE49-F238E27FC236}">
                <a16:creationId xmlns:a16="http://schemas.microsoft.com/office/drawing/2014/main" id="{7BC2DADC-7A2D-0BE5-97F0-FB06ADCD454D}"/>
              </a:ext>
            </a:extLst>
          </p:cNvPr>
          <p:cNvSpPr>
            <a:spLocks noGrp="1"/>
          </p:cNvSpPr>
          <p:nvPr>
            <p:ph type="body" sz="quarter" idx="19" hasCustomPrompt="1"/>
          </p:nvPr>
        </p:nvSpPr>
        <p:spPr>
          <a:xfrm>
            <a:off x="570756" y="4520076"/>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04</a:t>
            </a:r>
          </a:p>
        </p:txBody>
      </p:sp>
      <p:sp>
        <p:nvSpPr>
          <p:cNvPr id="2" name="Title 1">
            <a:extLst>
              <a:ext uri="{FF2B5EF4-FFF2-40B4-BE49-F238E27FC236}">
                <a16:creationId xmlns:a16="http://schemas.microsoft.com/office/drawing/2014/main" id="{EA4D24A8-EBF2-4C49-BC69-1DFF588B45A9}"/>
              </a:ext>
            </a:extLst>
          </p:cNvPr>
          <p:cNvSpPr>
            <a:spLocks noGrp="1"/>
          </p:cNvSpPr>
          <p:nvPr>
            <p:ph type="title" hasCustomPrompt="1"/>
          </p:nvPr>
        </p:nvSpPr>
        <p:spPr>
          <a:xfrm>
            <a:off x="419100" y="361315"/>
            <a:ext cx="11430000" cy="638175"/>
          </a:xfrm>
        </p:spPr>
        <p:txBody>
          <a:bodyPr/>
          <a:lstStyle>
            <a:lvl1pPr>
              <a:defRPr/>
            </a:lvl1pPr>
          </a:lstStyle>
          <a:p>
            <a:r>
              <a:rPr lang="en-US" dirty="0"/>
              <a:t>Agenda</a:t>
            </a:r>
          </a:p>
        </p:txBody>
      </p:sp>
      <p:sp>
        <p:nvSpPr>
          <p:cNvPr id="3" name="Rectangle: Rounded Corners 14">
            <a:extLst>
              <a:ext uri="{FF2B5EF4-FFF2-40B4-BE49-F238E27FC236}">
                <a16:creationId xmlns:a16="http://schemas.microsoft.com/office/drawing/2014/main" id="{A5B475CB-72C2-5DA6-7F4B-A11AA9DCF4BD}"/>
              </a:ext>
            </a:extLst>
          </p:cNvPr>
          <p:cNvSpPr/>
          <p:nvPr userDrawn="1"/>
        </p:nvSpPr>
        <p:spPr>
          <a:xfrm>
            <a:off x="8248904" y="1954198"/>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4" name="Text Placeholder 37">
            <a:extLst>
              <a:ext uri="{FF2B5EF4-FFF2-40B4-BE49-F238E27FC236}">
                <a16:creationId xmlns:a16="http://schemas.microsoft.com/office/drawing/2014/main" id="{98BA58F2-33BE-123D-9CEF-7FFCF6EB2A59}"/>
              </a:ext>
            </a:extLst>
          </p:cNvPr>
          <p:cNvSpPr>
            <a:spLocks noGrp="1"/>
          </p:cNvSpPr>
          <p:nvPr>
            <p:ph type="body" sz="quarter" idx="20" hasCustomPrompt="1"/>
          </p:nvPr>
        </p:nvSpPr>
        <p:spPr>
          <a:xfrm>
            <a:off x="9529964" y="2486421"/>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5" name="Text Placeholder 37">
            <a:extLst>
              <a:ext uri="{FF2B5EF4-FFF2-40B4-BE49-F238E27FC236}">
                <a16:creationId xmlns:a16="http://schemas.microsoft.com/office/drawing/2014/main" id="{7D8258AA-317E-2D75-0695-DAF7CA706EC7}"/>
              </a:ext>
            </a:extLst>
          </p:cNvPr>
          <p:cNvSpPr>
            <a:spLocks noGrp="1"/>
          </p:cNvSpPr>
          <p:nvPr>
            <p:ph type="body" sz="quarter" idx="21" hasCustomPrompt="1"/>
          </p:nvPr>
        </p:nvSpPr>
        <p:spPr>
          <a:xfrm>
            <a:off x="8398177" y="2388859"/>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03</a:t>
            </a:r>
          </a:p>
        </p:txBody>
      </p:sp>
      <p:sp>
        <p:nvSpPr>
          <p:cNvPr id="6" name="Rectangle: Rounded Corners 14">
            <a:extLst>
              <a:ext uri="{FF2B5EF4-FFF2-40B4-BE49-F238E27FC236}">
                <a16:creationId xmlns:a16="http://schemas.microsoft.com/office/drawing/2014/main" id="{6FC7776F-E0BD-07D6-3B13-FA34C298FA42}"/>
              </a:ext>
            </a:extLst>
          </p:cNvPr>
          <p:cNvSpPr/>
          <p:nvPr userDrawn="1"/>
        </p:nvSpPr>
        <p:spPr>
          <a:xfrm>
            <a:off x="4335193" y="1954198"/>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7" name="Text Placeholder 37">
            <a:extLst>
              <a:ext uri="{FF2B5EF4-FFF2-40B4-BE49-F238E27FC236}">
                <a16:creationId xmlns:a16="http://schemas.microsoft.com/office/drawing/2014/main" id="{22CD3051-126F-857F-1DC9-D67B4E2B2BE9}"/>
              </a:ext>
            </a:extLst>
          </p:cNvPr>
          <p:cNvSpPr>
            <a:spLocks noGrp="1"/>
          </p:cNvSpPr>
          <p:nvPr>
            <p:ph type="body" sz="quarter" idx="22" hasCustomPrompt="1"/>
          </p:nvPr>
        </p:nvSpPr>
        <p:spPr>
          <a:xfrm>
            <a:off x="5616253" y="2486421"/>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8" name="Text Placeholder 37">
            <a:extLst>
              <a:ext uri="{FF2B5EF4-FFF2-40B4-BE49-F238E27FC236}">
                <a16:creationId xmlns:a16="http://schemas.microsoft.com/office/drawing/2014/main" id="{5B8DF3FE-9334-6C10-0274-C5A73AFEE1CE}"/>
              </a:ext>
            </a:extLst>
          </p:cNvPr>
          <p:cNvSpPr>
            <a:spLocks noGrp="1"/>
          </p:cNvSpPr>
          <p:nvPr>
            <p:ph type="body" sz="quarter" idx="23" hasCustomPrompt="1"/>
          </p:nvPr>
        </p:nvSpPr>
        <p:spPr>
          <a:xfrm>
            <a:off x="4484466" y="2388859"/>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02</a:t>
            </a:r>
          </a:p>
        </p:txBody>
      </p:sp>
      <p:sp>
        <p:nvSpPr>
          <p:cNvPr id="10" name="Rectangle: Rounded Corners 14">
            <a:extLst>
              <a:ext uri="{FF2B5EF4-FFF2-40B4-BE49-F238E27FC236}">
                <a16:creationId xmlns:a16="http://schemas.microsoft.com/office/drawing/2014/main" id="{F1D15092-6C97-448C-5A10-94969E090303}"/>
              </a:ext>
            </a:extLst>
          </p:cNvPr>
          <p:cNvSpPr/>
          <p:nvPr userDrawn="1"/>
        </p:nvSpPr>
        <p:spPr>
          <a:xfrm>
            <a:off x="4335193" y="4085415"/>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11" name="Text Placeholder 37">
            <a:extLst>
              <a:ext uri="{FF2B5EF4-FFF2-40B4-BE49-F238E27FC236}">
                <a16:creationId xmlns:a16="http://schemas.microsoft.com/office/drawing/2014/main" id="{73E22F3E-D239-535A-31BB-7FA69E425ACF}"/>
              </a:ext>
            </a:extLst>
          </p:cNvPr>
          <p:cNvSpPr>
            <a:spLocks noGrp="1"/>
          </p:cNvSpPr>
          <p:nvPr>
            <p:ph type="body" sz="quarter" idx="24" hasCustomPrompt="1"/>
          </p:nvPr>
        </p:nvSpPr>
        <p:spPr>
          <a:xfrm>
            <a:off x="5616253" y="4617638"/>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12" name="Text Placeholder 37">
            <a:extLst>
              <a:ext uri="{FF2B5EF4-FFF2-40B4-BE49-F238E27FC236}">
                <a16:creationId xmlns:a16="http://schemas.microsoft.com/office/drawing/2014/main" id="{86E3BFD3-9F94-F9A8-81E8-0EB2B39F6B47}"/>
              </a:ext>
            </a:extLst>
          </p:cNvPr>
          <p:cNvSpPr>
            <a:spLocks noGrp="1"/>
          </p:cNvSpPr>
          <p:nvPr>
            <p:ph type="body" sz="quarter" idx="25" hasCustomPrompt="1"/>
          </p:nvPr>
        </p:nvSpPr>
        <p:spPr>
          <a:xfrm>
            <a:off x="4484466" y="4520076"/>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05</a:t>
            </a:r>
          </a:p>
        </p:txBody>
      </p:sp>
      <p:sp>
        <p:nvSpPr>
          <p:cNvPr id="13" name="Rectangle: Rounded Corners 14">
            <a:extLst>
              <a:ext uri="{FF2B5EF4-FFF2-40B4-BE49-F238E27FC236}">
                <a16:creationId xmlns:a16="http://schemas.microsoft.com/office/drawing/2014/main" id="{668F1842-A029-8577-1313-202C5B12D1E5}"/>
              </a:ext>
            </a:extLst>
          </p:cNvPr>
          <p:cNvSpPr/>
          <p:nvPr userDrawn="1"/>
        </p:nvSpPr>
        <p:spPr>
          <a:xfrm>
            <a:off x="8251327" y="4085415"/>
            <a:ext cx="3600196" cy="1792653"/>
          </a:xfrm>
          <a:prstGeom prst="roundRect">
            <a:avLst>
              <a:gd name="adj" fmla="val 739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mn-lt"/>
            </a:endParaRPr>
          </a:p>
        </p:txBody>
      </p:sp>
      <p:sp>
        <p:nvSpPr>
          <p:cNvPr id="14" name="Text Placeholder 37">
            <a:extLst>
              <a:ext uri="{FF2B5EF4-FFF2-40B4-BE49-F238E27FC236}">
                <a16:creationId xmlns:a16="http://schemas.microsoft.com/office/drawing/2014/main" id="{DE014517-16BD-2C94-81FC-CDCCF037A972}"/>
              </a:ext>
            </a:extLst>
          </p:cNvPr>
          <p:cNvSpPr>
            <a:spLocks noGrp="1"/>
          </p:cNvSpPr>
          <p:nvPr>
            <p:ph type="body" sz="quarter" idx="26" hasCustomPrompt="1"/>
          </p:nvPr>
        </p:nvSpPr>
        <p:spPr>
          <a:xfrm>
            <a:off x="9532387" y="4617638"/>
            <a:ext cx="1884680" cy="707886"/>
          </a:xfrm>
        </p:spPr>
        <p:txBody>
          <a:bodyPr anchor="b"/>
          <a:lstStyle>
            <a:lvl1pPr marL="0" indent="0">
              <a:lnSpc>
                <a:spcPct val="100000"/>
              </a:lnSpc>
              <a:buNone/>
              <a:defRPr sz="2000" b="0" i="0">
                <a:solidFill>
                  <a:schemeClr val="tx1"/>
                </a:solidFill>
                <a:latin typeface="+mn-lt"/>
                <a:ea typeface="Amazon Ember Display" panose="020F0603020204020204" pitchFamily="34" charset="0"/>
                <a:cs typeface="Amazon Ember Display" panose="020F0603020204020204" pitchFamily="34"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High-level agenda item</a:t>
            </a:r>
          </a:p>
        </p:txBody>
      </p:sp>
      <p:sp>
        <p:nvSpPr>
          <p:cNvPr id="15" name="Text Placeholder 37">
            <a:extLst>
              <a:ext uri="{FF2B5EF4-FFF2-40B4-BE49-F238E27FC236}">
                <a16:creationId xmlns:a16="http://schemas.microsoft.com/office/drawing/2014/main" id="{9284299F-26A3-0F49-D21E-DA27D1F3DCB6}"/>
              </a:ext>
            </a:extLst>
          </p:cNvPr>
          <p:cNvSpPr>
            <a:spLocks noGrp="1"/>
          </p:cNvSpPr>
          <p:nvPr>
            <p:ph type="body" sz="quarter" idx="27" hasCustomPrompt="1"/>
          </p:nvPr>
        </p:nvSpPr>
        <p:spPr>
          <a:xfrm>
            <a:off x="8400600" y="4520076"/>
            <a:ext cx="876106" cy="923330"/>
          </a:xfrm>
        </p:spPr>
        <p:txBody>
          <a:bodyPr anchor="ctr"/>
          <a:lstStyle>
            <a:lvl1pPr marL="0" indent="0" algn="r">
              <a:lnSpc>
                <a:spcPct val="100000"/>
              </a:lnSpc>
              <a:buNone/>
              <a:defRPr lang="en-US" sz="5400" b="1" i="0" kern="1200" spc="-150" dirty="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dirty="0"/>
              <a:t>06</a:t>
            </a:r>
          </a:p>
        </p:txBody>
      </p:sp>
    </p:spTree>
    <p:extLst>
      <p:ext uri="{BB962C8B-B14F-4D97-AF65-F5344CB8AC3E}">
        <p14:creationId xmlns:p14="http://schemas.microsoft.com/office/powerpoint/2010/main" val="2645773829"/>
      </p:ext>
    </p:extLst>
  </p:cSld>
  <p:clrMapOvr>
    <a:masterClrMapping/>
  </p:clrMapOvr>
  <p:transition>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F73FA-018C-42B4-99E2-A1521E83ABDD}"/>
              </a:ext>
            </a:extLst>
          </p:cNvPr>
          <p:cNvSpPr>
            <a:spLocks noGrp="1"/>
          </p:cNvSpPr>
          <p:nvPr>
            <p:ph type="title" hasCustomPrompt="1"/>
          </p:nvPr>
        </p:nvSpPr>
        <p:spPr>
          <a:xfrm>
            <a:off x="-1" y="-647700"/>
            <a:ext cx="12479867" cy="638175"/>
          </a:xfrm>
        </p:spPr>
        <p:txBody>
          <a:bodyPr/>
          <a:lstStyle>
            <a:lvl1pPr>
              <a:defRPr sz="2400">
                <a:solidFill>
                  <a:schemeClr val="bg1">
                    <a:lumMod val="65000"/>
                    <a:lumOff val="35000"/>
                  </a:schemeClr>
                </a:solidFill>
              </a:defRPr>
            </a:lvl1pPr>
          </a:lstStyle>
          <a:p>
            <a:r>
              <a:rPr lang="en-US"/>
              <a:t>Blank layout (enter descriptive title here for accessibility)</a:t>
            </a:r>
          </a:p>
        </p:txBody>
      </p:sp>
    </p:spTree>
    <p:extLst>
      <p:ext uri="{BB962C8B-B14F-4D97-AF65-F5344CB8AC3E}">
        <p14:creationId xmlns:p14="http://schemas.microsoft.com/office/powerpoint/2010/main" val="4173511311"/>
      </p:ext>
    </p:extLst>
  </p:cSld>
  <p:clrMapOvr>
    <a:masterClrMapping/>
  </p:clrMapOvr>
  <p:transition>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425038" y="355015"/>
            <a:ext cx="11430001" cy="638175"/>
          </a:xfrm>
        </p:spPr>
        <p:txBody>
          <a:bodyPr/>
          <a:lstStyle>
            <a:lvl1pPr>
              <a:defRPr/>
            </a:lvl1pPr>
          </a:lstStyle>
          <a:p>
            <a:r>
              <a:rPr lang="en-US" dirty="0"/>
              <a:t>Title only layout</a:t>
            </a:r>
          </a:p>
        </p:txBody>
      </p:sp>
    </p:spTree>
    <p:extLst>
      <p:ext uri="{BB962C8B-B14F-4D97-AF65-F5344CB8AC3E}">
        <p14:creationId xmlns:p14="http://schemas.microsoft.com/office/powerpoint/2010/main" val="4035048939"/>
      </p:ext>
    </p:extLst>
  </p:cSld>
  <p:clrMapOvr>
    <a:masterClrMapping/>
  </p:clrMapOvr>
  <p:transition>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602579A-F003-4256-9071-88F3CD2BA3E7}"/>
              </a:ext>
            </a:extLst>
          </p:cNvPr>
          <p:cNvSpPr>
            <a:spLocks noGrp="1"/>
          </p:cNvSpPr>
          <p:nvPr>
            <p:ph type="body" sz="quarter" idx="10" hasCustomPrompt="1"/>
          </p:nvPr>
        </p:nvSpPr>
        <p:spPr>
          <a:xfrm>
            <a:off x="425038" y="1051130"/>
            <a:ext cx="11416450"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8" name="Title 1">
            <a:extLst>
              <a:ext uri="{FF2B5EF4-FFF2-40B4-BE49-F238E27FC236}">
                <a16:creationId xmlns:a16="http://schemas.microsoft.com/office/drawing/2014/main" id="{5E353A7C-118D-EB9D-83D3-ABB36CA1BE19}"/>
              </a:ext>
            </a:extLst>
          </p:cNvPr>
          <p:cNvSpPr>
            <a:spLocks noGrp="1"/>
          </p:cNvSpPr>
          <p:nvPr>
            <p:ph type="title" hasCustomPrompt="1"/>
          </p:nvPr>
        </p:nvSpPr>
        <p:spPr>
          <a:xfrm>
            <a:off x="425038" y="355015"/>
            <a:ext cx="11430001" cy="638175"/>
          </a:xfrm>
        </p:spPr>
        <p:txBody>
          <a:bodyPr/>
          <a:lstStyle>
            <a:lvl1pPr>
              <a:defRPr/>
            </a:lvl1pPr>
          </a:lstStyle>
          <a:p>
            <a:r>
              <a:rPr lang="en-US" dirty="0"/>
              <a:t>Title and subtitle layout</a:t>
            </a:r>
          </a:p>
        </p:txBody>
      </p:sp>
    </p:spTree>
    <p:extLst>
      <p:ext uri="{BB962C8B-B14F-4D97-AF65-F5344CB8AC3E}">
        <p14:creationId xmlns:p14="http://schemas.microsoft.com/office/powerpoint/2010/main" val="112790137"/>
      </p:ext>
    </p:extLst>
  </p:cSld>
  <p:clrMapOvr>
    <a:masterClrMapping/>
  </p:clrMapOvr>
  <p:transition>
    <p:fade/>
  </p:transition>
  <p:extLst>
    <p:ext uri="{DCECCB84-F9BA-43D5-87BE-67443E8EF086}">
      <p15:sldGuideLst xmlns:p15="http://schemas.microsoft.com/office/powerpoint/2012/main"/>
    </p:ext>
  </p:extLst>
</p:sldLayout>
</file>

<file path=ppt/slideLayouts/slideLayout36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9B2D-B36B-40AC-9254-12739BCD5930}"/>
              </a:ext>
            </a:extLst>
          </p:cNvPr>
          <p:cNvSpPr>
            <a:spLocks noGrp="1"/>
          </p:cNvSpPr>
          <p:nvPr>
            <p:ph type="title" hasCustomPrompt="1"/>
          </p:nvPr>
        </p:nvSpPr>
        <p:spPr/>
        <p:txBody>
          <a:bodyPr/>
          <a:lstStyle>
            <a:lvl1pPr>
              <a:defRPr/>
            </a:lvl1pPr>
          </a:lstStyle>
          <a:p>
            <a:r>
              <a:rPr lang="en-US"/>
              <a:t>Title and content layout</a:t>
            </a:r>
          </a:p>
        </p:txBody>
      </p:sp>
      <p:sp>
        <p:nvSpPr>
          <p:cNvPr id="3" name="Content Placeholder 2">
            <a:extLst>
              <a:ext uri="{FF2B5EF4-FFF2-40B4-BE49-F238E27FC236}">
                <a16:creationId xmlns:a16="http://schemas.microsoft.com/office/drawing/2014/main" id="{704FFD8E-0DC3-4B8E-8C49-6A0F23E3D239}"/>
              </a:ext>
            </a:extLst>
          </p:cNvPr>
          <p:cNvSpPr>
            <a:spLocks noGrp="1"/>
          </p:cNvSpPr>
          <p:nvPr>
            <p:ph idx="1" hasCustomPrompt="1"/>
          </p:nvPr>
        </p:nvSpPr>
        <p:spPr>
          <a:xfrm>
            <a:off x="425038" y="1384288"/>
            <a:ext cx="11430001" cy="2154436"/>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36004106"/>
      </p:ext>
    </p:extLst>
  </p:cSld>
  <p:clrMapOvr>
    <a:masterClrMapping/>
  </p:clrMapOvr>
  <p:transition>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Title and Bullete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17D87-D3C3-4EBC-8F18-A1178903C794}"/>
              </a:ext>
            </a:extLst>
          </p:cNvPr>
          <p:cNvSpPr>
            <a:spLocks noGrp="1"/>
          </p:cNvSpPr>
          <p:nvPr>
            <p:ph type="title" hasCustomPrompt="1"/>
          </p:nvPr>
        </p:nvSpPr>
        <p:spPr/>
        <p:txBody>
          <a:bodyPr/>
          <a:lstStyle>
            <a:lvl1pPr>
              <a:defRPr/>
            </a:lvl1pPr>
          </a:lstStyle>
          <a:p>
            <a:r>
              <a:rPr lang="en-US"/>
              <a:t>Title and bulleted content layout</a:t>
            </a:r>
          </a:p>
        </p:txBody>
      </p:sp>
      <p:sp>
        <p:nvSpPr>
          <p:cNvPr id="7" name="Content Placeholder 6">
            <a:extLst>
              <a:ext uri="{FF2B5EF4-FFF2-40B4-BE49-F238E27FC236}">
                <a16:creationId xmlns:a16="http://schemas.microsoft.com/office/drawing/2014/main" id="{EA6700F0-47BA-4878-9AD3-6E38759C53FE}"/>
              </a:ext>
            </a:extLst>
          </p:cNvPr>
          <p:cNvSpPr>
            <a:spLocks noGrp="1"/>
          </p:cNvSpPr>
          <p:nvPr>
            <p:ph sz="quarter" idx="13" hasCustomPrompt="1"/>
          </p:nvPr>
        </p:nvSpPr>
        <p:spPr>
          <a:xfrm>
            <a:off x="419100" y="1379208"/>
            <a:ext cx="11430000" cy="2154436"/>
          </a:xfrm>
        </p:spPr>
        <p:txBody>
          <a:bodyPr/>
          <a:lstStyle>
            <a:lvl1pPr marL="344488" indent="-344488">
              <a:lnSpc>
                <a:spcPct val="100000"/>
              </a:lnSpc>
              <a:tabLst/>
              <a:defRPr/>
            </a:lvl1pPr>
            <a:lvl2pPr marL="577850" indent="-349250">
              <a:lnSpc>
                <a:spcPct val="100000"/>
              </a:lnSpc>
              <a:tabLst/>
              <a:defRPr/>
            </a:lvl2pPr>
            <a:lvl3pPr marL="750888" indent="-293688">
              <a:lnSpc>
                <a:spcPct val="100000"/>
              </a:lnSpc>
              <a:tabLst/>
              <a:defRPr/>
            </a:lvl3pPr>
            <a:lvl4pPr marL="923925" indent="-238125">
              <a:lnSpc>
                <a:spcPct val="100000"/>
              </a:lnSpc>
              <a:tabLst/>
              <a:defRPr/>
            </a:lvl4pPr>
            <a:lvl5pPr marL="923925" indent="-238125">
              <a:lnSpc>
                <a:spcPct val="100000"/>
              </a:lnSpc>
              <a:tabLst/>
              <a:defRPr/>
            </a:lvl5pPr>
          </a:lstStyle>
          <a:p>
            <a:pPr lvl="0"/>
            <a:r>
              <a:rPr lang="en-US" dirty="0"/>
              <a:t>Enter bulleted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1894095"/>
      </p:ext>
    </p:extLst>
  </p:cSld>
  <p:clrMapOvr>
    <a:masterClrMapping/>
  </p:clrMapOvr>
  <p:transition>
    <p:fade/>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Title, Sub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F57A7C1-7536-4D4B-BE66-71930AD49764}"/>
              </a:ext>
            </a:extLst>
          </p:cNvPr>
          <p:cNvSpPr>
            <a:spLocks noGrp="1"/>
          </p:cNvSpPr>
          <p:nvPr>
            <p:ph sz="quarter" idx="11" hasCustomPrompt="1"/>
          </p:nvPr>
        </p:nvSpPr>
        <p:spPr>
          <a:xfrm>
            <a:off x="425038" y="1714500"/>
            <a:ext cx="11430000" cy="2215991"/>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dirty="0"/>
              <a:t>Enter text or click icon to add media</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a:extLst>
              <a:ext uri="{FF2B5EF4-FFF2-40B4-BE49-F238E27FC236}">
                <a16:creationId xmlns:a16="http://schemas.microsoft.com/office/drawing/2014/main" id="{26533B27-C869-906A-42B9-A3B4EB3734F2}"/>
              </a:ext>
            </a:extLst>
          </p:cNvPr>
          <p:cNvSpPr>
            <a:spLocks noGrp="1"/>
          </p:cNvSpPr>
          <p:nvPr>
            <p:ph type="body" sz="quarter" idx="10" hasCustomPrompt="1"/>
          </p:nvPr>
        </p:nvSpPr>
        <p:spPr>
          <a:xfrm>
            <a:off x="425038" y="1051130"/>
            <a:ext cx="11416450"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9" name="Title 1">
            <a:extLst>
              <a:ext uri="{FF2B5EF4-FFF2-40B4-BE49-F238E27FC236}">
                <a16:creationId xmlns:a16="http://schemas.microsoft.com/office/drawing/2014/main" id="{5C245E11-CD57-0DC2-F98E-E23501A81549}"/>
              </a:ext>
            </a:extLst>
          </p:cNvPr>
          <p:cNvSpPr>
            <a:spLocks noGrp="1"/>
          </p:cNvSpPr>
          <p:nvPr>
            <p:ph type="title" hasCustomPrompt="1"/>
          </p:nvPr>
        </p:nvSpPr>
        <p:spPr>
          <a:xfrm>
            <a:off x="425038" y="355015"/>
            <a:ext cx="11430001" cy="638175"/>
          </a:xfrm>
        </p:spPr>
        <p:txBody>
          <a:bodyPr/>
          <a:lstStyle>
            <a:lvl1pPr>
              <a:defRPr/>
            </a:lvl1pPr>
          </a:lstStyle>
          <a:p>
            <a:r>
              <a:rPr lang="en-US" dirty="0"/>
              <a:t>Title, subtitle, and content layout</a:t>
            </a:r>
          </a:p>
        </p:txBody>
      </p:sp>
    </p:spTree>
    <p:extLst>
      <p:ext uri="{BB962C8B-B14F-4D97-AF65-F5344CB8AC3E}">
        <p14:creationId xmlns:p14="http://schemas.microsoft.com/office/powerpoint/2010/main" val="3790539603"/>
      </p:ext>
    </p:extLst>
  </p:cSld>
  <p:clrMapOvr>
    <a:masterClrMapping/>
  </p:clrMapOvr>
  <p:transition>
    <p:fade/>
  </p:transition>
  <p:extLst>
    <p:ext uri="{DCECCB84-F9BA-43D5-87BE-67443E8EF086}">
      <p15:sldGuideLst xmlns:p15="http://schemas.microsoft.com/office/powerpoint/2012/main"/>
    </p:ext>
  </p:extLst>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Title, Subtitle, and Bulleted Content">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434AC24-E85E-407F-973E-699BC706DC81}"/>
              </a:ext>
            </a:extLst>
          </p:cNvPr>
          <p:cNvSpPr>
            <a:spLocks noGrp="1"/>
          </p:cNvSpPr>
          <p:nvPr>
            <p:ph sz="quarter" idx="11" hasCustomPrompt="1"/>
          </p:nvPr>
        </p:nvSpPr>
        <p:spPr>
          <a:xfrm>
            <a:off x="432651" y="1718953"/>
            <a:ext cx="11428476"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bulleted slide content</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id="{A897A4EB-DEC7-4ECF-C9F0-40FEC2CE8C10}"/>
              </a:ext>
            </a:extLst>
          </p:cNvPr>
          <p:cNvSpPr>
            <a:spLocks noGrp="1"/>
          </p:cNvSpPr>
          <p:nvPr>
            <p:ph type="body" sz="quarter" idx="10" hasCustomPrompt="1"/>
          </p:nvPr>
        </p:nvSpPr>
        <p:spPr>
          <a:xfrm>
            <a:off x="425038" y="1051130"/>
            <a:ext cx="11416450"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9" name="Title 1">
            <a:extLst>
              <a:ext uri="{FF2B5EF4-FFF2-40B4-BE49-F238E27FC236}">
                <a16:creationId xmlns:a16="http://schemas.microsoft.com/office/drawing/2014/main" id="{1BF3B587-2CF3-0A49-DC35-6C0270C94C3E}"/>
              </a:ext>
            </a:extLst>
          </p:cNvPr>
          <p:cNvSpPr>
            <a:spLocks noGrp="1"/>
          </p:cNvSpPr>
          <p:nvPr>
            <p:ph type="title" hasCustomPrompt="1"/>
          </p:nvPr>
        </p:nvSpPr>
        <p:spPr>
          <a:xfrm>
            <a:off x="425038" y="355015"/>
            <a:ext cx="11430001" cy="638175"/>
          </a:xfrm>
        </p:spPr>
        <p:txBody>
          <a:bodyPr/>
          <a:lstStyle>
            <a:lvl1pPr>
              <a:defRPr/>
            </a:lvl1pPr>
          </a:lstStyle>
          <a:p>
            <a:r>
              <a:rPr lang="en-US" dirty="0"/>
              <a:t>Title, subtitle, and bulleted content layout</a:t>
            </a:r>
          </a:p>
        </p:txBody>
      </p:sp>
    </p:spTree>
    <p:extLst>
      <p:ext uri="{BB962C8B-B14F-4D97-AF65-F5344CB8AC3E}">
        <p14:creationId xmlns:p14="http://schemas.microsoft.com/office/powerpoint/2010/main" val="1991623610"/>
      </p:ext>
    </p:extLst>
  </p:cSld>
  <p:clrMapOvr>
    <a:masterClrMapping/>
  </p:clrMapOvr>
  <p:transition>
    <p:fade/>
  </p:transition>
  <p:extLst>
    <p:ext uri="{DCECCB84-F9BA-43D5-87BE-67443E8EF086}">
      <p15:sldGuideLst xmlns:p15="http://schemas.microsoft.com/office/powerpoint/2012/main"/>
    </p:ext>
  </p:extLst>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Split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6313-2FA2-469F-957D-B5D4672A72D1}"/>
              </a:ext>
            </a:extLst>
          </p:cNvPr>
          <p:cNvSpPr>
            <a:spLocks noGrp="1"/>
          </p:cNvSpPr>
          <p:nvPr>
            <p:ph type="title" hasCustomPrompt="1"/>
          </p:nvPr>
        </p:nvSpPr>
        <p:spPr>
          <a:xfrm>
            <a:off x="430976" y="2205761"/>
            <a:ext cx="4512969" cy="1223239"/>
          </a:xfrm>
        </p:spPr>
        <p:txBody>
          <a:bodyPr/>
          <a:lstStyle>
            <a:lvl1pPr>
              <a:lnSpc>
                <a:spcPct val="100000"/>
              </a:lnSpc>
              <a:defRPr/>
            </a:lvl1pPr>
          </a:lstStyle>
          <a:p>
            <a:r>
              <a:rPr lang="en-US"/>
              <a:t>Two-column split layout</a:t>
            </a:r>
          </a:p>
        </p:txBody>
      </p:sp>
      <p:sp>
        <p:nvSpPr>
          <p:cNvPr id="67" name="Content Placeholder 5">
            <a:extLst>
              <a:ext uri="{FF2B5EF4-FFF2-40B4-BE49-F238E27FC236}">
                <a16:creationId xmlns:a16="http://schemas.microsoft.com/office/drawing/2014/main" id="{026DE44C-E9F0-9274-C6EF-480B89C93754}"/>
              </a:ext>
            </a:extLst>
          </p:cNvPr>
          <p:cNvSpPr>
            <a:spLocks noGrp="1"/>
          </p:cNvSpPr>
          <p:nvPr>
            <p:ph sz="quarter" idx="11" hasCustomPrompt="1"/>
          </p:nvPr>
        </p:nvSpPr>
        <p:spPr>
          <a:xfrm>
            <a:off x="6210300" y="342900"/>
            <a:ext cx="5638800" cy="5867400"/>
          </a:xfrm>
        </p:spPr>
        <p:txBody>
          <a:bodyPr anchor="ctr">
            <a:noAutofit/>
          </a:bodyPr>
          <a:lstStyle>
            <a:lvl1pPr marL="0" indent="0">
              <a:lnSpc>
                <a:spcPct val="100000"/>
              </a:lnSpc>
              <a:buNone/>
              <a:defRPr sz="2200"/>
            </a:lvl1pPr>
            <a:lvl2pPr marL="228600" indent="0">
              <a:lnSpc>
                <a:spcPct val="100000"/>
              </a:lnSpc>
              <a:buNone/>
              <a:defRPr sz="2200"/>
            </a:lvl2pPr>
            <a:lvl3pPr marL="457200" indent="0">
              <a:lnSpc>
                <a:spcPct val="100000"/>
              </a:lnSpc>
              <a:buNone/>
              <a:defRPr sz="2200"/>
            </a:lvl3pPr>
            <a:lvl4pPr marL="685800" indent="0">
              <a:lnSpc>
                <a:spcPct val="100000"/>
              </a:lnSpc>
              <a:buNone/>
              <a:defRPr sz="2200"/>
            </a:lvl4pPr>
            <a:lvl5pPr marL="685800" indent="0">
              <a:lnSpc>
                <a:spcPct val="100000"/>
              </a:lnSpc>
              <a:buNone/>
              <a:defRPr sz="22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62A99E-A782-B58E-F99E-24FD392305D7}"/>
              </a:ext>
            </a:extLst>
          </p:cNvPr>
          <p:cNvSpPr>
            <a:spLocks noGrp="1"/>
          </p:cNvSpPr>
          <p:nvPr>
            <p:ph type="body" sz="quarter" idx="10" hasCustomPrompt="1"/>
          </p:nvPr>
        </p:nvSpPr>
        <p:spPr>
          <a:xfrm>
            <a:off x="432499" y="3491104"/>
            <a:ext cx="4511446"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Tree>
    <p:extLst>
      <p:ext uri="{BB962C8B-B14F-4D97-AF65-F5344CB8AC3E}">
        <p14:creationId xmlns:p14="http://schemas.microsoft.com/office/powerpoint/2010/main" val="3111538751"/>
      </p:ext>
    </p:extLst>
  </p:cSld>
  <p:clrMapOvr>
    <a:masterClrMapping/>
  </p:clrMapOvr>
  <p:transition>
    <p:fade/>
  </p:transition>
  <p:extLst>
    <p:ext uri="{DCECCB84-F9BA-43D5-87BE-67443E8EF086}">
      <p15:sldGuideLst xmlns:p15="http://schemas.microsoft.com/office/powerpoint/2012/main">
        <p15:guide id="5" pos="3768">
          <p15:clr>
            <a:srgbClr val="FBAE40"/>
          </p15:clr>
        </p15:guide>
        <p15:guide id="6" pos="3912">
          <p15:clr>
            <a:srgbClr val="FBAE40"/>
          </p15:clr>
        </p15:guide>
      </p15:sldGuideLst>
    </p:ext>
  </p:extLst>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Title, photo, content">
    <p:bg>
      <p:bgPr>
        <a:solidFill>
          <a:schemeClr val="bg1"/>
        </a:solidFill>
        <a:effectLst/>
      </p:bgPr>
    </p:bg>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75D90089-32EE-F5C2-4BB1-D9B6D2E65A8B}"/>
              </a:ext>
            </a:extLst>
          </p:cNvPr>
          <p:cNvSpPr>
            <a:spLocks noGrp="1"/>
          </p:cNvSpPr>
          <p:nvPr>
            <p:ph type="pic" sz="quarter" idx="12" hasCustomPrompt="1"/>
          </p:nvPr>
        </p:nvSpPr>
        <p:spPr>
          <a:xfrm>
            <a:off x="420624" y="1371600"/>
            <a:ext cx="5267952" cy="4838699"/>
          </a:xfrm>
          <a:prstGeom prst="roundRect">
            <a:avLst>
              <a:gd name="adj" fmla="val 3930"/>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3" name="Content Placeholder 3">
            <a:extLst>
              <a:ext uri="{FF2B5EF4-FFF2-40B4-BE49-F238E27FC236}">
                <a16:creationId xmlns:a16="http://schemas.microsoft.com/office/drawing/2014/main" id="{8CFB96E6-BBAC-AD0A-175B-7376E3B05072}"/>
              </a:ext>
            </a:extLst>
          </p:cNvPr>
          <p:cNvSpPr>
            <a:spLocks noGrp="1"/>
          </p:cNvSpPr>
          <p:nvPr>
            <p:ph sz="half" idx="13" hasCustomPrompt="1"/>
          </p:nvPr>
        </p:nvSpPr>
        <p:spPr>
          <a:xfrm>
            <a:off x="6206196" y="1375464"/>
            <a:ext cx="5642904" cy="4834835"/>
          </a:xfrm>
        </p:spPr>
        <p:txBody>
          <a:bodyPr/>
          <a:lstStyle>
            <a:lvl1pPr marL="0" indent="0">
              <a:lnSpc>
                <a:spcPct val="100000"/>
              </a:lnSpc>
              <a:spcAft>
                <a:spcPts val="800"/>
              </a:spcAft>
              <a:buNone/>
              <a:defRPr sz="2400"/>
            </a:lvl1pPr>
            <a:lvl2pPr marL="228600" indent="0">
              <a:lnSpc>
                <a:spcPct val="100000"/>
              </a:lnSpc>
              <a:spcAft>
                <a:spcPts val="600"/>
              </a:spcAft>
              <a:buNone/>
              <a:defRPr sz="2000"/>
            </a:lvl2pPr>
            <a:lvl3pPr marL="457200" indent="0">
              <a:lnSpc>
                <a:spcPct val="100000"/>
              </a:lnSpc>
              <a:buNone/>
              <a:defRPr sz="1800"/>
            </a:lvl3pPr>
            <a:lvl4pPr marL="685800" indent="0">
              <a:lnSpc>
                <a:spcPct val="100000"/>
              </a:lnSpc>
              <a:buNone/>
              <a:defRPr sz="1600"/>
            </a:lvl4pPr>
            <a:lvl5pPr marL="685800" indent="0">
              <a:lnSpc>
                <a:spcPct val="100000"/>
              </a:lnSpc>
              <a:buNone/>
              <a:defRPr sz="16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2AC20348-E270-3649-15FB-DBA2D6E8FA80}"/>
              </a:ext>
            </a:extLst>
          </p:cNvPr>
          <p:cNvSpPr>
            <a:spLocks noGrp="1"/>
          </p:cNvSpPr>
          <p:nvPr>
            <p:ph type="title" hasCustomPrompt="1"/>
          </p:nvPr>
        </p:nvSpPr>
        <p:spPr>
          <a:xfrm>
            <a:off x="425038" y="348838"/>
            <a:ext cx="11424062" cy="641762"/>
          </a:xfrm>
        </p:spPr>
        <p:txBody>
          <a:bodyPr anchor="t"/>
          <a:lstStyle>
            <a:lvl1pPr>
              <a:defRPr sz="3200"/>
            </a:lvl1pPr>
          </a:lstStyle>
          <a:p>
            <a:r>
              <a:rPr lang="en-US" dirty="0"/>
              <a:t>Image with text layout</a:t>
            </a:r>
          </a:p>
        </p:txBody>
      </p:sp>
    </p:spTree>
    <p:extLst>
      <p:ext uri="{BB962C8B-B14F-4D97-AF65-F5344CB8AC3E}">
        <p14:creationId xmlns:p14="http://schemas.microsoft.com/office/powerpoint/2010/main" val="3210575145"/>
      </p:ext>
    </p:extLst>
  </p:cSld>
  <p:clrMapOvr>
    <a:masterClrMapping/>
  </p:clrMapOvr>
  <p:transition>
    <p:fade/>
  </p:transition>
  <p:extLst>
    <p:ext uri="{DCECCB84-F9BA-43D5-87BE-67443E8EF086}">
      <p15:sldGuideLst xmlns:p15="http://schemas.microsoft.com/office/powerpoint/2012/main"/>
    </p:ext>
  </p:extLst>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Title, content, and image">
    <p:bg>
      <p:bgPr>
        <a:solidFill>
          <a:schemeClr val="bg1"/>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7ABE728A-88F0-A7F4-7EEB-7ECB91002550}"/>
              </a:ext>
            </a:extLst>
          </p:cNvPr>
          <p:cNvSpPr>
            <a:spLocks noGrp="1"/>
          </p:cNvSpPr>
          <p:nvPr>
            <p:ph type="pic" sz="quarter" idx="14" hasCustomPrompt="1"/>
          </p:nvPr>
        </p:nvSpPr>
        <p:spPr>
          <a:xfrm>
            <a:off x="6248400" y="0"/>
            <a:ext cx="5943600" cy="6858000"/>
          </a:xfrm>
        </p:spPr>
        <p:txBody>
          <a:bodyPr anchor="ctr">
            <a:noAutofit/>
          </a:bodyPr>
          <a:lstStyle>
            <a:lvl1pPr marL="0" indent="0" algn="ctr">
              <a:buNone/>
              <a:defRPr sz="1800"/>
            </a:lvl1pPr>
          </a:lstStyle>
          <a:p>
            <a:r>
              <a:rPr lang="en-US" dirty="0"/>
              <a:t>Click icon to add image</a:t>
            </a:r>
            <a:br>
              <a:rPr lang="en-US" dirty="0"/>
            </a:br>
            <a:br>
              <a:rPr lang="en-US" dirty="0"/>
            </a:br>
            <a:endParaRPr lang="en-US" dirty="0"/>
          </a:p>
          <a:p>
            <a:endParaRPr lang="en-US" dirty="0"/>
          </a:p>
        </p:txBody>
      </p:sp>
      <p:sp>
        <p:nvSpPr>
          <p:cNvPr id="12" name="Content Placeholder 10">
            <a:extLst>
              <a:ext uri="{FF2B5EF4-FFF2-40B4-BE49-F238E27FC236}">
                <a16:creationId xmlns:a16="http://schemas.microsoft.com/office/drawing/2014/main" id="{A07AADC7-4137-55D8-2DD5-7F564F3E6472}"/>
              </a:ext>
            </a:extLst>
          </p:cNvPr>
          <p:cNvSpPr>
            <a:spLocks noGrp="1"/>
          </p:cNvSpPr>
          <p:nvPr>
            <p:ph sz="quarter" idx="15" hasCustomPrompt="1"/>
          </p:nvPr>
        </p:nvSpPr>
        <p:spPr>
          <a:xfrm>
            <a:off x="419100" y="1371600"/>
            <a:ext cx="5524500" cy="4838700"/>
          </a:xfrm>
        </p:spPr>
        <p:txBody>
          <a:bodyPr>
            <a:noAutofit/>
          </a:bodyPr>
          <a:lstStyle>
            <a:lvl1pPr>
              <a:defRPr/>
            </a:lvl1pPr>
          </a:lstStyle>
          <a:p>
            <a:pPr lvl="0"/>
            <a:r>
              <a:rPr lang="en-US"/>
              <a:t>Enter slide content</a:t>
            </a:r>
          </a:p>
          <a:p>
            <a:pPr lvl="1"/>
            <a:r>
              <a:rPr lang="en-US"/>
              <a:t>Second level</a:t>
            </a:r>
          </a:p>
          <a:p>
            <a:pPr lvl="2"/>
            <a:r>
              <a:rPr lang="en-US"/>
              <a:t>Third level</a:t>
            </a:r>
          </a:p>
        </p:txBody>
      </p:sp>
      <p:sp>
        <p:nvSpPr>
          <p:cNvPr id="14" name="Title 1">
            <a:extLst>
              <a:ext uri="{FF2B5EF4-FFF2-40B4-BE49-F238E27FC236}">
                <a16:creationId xmlns:a16="http://schemas.microsoft.com/office/drawing/2014/main" id="{80A5EF2A-6B19-91E3-D4AC-C09B90F39C31}"/>
              </a:ext>
            </a:extLst>
          </p:cNvPr>
          <p:cNvSpPr>
            <a:spLocks noGrp="1"/>
          </p:cNvSpPr>
          <p:nvPr>
            <p:ph type="title" hasCustomPrompt="1"/>
          </p:nvPr>
        </p:nvSpPr>
        <p:spPr>
          <a:xfrm>
            <a:off x="426562" y="342900"/>
            <a:ext cx="11422538" cy="649159"/>
          </a:xfrm>
        </p:spPr>
        <p:txBody>
          <a:bodyPr/>
          <a:lstStyle>
            <a:lvl1pPr>
              <a:defRPr/>
            </a:lvl1pPr>
          </a:lstStyle>
          <a:p>
            <a:r>
              <a:rPr lang="en-US" dirty="0"/>
              <a:t>Title, content, image layout</a:t>
            </a:r>
          </a:p>
        </p:txBody>
      </p:sp>
    </p:spTree>
    <p:extLst>
      <p:ext uri="{BB962C8B-B14F-4D97-AF65-F5344CB8AC3E}">
        <p14:creationId xmlns:p14="http://schemas.microsoft.com/office/powerpoint/2010/main" val="952527602"/>
      </p:ext>
    </p:extLst>
  </p:cSld>
  <p:clrMapOvr>
    <a:masterClrMapping/>
  </p:clrMapOvr>
  <p:transition>
    <p:fade/>
  </p:transition>
  <p:extLst>
    <p:ext uri="{DCECCB84-F9BA-43D5-87BE-67443E8EF086}">
      <p15:sldGuideLst xmlns:p15="http://schemas.microsoft.com/office/powerpoint/2012/main">
        <p15:guide id="1" pos="3744">
          <p15:clr>
            <a:srgbClr val="FBAE40"/>
          </p15:clr>
        </p15:guide>
        <p15:guide id="2" pos="3936">
          <p15:clr>
            <a:srgbClr val="FBAE40"/>
          </p15:clr>
        </p15:guide>
      </p15:sldGuideLst>
    </p:ext>
  </p:extLst>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Title, content, image_2">
    <p:bg>
      <p:bgPr>
        <a:solidFill>
          <a:schemeClr val="bg1"/>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8C8D795-EFA6-CAB2-DC1A-984AF693B336}"/>
              </a:ext>
            </a:extLst>
          </p:cNvPr>
          <p:cNvSpPr>
            <a:spLocks noGrp="1"/>
          </p:cNvSpPr>
          <p:nvPr>
            <p:ph idx="1" hasCustomPrompt="1"/>
          </p:nvPr>
        </p:nvSpPr>
        <p:spPr>
          <a:xfrm>
            <a:off x="425038" y="1615083"/>
            <a:ext cx="5791199" cy="4528542"/>
          </a:xfrm>
        </p:spPr>
        <p:txBody>
          <a:bodyPr/>
          <a:lstStyle>
            <a:lvl1pPr marL="0" indent="0">
              <a:buNone/>
              <a:defRPr/>
            </a:lvl1pPr>
            <a:lvl2pPr marL="228600" indent="0">
              <a:buNone/>
              <a:defRPr/>
            </a:lvl2pPr>
            <a:lvl3pPr marL="457200" indent="0">
              <a:buNone/>
              <a:defRPr/>
            </a:lvl3pPr>
            <a:lvl4pPr marL="685800" indent="0">
              <a:buNone/>
              <a:defRPr/>
            </a:lvl4pPr>
            <a:lvl5pPr marL="685800" indent="0">
              <a:buNone/>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DE1E7C15-5FCB-D508-6617-48FD9D1E2380}"/>
              </a:ext>
            </a:extLst>
          </p:cNvPr>
          <p:cNvSpPr>
            <a:spLocks noGrp="1"/>
          </p:cNvSpPr>
          <p:nvPr>
            <p:ph type="title" hasCustomPrompt="1"/>
          </p:nvPr>
        </p:nvSpPr>
        <p:spPr>
          <a:xfrm>
            <a:off x="426562" y="342900"/>
            <a:ext cx="11422538" cy="649159"/>
          </a:xfrm>
        </p:spPr>
        <p:txBody>
          <a:bodyPr/>
          <a:lstStyle>
            <a:lvl1pPr>
              <a:defRPr/>
            </a:lvl1pPr>
          </a:lstStyle>
          <a:p>
            <a:r>
              <a:rPr lang="en-US" dirty="0"/>
              <a:t>Title, subtitle, content, image layout</a:t>
            </a:r>
          </a:p>
        </p:txBody>
      </p:sp>
      <p:sp>
        <p:nvSpPr>
          <p:cNvPr id="10" name="Text Placeholder 3">
            <a:extLst>
              <a:ext uri="{FF2B5EF4-FFF2-40B4-BE49-F238E27FC236}">
                <a16:creationId xmlns:a16="http://schemas.microsoft.com/office/drawing/2014/main" id="{B6D9906B-00A8-E965-4668-9C14C1AD8D70}"/>
              </a:ext>
            </a:extLst>
          </p:cNvPr>
          <p:cNvSpPr>
            <a:spLocks noGrp="1"/>
          </p:cNvSpPr>
          <p:nvPr>
            <p:ph type="body" sz="quarter" idx="11" hasCustomPrompt="1"/>
          </p:nvPr>
        </p:nvSpPr>
        <p:spPr>
          <a:xfrm>
            <a:off x="425038" y="1051130"/>
            <a:ext cx="11424062"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11" name="Picture Placeholder 6">
            <a:extLst>
              <a:ext uri="{FF2B5EF4-FFF2-40B4-BE49-F238E27FC236}">
                <a16:creationId xmlns:a16="http://schemas.microsoft.com/office/drawing/2014/main" id="{894C800D-263A-84AE-09B0-A12E69D8A1C2}"/>
              </a:ext>
            </a:extLst>
          </p:cNvPr>
          <p:cNvSpPr>
            <a:spLocks noGrp="1"/>
          </p:cNvSpPr>
          <p:nvPr>
            <p:ph type="pic" sz="quarter" idx="13" hasCustomPrompt="1"/>
          </p:nvPr>
        </p:nvSpPr>
        <p:spPr>
          <a:xfrm>
            <a:off x="6686566" y="342900"/>
            <a:ext cx="5162534" cy="5867400"/>
          </a:xfrm>
          <a:prstGeom prst="roundRect">
            <a:avLst>
              <a:gd name="adj" fmla="val 5034"/>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1665547543"/>
      </p:ext>
    </p:extLst>
  </p:cSld>
  <p:clrMapOvr>
    <a:masterClrMapping/>
  </p:clrMapOvr>
  <p:transition>
    <p:fade/>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Title, Subtitle, photo">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C0FBAC3-DE1C-A165-12D1-A8AC06706DCD}"/>
              </a:ext>
            </a:extLst>
          </p:cNvPr>
          <p:cNvSpPr>
            <a:spLocks noGrp="1"/>
          </p:cNvSpPr>
          <p:nvPr>
            <p:ph type="pic" sz="quarter" idx="12" hasCustomPrompt="1"/>
          </p:nvPr>
        </p:nvSpPr>
        <p:spPr>
          <a:xfrm>
            <a:off x="1893477" y="1485898"/>
            <a:ext cx="8405047" cy="4724402"/>
          </a:xfrm>
          <a:prstGeom prst="roundRect">
            <a:avLst>
              <a:gd name="adj" fmla="val 3930"/>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8" name="Text Placeholder 3">
            <a:extLst>
              <a:ext uri="{FF2B5EF4-FFF2-40B4-BE49-F238E27FC236}">
                <a16:creationId xmlns:a16="http://schemas.microsoft.com/office/drawing/2014/main" id="{FCCAD4ED-2188-B627-6CDA-9539CE07D9A5}"/>
              </a:ext>
            </a:extLst>
          </p:cNvPr>
          <p:cNvSpPr>
            <a:spLocks noGrp="1"/>
          </p:cNvSpPr>
          <p:nvPr>
            <p:ph type="body" sz="quarter" idx="10" hasCustomPrompt="1"/>
          </p:nvPr>
        </p:nvSpPr>
        <p:spPr>
          <a:xfrm>
            <a:off x="425038" y="1051130"/>
            <a:ext cx="11424061"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9" name="Title 1">
            <a:extLst>
              <a:ext uri="{FF2B5EF4-FFF2-40B4-BE49-F238E27FC236}">
                <a16:creationId xmlns:a16="http://schemas.microsoft.com/office/drawing/2014/main" id="{D47BD224-F150-DFCA-ABDE-7F725FB4BD3C}"/>
              </a:ext>
            </a:extLst>
          </p:cNvPr>
          <p:cNvSpPr>
            <a:spLocks noGrp="1"/>
          </p:cNvSpPr>
          <p:nvPr>
            <p:ph type="title" hasCustomPrompt="1"/>
          </p:nvPr>
        </p:nvSpPr>
        <p:spPr>
          <a:xfrm>
            <a:off x="425038" y="355015"/>
            <a:ext cx="11424061" cy="638175"/>
          </a:xfrm>
        </p:spPr>
        <p:txBody>
          <a:bodyPr/>
          <a:lstStyle>
            <a:lvl1pPr>
              <a:defRPr/>
            </a:lvl1pPr>
          </a:lstStyle>
          <a:p>
            <a:r>
              <a:rPr lang="en-US" dirty="0"/>
              <a:t>Image with title and subtitle layout</a:t>
            </a:r>
          </a:p>
        </p:txBody>
      </p:sp>
    </p:spTree>
    <p:extLst>
      <p:ext uri="{BB962C8B-B14F-4D97-AF65-F5344CB8AC3E}">
        <p14:creationId xmlns:p14="http://schemas.microsoft.com/office/powerpoint/2010/main" val="1444794404"/>
      </p:ext>
    </p:extLst>
  </p:cSld>
  <p:clrMapOvr>
    <a:masterClrMapping/>
  </p:clrMapOvr>
  <p:transition>
    <p:fade/>
  </p:transition>
  <p:extLst>
    <p:ext uri="{DCECCB84-F9BA-43D5-87BE-67443E8EF086}">
      <p15:sldGuideLst xmlns:p15="http://schemas.microsoft.com/office/powerpoint/2012/main"/>
    </p:ext>
  </p:extLst>
</p:sldLayout>
</file>

<file path=ppt/slideLayouts/slideLayout373.xml><?xml version="1.0" encoding="utf-8"?>
<p:sldLayout xmlns:a="http://schemas.openxmlformats.org/drawingml/2006/main" xmlns:r="http://schemas.openxmlformats.org/officeDocument/2006/relationships" xmlns:p="http://schemas.openxmlformats.org/presentationml/2006/main" showMasterSp="0" userDrawn="1">
  <p:cSld name="1_Full bleed photo">
    <p:spTree>
      <p:nvGrpSpPr>
        <p:cNvPr id="1" name=""/>
        <p:cNvGrpSpPr/>
        <p:nvPr/>
      </p:nvGrpSpPr>
      <p:grpSpPr>
        <a:xfrm>
          <a:off x="0" y="0"/>
          <a:ext cx="0" cy="0"/>
          <a:chOff x="0" y="0"/>
          <a:chExt cx="0" cy="0"/>
        </a:xfrm>
      </p:grpSpPr>
      <p:sp>
        <p:nvSpPr>
          <p:cNvPr id="16" name="Picture Placeholder 6">
            <a:extLst>
              <a:ext uri="{FF2B5EF4-FFF2-40B4-BE49-F238E27FC236}">
                <a16:creationId xmlns:a16="http://schemas.microsoft.com/office/drawing/2014/main" id="{A27BB3CF-1205-0027-049B-BD3567B2E330}"/>
              </a:ext>
            </a:extLst>
          </p:cNvPr>
          <p:cNvSpPr>
            <a:spLocks noGrp="1"/>
          </p:cNvSpPr>
          <p:nvPr>
            <p:ph type="pic" sz="quarter" idx="13" hasCustomPrompt="1"/>
          </p:nvPr>
        </p:nvSpPr>
        <p:spPr>
          <a:xfrm>
            <a:off x="0" y="0"/>
            <a:ext cx="12192000" cy="6858000"/>
          </a:xfrm>
          <a:prstGeom prst="rect">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0" name="Title 2">
            <a:extLst>
              <a:ext uri="{FF2B5EF4-FFF2-40B4-BE49-F238E27FC236}">
                <a16:creationId xmlns:a16="http://schemas.microsoft.com/office/drawing/2014/main" id="{8478C7A9-D31C-969E-487C-F31C96AF24FE}"/>
              </a:ext>
            </a:extLst>
          </p:cNvPr>
          <p:cNvSpPr>
            <a:spLocks noGrp="1"/>
          </p:cNvSpPr>
          <p:nvPr>
            <p:ph type="title" hasCustomPrompt="1"/>
          </p:nvPr>
        </p:nvSpPr>
        <p:spPr>
          <a:xfrm>
            <a:off x="0" y="-796413"/>
            <a:ext cx="12192000" cy="786888"/>
          </a:xfrm>
        </p:spPr>
        <p:txBody>
          <a:bodyPr/>
          <a:lstStyle>
            <a:lvl1pPr>
              <a:defRPr sz="2400">
                <a:solidFill>
                  <a:schemeClr val="bg1">
                    <a:lumMod val="65000"/>
                    <a:lumOff val="35000"/>
                  </a:schemeClr>
                </a:solidFill>
              </a:defRPr>
            </a:lvl1pPr>
          </a:lstStyle>
          <a:p>
            <a:r>
              <a:rPr lang="en-US" dirty="0"/>
              <a:t>Full-screen image layout (enter descriptive title here for accessibility)</a:t>
            </a:r>
          </a:p>
        </p:txBody>
      </p:sp>
      <p:sp>
        <p:nvSpPr>
          <p:cNvPr id="4" name="TextBox 3">
            <a:extLst>
              <a:ext uri="{FF2B5EF4-FFF2-40B4-BE49-F238E27FC236}">
                <a16:creationId xmlns:a16="http://schemas.microsoft.com/office/drawing/2014/main" id="{9A85B178-48DE-F116-DA62-DDDD0C02C33F}"/>
              </a:ext>
            </a:extLst>
          </p:cNvPr>
          <p:cNvSpPr txBox="1"/>
          <p:nvPr userDrawn="1"/>
        </p:nvSpPr>
        <p:spPr>
          <a:xfrm>
            <a:off x="1141084" y="6389813"/>
            <a:ext cx="2601994" cy="184666"/>
          </a:xfrm>
          <a:prstGeom prst="rect">
            <a:avLst/>
          </a:prstGeom>
          <a:noFill/>
        </p:spPr>
        <p:txBody>
          <a:bodyPr wrap="none" rtlCol="0">
            <a:spAutoFit/>
          </a:bodyPr>
          <a:lstStyle/>
          <a:p>
            <a:pPr algn="l"/>
            <a:r>
              <a:rPr lang="en-US" sz="600" dirty="0"/>
              <a:t>© 2024, Amazon Web Services, Inc. or its affiliates. All rights reserved</a:t>
            </a:r>
          </a:p>
        </p:txBody>
      </p:sp>
      <p:pic>
        <p:nvPicPr>
          <p:cNvPr id="5" name="Graphic 4">
            <a:extLst>
              <a:ext uri="{FF2B5EF4-FFF2-40B4-BE49-F238E27FC236}">
                <a16:creationId xmlns:a16="http://schemas.microsoft.com/office/drawing/2014/main" id="{5FFA95F2-4148-1F47-512A-7995E770EFC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 y="6338002"/>
            <a:ext cx="388818" cy="232516"/>
          </a:xfrm>
          <a:prstGeom prst="rect">
            <a:avLst/>
          </a:prstGeom>
        </p:spPr>
      </p:pic>
    </p:spTree>
    <p:extLst>
      <p:ext uri="{BB962C8B-B14F-4D97-AF65-F5344CB8AC3E}">
        <p14:creationId xmlns:p14="http://schemas.microsoft.com/office/powerpoint/2010/main" val="1334390292"/>
      </p:ext>
    </p:extLst>
  </p:cSld>
  <p:clrMapOvr>
    <a:masterClrMapping/>
  </p:clrMapOvr>
  <p:transition>
    <p:fade/>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twoObj" preserve="1">
  <p:cSld name="Two Content with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7FE80-980F-4BC9-94C9-A90DD04139E5}"/>
              </a:ext>
            </a:extLst>
          </p:cNvPr>
          <p:cNvSpPr>
            <a:spLocks noGrp="1"/>
          </p:cNvSpPr>
          <p:nvPr>
            <p:ph type="title" hasCustomPrompt="1"/>
          </p:nvPr>
        </p:nvSpPr>
        <p:spPr/>
        <p:txBody>
          <a:bodyPr/>
          <a:lstStyle>
            <a:lvl1pPr>
              <a:defRPr/>
            </a:lvl1pPr>
          </a:lstStyle>
          <a:p>
            <a:r>
              <a:rPr lang="en-US" dirty="0"/>
              <a:t>Two-column with bullets layout</a:t>
            </a:r>
          </a:p>
        </p:txBody>
      </p:sp>
      <p:sp>
        <p:nvSpPr>
          <p:cNvPr id="3" name="Content Placeholder 2">
            <a:extLst>
              <a:ext uri="{FF2B5EF4-FFF2-40B4-BE49-F238E27FC236}">
                <a16:creationId xmlns:a16="http://schemas.microsoft.com/office/drawing/2014/main" id="{A62328A3-F00F-4DC0-B02A-392A2AB97F8A}"/>
              </a:ext>
            </a:extLst>
          </p:cNvPr>
          <p:cNvSpPr>
            <a:spLocks noGrp="1"/>
          </p:cNvSpPr>
          <p:nvPr>
            <p:ph sz="half" idx="1" hasCustomPrompt="1"/>
          </p:nvPr>
        </p:nvSpPr>
        <p:spPr>
          <a:xfrm>
            <a:off x="425038" y="1390203"/>
            <a:ext cx="5562600"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2E00FB0-23B9-4CB2-8C87-2533F333654B}"/>
              </a:ext>
            </a:extLst>
          </p:cNvPr>
          <p:cNvSpPr>
            <a:spLocks noGrp="1"/>
          </p:cNvSpPr>
          <p:nvPr>
            <p:ph sz="half" idx="2" hasCustomPrompt="1"/>
          </p:nvPr>
        </p:nvSpPr>
        <p:spPr>
          <a:xfrm>
            <a:off x="6216240" y="1390203"/>
            <a:ext cx="5638799"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0633324"/>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47F764-8D3D-4D65-9DEE-EB4D76A91939}"/>
              </a:ext>
            </a:extLst>
          </p:cNvPr>
          <p:cNvSpPr>
            <a:spLocks noGrp="1"/>
          </p:cNvSpPr>
          <p:nvPr>
            <p:ph type="body" idx="1" hasCustomPrompt="1"/>
          </p:nvPr>
        </p:nvSpPr>
        <p:spPr>
          <a:xfrm>
            <a:off x="419100" y="1371600"/>
            <a:ext cx="5562597" cy="480131"/>
          </a:xfrm>
        </p:spPr>
        <p:txBody>
          <a:bodyPr anchor="b"/>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a:t>
            </a:r>
          </a:p>
        </p:txBody>
      </p:sp>
      <p:sp>
        <p:nvSpPr>
          <p:cNvPr id="4" name="Content Placeholder 3">
            <a:extLst>
              <a:ext uri="{FF2B5EF4-FFF2-40B4-BE49-F238E27FC236}">
                <a16:creationId xmlns:a16="http://schemas.microsoft.com/office/drawing/2014/main" id="{1FFD69C2-FBB8-4670-938B-F05693537C12}"/>
              </a:ext>
            </a:extLst>
          </p:cNvPr>
          <p:cNvSpPr>
            <a:spLocks noGrp="1"/>
          </p:cNvSpPr>
          <p:nvPr>
            <p:ph sz="half" idx="2" hasCustomPrompt="1"/>
          </p:nvPr>
        </p:nvSpPr>
        <p:spPr>
          <a:xfrm>
            <a:off x="419100" y="2041412"/>
            <a:ext cx="5562597" cy="2000548"/>
          </a:xfrm>
        </p:spPr>
        <p:txBody>
          <a:bodyPr/>
          <a:lstStyle>
            <a:lvl1pPr marL="342900" indent="-342900">
              <a:lnSpc>
                <a:spcPct val="100000"/>
              </a:lnSpc>
              <a:buFont typeface="Arial" panose="020B0604020202020204" pitchFamily="34" charset="0"/>
              <a:buChar char="•"/>
              <a:defRPr sz="2400"/>
            </a:lvl1pPr>
            <a:lvl2pPr marL="571500" indent="-342900">
              <a:lnSpc>
                <a:spcPct val="100000"/>
              </a:lnSpc>
              <a:buFont typeface="Arial" panose="020B0604020202020204" pitchFamily="34" charset="0"/>
              <a:buChar char="•"/>
              <a:defRPr sz="2000"/>
            </a:lvl2pPr>
            <a:lvl3pPr marL="742950" indent="-285750">
              <a:lnSpc>
                <a:spcPct val="100000"/>
              </a:lnSpc>
              <a:buFont typeface="Arial" panose="020B0604020202020204" pitchFamily="34" charset="0"/>
              <a:buChar char="•"/>
              <a:defRPr sz="1800"/>
            </a:lvl3pPr>
            <a:lvl4pPr marL="971550" indent="-285750">
              <a:lnSpc>
                <a:spcPct val="100000"/>
              </a:lnSpc>
              <a:buFont typeface="Arial" panose="020B0604020202020204" pitchFamily="34" charset="0"/>
              <a:buChar char="•"/>
              <a:defRPr sz="1600"/>
            </a:lvl4pPr>
            <a:lvl5pPr marL="971550" indent="-285750">
              <a:lnSpc>
                <a:spcPct val="100000"/>
              </a:lnSpc>
              <a:buFont typeface="Arial" panose="020B0604020202020204" pitchFamily="34" charset="0"/>
              <a:buChar char="•"/>
              <a:defRPr sz="1600"/>
            </a:lvl5pPr>
          </a:lstStyle>
          <a:p>
            <a:pPr lvl="0"/>
            <a:r>
              <a:rPr lang="en-US" dirty="0"/>
              <a:t>Enter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122A0D-CA84-4D80-B7CB-26EC3C0607BA}"/>
              </a:ext>
            </a:extLst>
          </p:cNvPr>
          <p:cNvSpPr>
            <a:spLocks noGrp="1"/>
          </p:cNvSpPr>
          <p:nvPr>
            <p:ph type="body" sz="quarter" idx="3" hasCustomPrompt="1"/>
          </p:nvPr>
        </p:nvSpPr>
        <p:spPr>
          <a:xfrm>
            <a:off x="6210304" y="1371600"/>
            <a:ext cx="5638798" cy="480131"/>
          </a:xfrm>
        </p:spPr>
        <p:txBody>
          <a:bodyPr anchor="b"/>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a:t>
            </a:r>
          </a:p>
        </p:txBody>
      </p:sp>
      <p:sp>
        <p:nvSpPr>
          <p:cNvPr id="6" name="Content Placeholder 5">
            <a:extLst>
              <a:ext uri="{FF2B5EF4-FFF2-40B4-BE49-F238E27FC236}">
                <a16:creationId xmlns:a16="http://schemas.microsoft.com/office/drawing/2014/main" id="{7521A746-02E0-4C53-AAE0-D0AE61EBDA6B}"/>
              </a:ext>
            </a:extLst>
          </p:cNvPr>
          <p:cNvSpPr>
            <a:spLocks noGrp="1"/>
          </p:cNvSpPr>
          <p:nvPr>
            <p:ph sz="quarter" idx="4" hasCustomPrompt="1"/>
          </p:nvPr>
        </p:nvSpPr>
        <p:spPr>
          <a:xfrm>
            <a:off x="6210303" y="2041412"/>
            <a:ext cx="5638797" cy="2000548"/>
          </a:xfrm>
        </p:spPr>
        <p:txBody>
          <a:bodyPr/>
          <a:lstStyle>
            <a:lvl1pPr marL="342900" indent="-342900">
              <a:lnSpc>
                <a:spcPct val="100000"/>
              </a:lnSpc>
              <a:buFont typeface="Arial" panose="020B0604020202020204" pitchFamily="34" charset="0"/>
              <a:buChar char="•"/>
              <a:defRPr sz="2400"/>
            </a:lvl1pPr>
            <a:lvl2pPr marL="571500" indent="-342900">
              <a:lnSpc>
                <a:spcPct val="100000"/>
              </a:lnSpc>
              <a:buFont typeface="Arial" panose="020B0604020202020204" pitchFamily="34" charset="0"/>
              <a:buChar char="•"/>
              <a:defRPr sz="2000"/>
            </a:lvl2pPr>
            <a:lvl3pPr marL="742950" indent="-285750">
              <a:lnSpc>
                <a:spcPct val="100000"/>
              </a:lnSpc>
              <a:buFont typeface="Arial" panose="020B0604020202020204" pitchFamily="34" charset="0"/>
              <a:buChar char="•"/>
              <a:defRPr sz="1800"/>
            </a:lvl3pPr>
            <a:lvl4pPr marL="971550" indent="-285750">
              <a:lnSpc>
                <a:spcPct val="100000"/>
              </a:lnSpc>
              <a:buFont typeface="Arial" panose="020B0604020202020204" pitchFamily="34" charset="0"/>
              <a:buChar char="•"/>
              <a:defRPr sz="1600"/>
            </a:lvl4pPr>
            <a:lvl5pPr marL="971550" indent="-285750">
              <a:lnSpc>
                <a:spcPct val="100000"/>
              </a:lnSpc>
              <a:buFont typeface="Arial" panose="020B0604020202020204" pitchFamily="34" charset="0"/>
              <a:buChar char="•"/>
              <a:defRPr sz="16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E28D7165-8EDA-CC8C-3250-C5B8025510A5}"/>
              </a:ext>
            </a:extLst>
          </p:cNvPr>
          <p:cNvSpPr>
            <a:spLocks noGrp="1"/>
          </p:cNvSpPr>
          <p:nvPr>
            <p:ph type="title" hasCustomPrompt="1"/>
          </p:nvPr>
        </p:nvSpPr>
        <p:spPr>
          <a:xfrm>
            <a:off x="425038" y="355015"/>
            <a:ext cx="11430001" cy="638175"/>
          </a:xfrm>
        </p:spPr>
        <p:txBody>
          <a:bodyPr/>
          <a:lstStyle>
            <a:lvl1pPr>
              <a:defRPr/>
            </a:lvl1pPr>
          </a:lstStyle>
          <a:p>
            <a:r>
              <a:rPr lang="en-US" dirty="0"/>
              <a:t>Comparison layout</a:t>
            </a:r>
          </a:p>
        </p:txBody>
      </p:sp>
    </p:spTree>
    <p:extLst>
      <p:ext uri="{BB962C8B-B14F-4D97-AF65-F5344CB8AC3E}">
        <p14:creationId xmlns:p14="http://schemas.microsoft.com/office/powerpoint/2010/main" val="2007994672"/>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Split content with header">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4FFD8E-0DC3-4B8E-8C49-6A0F23E3D239}"/>
              </a:ext>
            </a:extLst>
          </p:cNvPr>
          <p:cNvSpPr>
            <a:spLocks noGrp="1"/>
          </p:cNvSpPr>
          <p:nvPr>
            <p:ph idx="1" hasCustomPrompt="1"/>
          </p:nvPr>
        </p:nvSpPr>
        <p:spPr>
          <a:xfrm>
            <a:off x="425039" y="1379022"/>
            <a:ext cx="11429999" cy="1231106"/>
          </a:xfrm>
        </p:spPr>
        <p:txBody>
          <a:bodyPr/>
          <a:lstStyle>
            <a:lvl1pPr marL="0" indent="0">
              <a:lnSpc>
                <a:spcPct val="100000"/>
              </a:lnSpc>
              <a:buNone/>
              <a:defRPr sz="2000"/>
            </a:lvl1pPr>
            <a:lvl2pPr marL="228600" indent="0">
              <a:lnSpc>
                <a:spcPct val="100000"/>
              </a:lnSpc>
              <a:buNone/>
              <a:defRPr sz="1800"/>
            </a:lvl2pPr>
            <a:lvl3pPr marL="457200" indent="0">
              <a:lnSpc>
                <a:spcPct val="100000"/>
              </a:lnSpc>
              <a:buNone/>
              <a:defRPr sz="1600"/>
            </a:lvl3pPr>
            <a:lvl4pPr marL="685800" indent="0">
              <a:buNone/>
              <a:defRPr sz="1400"/>
            </a:lvl4pPr>
            <a:lvl5pPr marL="685800" indent="0">
              <a:buNone/>
              <a:defRPr sz="1400"/>
            </a:lvl5pPr>
          </a:lstStyle>
          <a:p>
            <a:pPr lvl="0"/>
            <a:r>
              <a:rPr lang="en-US" dirty="0"/>
              <a:t>Enter slide content</a:t>
            </a:r>
          </a:p>
          <a:p>
            <a:pPr lvl="1"/>
            <a:r>
              <a:rPr lang="en-US" dirty="0"/>
              <a:t>Second level</a:t>
            </a:r>
          </a:p>
          <a:p>
            <a:pPr lvl="2"/>
            <a:r>
              <a:rPr lang="en-US" dirty="0"/>
              <a:t>Third level</a:t>
            </a:r>
          </a:p>
        </p:txBody>
      </p:sp>
      <p:sp>
        <p:nvSpPr>
          <p:cNvPr id="5" name="Content Placeholder 2">
            <a:extLst>
              <a:ext uri="{FF2B5EF4-FFF2-40B4-BE49-F238E27FC236}">
                <a16:creationId xmlns:a16="http://schemas.microsoft.com/office/drawing/2014/main" id="{F6AACF00-959A-2B82-CD02-0DA478B13B18}"/>
              </a:ext>
            </a:extLst>
          </p:cNvPr>
          <p:cNvSpPr>
            <a:spLocks noGrp="1"/>
          </p:cNvSpPr>
          <p:nvPr>
            <p:ph sz="half" idx="10" hasCustomPrompt="1"/>
          </p:nvPr>
        </p:nvSpPr>
        <p:spPr>
          <a:xfrm>
            <a:off x="425038" y="2984229"/>
            <a:ext cx="5448300" cy="1815882"/>
          </a:xfrm>
        </p:spPr>
        <p:txBody>
          <a:bodyPr/>
          <a:lstStyle>
            <a:lvl1pPr>
              <a:lnSpc>
                <a:spcPct val="100000"/>
              </a:lnSpc>
              <a:defRPr sz="2000"/>
            </a:lvl1pPr>
            <a:lvl2pPr>
              <a:lnSpc>
                <a:spcPct val="100000"/>
              </a:lnSpc>
              <a:defRPr sz="1800"/>
            </a:lvl2pPr>
            <a:lvl3pPr>
              <a:lnSpc>
                <a:spcPct val="100000"/>
              </a:lnSpc>
              <a:defRPr sz="1600"/>
            </a:lvl3pPr>
            <a:lvl4pPr>
              <a:lnSpc>
                <a:spcPct val="100000"/>
              </a:lnSpc>
              <a:defRPr sz="1400"/>
            </a:lvl4pPr>
            <a:lvl5pPr>
              <a:lnSpc>
                <a:spcPct val="100000"/>
              </a:lnSpc>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74962A34-26C7-E1E9-09A4-2844AB099321}"/>
              </a:ext>
            </a:extLst>
          </p:cNvPr>
          <p:cNvSpPr>
            <a:spLocks noGrp="1"/>
          </p:cNvSpPr>
          <p:nvPr>
            <p:ph sz="half" idx="2" hasCustomPrompt="1"/>
          </p:nvPr>
        </p:nvSpPr>
        <p:spPr>
          <a:xfrm>
            <a:off x="6292438" y="2984229"/>
            <a:ext cx="5562600" cy="1815882"/>
          </a:xfrm>
        </p:spPr>
        <p:txBody>
          <a:bodyPr/>
          <a:lstStyle>
            <a:lvl1pPr>
              <a:lnSpc>
                <a:spcPct val="100000"/>
              </a:lnSpc>
              <a:defRPr sz="2000"/>
            </a:lvl1pPr>
            <a:lvl2pPr>
              <a:lnSpc>
                <a:spcPct val="100000"/>
              </a:lnSpc>
              <a:defRPr sz="1800"/>
            </a:lvl2pPr>
            <a:lvl3pPr>
              <a:lnSpc>
                <a:spcPct val="100000"/>
              </a:lnSpc>
              <a:defRPr sz="1600"/>
            </a:lvl3pPr>
            <a:lvl4pPr>
              <a:lnSpc>
                <a:spcPct val="100000"/>
              </a:lnSpc>
              <a:defRPr sz="1400"/>
            </a:lvl4pPr>
            <a:lvl5pPr>
              <a:lnSpc>
                <a:spcPct val="100000"/>
              </a:lnSpc>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1AA73074-962E-13D2-2EF9-82F3F36E515A}"/>
              </a:ext>
            </a:extLst>
          </p:cNvPr>
          <p:cNvSpPr>
            <a:spLocks noGrp="1"/>
          </p:cNvSpPr>
          <p:nvPr>
            <p:ph type="title" hasCustomPrompt="1"/>
          </p:nvPr>
        </p:nvSpPr>
        <p:spPr>
          <a:xfrm>
            <a:off x="425038" y="355015"/>
            <a:ext cx="11430001" cy="638175"/>
          </a:xfrm>
        </p:spPr>
        <p:txBody>
          <a:bodyPr/>
          <a:lstStyle>
            <a:lvl1pPr>
              <a:defRPr/>
            </a:lvl1pPr>
          </a:lstStyle>
          <a:p>
            <a:r>
              <a:rPr lang="en-US" dirty="0"/>
              <a:t>Title, content, and two-column layout</a:t>
            </a:r>
          </a:p>
        </p:txBody>
      </p:sp>
    </p:spTree>
    <p:extLst>
      <p:ext uri="{BB962C8B-B14F-4D97-AF65-F5344CB8AC3E}">
        <p14:creationId xmlns:p14="http://schemas.microsoft.com/office/powerpoint/2010/main" val="1482833609"/>
      </p:ext>
    </p:extLst>
  </p:cSld>
  <p:clrMapOvr>
    <a:masterClrMapping/>
  </p:clrMapOvr>
  <p:transition>
    <p:fade/>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Two Content with Subtitle">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434AC24-E85E-407F-973E-699BC706DC81}"/>
              </a:ext>
            </a:extLst>
          </p:cNvPr>
          <p:cNvSpPr>
            <a:spLocks noGrp="1"/>
          </p:cNvSpPr>
          <p:nvPr>
            <p:ph sz="quarter" idx="11" hasCustomPrompt="1"/>
          </p:nvPr>
        </p:nvSpPr>
        <p:spPr>
          <a:xfrm>
            <a:off x="420624" y="1714500"/>
            <a:ext cx="5561076" cy="2154436"/>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004959F6-41EE-4D17-B71F-BB0F4BB3DB42}"/>
              </a:ext>
            </a:extLst>
          </p:cNvPr>
          <p:cNvSpPr>
            <a:spLocks noGrp="1"/>
          </p:cNvSpPr>
          <p:nvPr>
            <p:ph sz="quarter" idx="12" hasCustomPrompt="1"/>
          </p:nvPr>
        </p:nvSpPr>
        <p:spPr>
          <a:xfrm>
            <a:off x="6210300" y="1714500"/>
            <a:ext cx="5638800" cy="2154436"/>
          </a:xfrm>
        </p:spPr>
        <p:txBody>
          <a:bodyPr/>
          <a:lstStyle>
            <a:lvl1pPr marL="0" indent="0">
              <a:lnSpc>
                <a:spcPct val="100000"/>
              </a:lnSpc>
              <a:buNone/>
              <a:defRPr/>
            </a:lvl1pPr>
            <a:lvl2pPr marL="228600" indent="0">
              <a:lnSpc>
                <a:spcPct val="100000"/>
              </a:lnSpc>
              <a:buNone/>
              <a:defRPr/>
            </a:lvl2pPr>
            <a:lvl3pPr marL="457200" indent="0">
              <a:lnSpc>
                <a:spcPct val="100000"/>
              </a:lnSpc>
              <a:buNone/>
              <a:defRPr/>
            </a:lvl3pPr>
            <a:lvl4pPr marL="685800" indent="0">
              <a:lnSpc>
                <a:spcPct val="100000"/>
              </a:lnSpc>
              <a:buNone/>
              <a:defRPr/>
            </a:lvl4pPr>
            <a:lvl5pPr marL="685800" indent="0">
              <a:lnSpc>
                <a:spcPct val="100000"/>
              </a:lnSpc>
              <a:buNone/>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9" name="Text Placeholder 3">
            <a:extLst>
              <a:ext uri="{FF2B5EF4-FFF2-40B4-BE49-F238E27FC236}">
                <a16:creationId xmlns:a16="http://schemas.microsoft.com/office/drawing/2014/main" id="{746169A4-A79D-A352-C55C-454B12379E4F}"/>
              </a:ext>
            </a:extLst>
          </p:cNvPr>
          <p:cNvSpPr>
            <a:spLocks noGrp="1"/>
          </p:cNvSpPr>
          <p:nvPr>
            <p:ph type="body" sz="quarter" idx="10" hasCustomPrompt="1"/>
          </p:nvPr>
        </p:nvSpPr>
        <p:spPr>
          <a:xfrm>
            <a:off x="425038" y="1051130"/>
            <a:ext cx="11416448"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10" name="Title 1">
            <a:extLst>
              <a:ext uri="{FF2B5EF4-FFF2-40B4-BE49-F238E27FC236}">
                <a16:creationId xmlns:a16="http://schemas.microsoft.com/office/drawing/2014/main" id="{0777CA96-CA32-986F-575E-A03423534F03}"/>
              </a:ext>
            </a:extLst>
          </p:cNvPr>
          <p:cNvSpPr>
            <a:spLocks noGrp="1"/>
          </p:cNvSpPr>
          <p:nvPr>
            <p:ph type="title" hasCustomPrompt="1"/>
          </p:nvPr>
        </p:nvSpPr>
        <p:spPr>
          <a:xfrm>
            <a:off x="425038" y="355015"/>
            <a:ext cx="11424061" cy="638175"/>
          </a:xfrm>
        </p:spPr>
        <p:txBody>
          <a:bodyPr/>
          <a:lstStyle>
            <a:lvl1pPr>
              <a:defRPr/>
            </a:lvl1pPr>
          </a:lstStyle>
          <a:p>
            <a:r>
              <a:rPr lang="en-US" dirty="0"/>
              <a:t>Two-column with subtitle layout</a:t>
            </a:r>
          </a:p>
        </p:txBody>
      </p:sp>
    </p:spTree>
    <p:extLst>
      <p:ext uri="{BB962C8B-B14F-4D97-AF65-F5344CB8AC3E}">
        <p14:creationId xmlns:p14="http://schemas.microsoft.com/office/powerpoint/2010/main" val="1040424136"/>
      </p:ext>
    </p:extLst>
  </p:cSld>
  <p:clrMapOvr>
    <a:masterClrMapping/>
  </p:clrMapOvr>
  <p:transition>
    <p:fade/>
  </p:transition>
  <p:extLst>
    <p:ext uri="{DCECCB84-F9BA-43D5-87BE-67443E8EF086}">
      <p15:sldGuideLst xmlns:p15="http://schemas.microsoft.com/office/powerpoint/2012/main">
        <p15:guide id="5" pos="3768">
          <p15:clr>
            <a:srgbClr val="FBAE40"/>
          </p15:clr>
        </p15:guide>
        <p15:guide id="6" pos="3912">
          <p15:clr>
            <a:srgbClr val="FBAE40"/>
          </p15:clr>
        </p15:guide>
      </p15:sldGuideLst>
    </p:ext>
  </p:extLst>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wo Content, Subtitle, and Bullets">
    <p:bg>
      <p:bgPr>
        <a:solidFill>
          <a:schemeClr val="bg1"/>
        </a:soli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3117784-3939-47DC-817E-56BA8ACDF9B6}"/>
              </a:ext>
            </a:extLst>
          </p:cNvPr>
          <p:cNvSpPr>
            <a:spLocks noGrp="1"/>
          </p:cNvSpPr>
          <p:nvPr>
            <p:ph sz="quarter" idx="11" hasCustomPrompt="1"/>
          </p:nvPr>
        </p:nvSpPr>
        <p:spPr>
          <a:xfrm>
            <a:off x="420624" y="1714500"/>
            <a:ext cx="5561076"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3DD8E906-2D5C-440E-979E-D7FE653CDD23}"/>
              </a:ext>
            </a:extLst>
          </p:cNvPr>
          <p:cNvSpPr>
            <a:spLocks noGrp="1"/>
          </p:cNvSpPr>
          <p:nvPr>
            <p:ph sz="quarter" idx="12" hasCustomPrompt="1"/>
          </p:nvPr>
        </p:nvSpPr>
        <p:spPr>
          <a:xfrm>
            <a:off x="6210300" y="1714500"/>
            <a:ext cx="5638800" cy="215443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id="{FA801EF7-628F-A649-5DFF-3BD0E55F813E}"/>
              </a:ext>
            </a:extLst>
          </p:cNvPr>
          <p:cNvSpPr>
            <a:spLocks noGrp="1"/>
          </p:cNvSpPr>
          <p:nvPr>
            <p:ph type="body" sz="quarter" idx="10" hasCustomPrompt="1"/>
          </p:nvPr>
        </p:nvSpPr>
        <p:spPr>
          <a:xfrm>
            <a:off x="425038" y="1051130"/>
            <a:ext cx="11416448" cy="338554"/>
          </a:xfrm>
        </p:spPr>
        <p:txBody>
          <a:bodyPr/>
          <a:lstStyle>
            <a:lvl1pPr marL="0" indent="0">
              <a:lnSpc>
                <a:spcPct val="100000"/>
              </a:lnSpc>
              <a:spcAft>
                <a:spcPts val="1200"/>
              </a:spcAft>
              <a:buNone/>
              <a:defRPr sz="1600" b="1" cap="all" spc="400" baseline="0">
                <a:solidFill>
                  <a:schemeClr val="accent1">
                    <a:lumMod val="40000"/>
                    <a:lumOff val="60000"/>
                  </a:schemeClr>
                </a:solidFill>
                <a:latin typeface="Amazon Ember Mono" panose="020B0509020204020204" pitchFamily="49" charset="0"/>
                <a:ea typeface="Amazon Ember Mono" panose="020B0509020204020204" pitchFamily="49" charset="0"/>
                <a:cs typeface="Amazon Ember Mono" panose="020B0509020204020204" pitchFamily="49" charset="0"/>
              </a:defRPr>
            </a:lvl1pPr>
          </a:lstStyle>
          <a:p>
            <a:pPr lvl="0"/>
            <a:r>
              <a:rPr lang="en-US" dirty="0"/>
              <a:t>Enter subtitle</a:t>
            </a:r>
          </a:p>
        </p:txBody>
      </p:sp>
      <p:sp>
        <p:nvSpPr>
          <p:cNvPr id="10" name="Title 1">
            <a:extLst>
              <a:ext uri="{FF2B5EF4-FFF2-40B4-BE49-F238E27FC236}">
                <a16:creationId xmlns:a16="http://schemas.microsoft.com/office/drawing/2014/main" id="{049251E6-BE95-4702-8DE8-B00B145CAFA6}"/>
              </a:ext>
            </a:extLst>
          </p:cNvPr>
          <p:cNvSpPr>
            <a:spLocks noGrp="1"/>
          </p:cNvSpPr>
          <p:nvPr>
            <p:ph type="title" hasCustomPrompt="1"/>
          </p:nvPr>
        </p:nvSpPr>
        <p:spPr>
          <a:xfrm>
            <a:off x="425038" y="355015"/>
            <a:ext cx="11424061" cy="638175"/>
          </a:xfrm>
        </p:spPr>
        <p:txBody>
          <a:bodyPr/>
          <a:lstStyle>
            <a:lvl1pPr>
              <a:defRPr/>
            </a:lvl1pPr>
          </a:lstStyle>
          <a:p>
            <a:r>
              <a:rPr lang="en-US" dirty="0"/>
              <a:t>Two-column list with subtitle layout</a:t>
            </a:r>
          </a:p>
        </p:txBody>
      </p:sp>
    </p:spTree>
    <p:extLst>
      <p:ext uri="{BB962C8B-B14F-4D97-AF65-F5344CB8AC3E}">
        <p14:creationId xmlns:p14="http://schemas.microsoft.com/office/powerpoint/2010/main" val="2414831709"/>
      </p:ext>
    </p:extLst>
  </p:cSld>
  <p:clrMapOvr>
    <a:masterClrMapping/>
  </p:clrMapOvr>
  <p:transition>
    <p:fade/>
  </p:transition>
  <p:extLst>
    <p:ext uri="{DCECCB84-F9BA-43D5-87BE-67443E8EF086}">
      <p15:sldGuideLst xmlns:p15="http://schemas.microsoft.com/office/powerpoint/2012/main">
        <p15:guide id="5" pos="3768">
          <p15:clr>
            <a:srgbClr val="FBAE40"/>
          </p15:clr>
        </p15:guide>
        <p15:guide id="6" pos="3912">
          <p15:clr>
            <a:srgbClr val="FBAE40"/>
          </p15:clr>
        </p15:guide>
      </p15:sldGuideLst>
    </p:ext>
  </p:extLst>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Two Content with images">
    <p:bg>
      <p:bgPr>
        <a:solidFill>
          <a:schemeClr val="bg1"/>
        </a:solidFill>
        <a:effectLst/>
      </p:bgPr>
    </p:bg>
    <p:spTree>
      <p:nvGrpSpPr>
        <p:cNvPr id="1" name=""/>
        <p:cNvGrpSpPr/>
        <p:nvPr/>
      </p:nvGrpSpPr>
      <p:grpSpPr>
        <a:xfrm>
          <a:off x="0" y="0"/>
          <a:ext cx="0" cy="0"/>
          <a:chOff x="0" y="0"/>
          <a:chExt cx="0" cy="0"/>
        </a:xfrm>
      </p:grpSpPr>
      <p:sp>
        <p:nvSpPr>
          <p:cNvPr id="20" name="Rectangle: Rounded Corners 8">
            <a:extLst>
              <a:ext uri="{FF2B5EF4-FFF2-40B4-BE49-F238E27FC236}">
                <a16:creationId xmlns:a16="http://schemas.microsoft.com/office/drawing/2014/main" id="{52A9D721-E861-5726-ED15-D85B27E33079}"/>
              </a:ext>
            </a:extLst>
          </p:cNvPr>
          <p:cNvSpPr/>
          <p:nvPr userDrawn="1"/>
        </p:nvSpPr>
        <p:spPr>
          <a:xfrm>
            <a:off x="419100" y="1371600"/>
            <a:ext cx="5531138" cy="4724400"/>
          </a:xfrm>
          <a:prstGeom prst="roundRect">
            <a:avLst>
              <a:gd name="adj" fmla="val 297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1" name="Rectangle: Rounded Corners 9">
            <a:extLst>
              <a:ext uri="{FF2B5EF4-FFF2-40B4-BE49-F238E27FC236}">
                <a16:creationId xmlns:a16="http://schemas.microsoft.com/office/drawing/2014/main" id="{EAD1E70E-986D-7358-8938-DF58B1437DC4}"/>
              </a:ext>
            </a:extLst>
          </p:cNvPr>
          <p:cNvSpPr/>
          <p:nvPr userDrawn="1"/>
        </p:nvSpPr>
        <p:spPr>
          <a:xfrm>
            <a:off x="6317962" y="1371600"/>
            <a:ext cx="5531138" cy="4724400"/>
          </a:xfrm>
          <a:prstGeom prst="roundRect">
            <a:avLst>
              <a:gd name="adj" fmla="val 281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2" name="Content Placeholder 2">
            <a:extLst>
              <a:ext uri="{FF2B5EF4-FFF2-40B4-BE49-F238E27FC236}">
                <a16:creationId xmlns:a16="http://schemas.microsoft.com/office/drawing/2014/main" id="{1528BA9E-5164-0A8B-BB33-4098B73E9960}"/>
              </a:ext>
            </a:extLst>
          </p:cNvPr>
          <p:cNvSpPr>
            <a:spLocks noGrp="1"/>
          </p:cNvSpPr>
          <p:nvPr>
            <p:ph sz="half" idx="1" hasCustomPrompt="1"/>
          </p:nvPr>
        </p:nvSpPr>
        <p:spPr>
          <a:xfrm>
            <a:off x="562841" y="4227283"/>
            <a:ext cx="5160818" cy="1687641"/>
          </a:xfrm>
        </p:spPr>
        <p:txBody>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23" name="Content Placeholder 3">
            <a:extLst>
              <a:ext uri="{FF2B5EF4-FFF2-40B4-BE49-F238E27FC236}">
                <a16:creationId xmlns:a16="http://schemas.microsoft.com/office/drawing/2014/main" id="{B3602169-7114-BC70-13CF-6B0B928430A8}"/>
              </a:ext>
            </a:extLst>
          </p:cNvPr>
          <p:cNvSpPr>
            <a:spLocks noGrp="1"/>
          </p:cNvSpPr>
          <p:nvPr>
            <p:ph sz="half" idx="2" hasCustomPrompt="1"/>
          </p:nvPr>
        </p:nvSpPr>
        <p:spPr>
          <a:xfrm>
            <a:off x="6468341" y="4227283"/>
            <a:ext cx="5160818" cy="1687641"/>
          </a:xfrm>
        </p:spPr>
        <p:txBody>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24" name="Picture Placeholder 6">
            <a:extLst>
              <a:ext uri="{FF2B5EF4-FFF2-40B4-BE49-F238E27FC236}">
                <a16:creationId xmlns:a16="http://schemas.microsoft.com/office/drawing/2014/main" id="{057719C2-D02D-5139-3712-7EAE10AD07BC}"/>
              </a:ext>
            </a:extLst>
          </p:cNvPr>
          <p:cNvSpPr>
            <a:spLocks noGrp="1"/>
          </p:cNvSpPr>
          <p:nvPr>
            <p:ph type="pic" sz="quarter" idx="10" hasCustomPrompt="1"/>
          </p:nvPr>
        </p:nvSpPr>
        <p:spPr>
          <a:xfrm>
            <a:off x="419100" y="1371600"/>
            <a:ext cx="5528604" cy="2748116"/>
          </a:xfrm>
          <a:prstGeom prst="roundRect">
            <a:avLst>
              <a:gd name="adj" fmla="val 5983"/>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5" name="Picture Placeholder 6">
            <a:extLst>
              <a:ext uri="{FF2B5EF4-FFF2-40B4-BE49-F238E27FC236}">
                <a16:creationId xmlns:a16="http://schemas.microsoft.com/office/drawing/2014/main" id="{B43301AC-6A90-E344-31FF-1B62EF56090B}"/>
              </a:ext>
            </a:extLst>
          </p:cNvPr>
          <p:cNvSpPr>
            <a:spLocks noGrp="1"/>
          </p:cNvSpPr>
          <p:nvPr>
            <p:ph type="pic" sz="quarter" idx="11" hasCustomPrompt="1"/>
          </p:nvPr>
        </p:nvSpPr>
        <p:spPr>
          <a:xfrm>
            <a:off x="6320496" y="1371600"/>
            <a:ext cx="5528604" cy="2748116"/>
          </a:xfrm>
          <a:prstGeom prst="roundRect">
            <a:avLst>
              <a:gd name="adj" fmla="val 5034"/>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7" name="Title 1">
            <a:extLst>
              <a:ext uri="{FF2B5EF4-FFF2-40B4-BE49-F238E27FC236}">
                <a16:creationId xmlns:a16="http://schemas.microsoft.com/office/drawing/2014/main" id="{02B09DC9-F71B-505C-799E-74C56AC7767B}"/>
              </a:ext>
            </a:extLst>
          </p:cNvPr>
          <p:cNvSpPr>
            <a:spLocks noGrp="1"/>
          </p:cNvSpPr>
          <p:nvPr>
            <p:ph type="title" hasCustomPrompt="1"/>
          </p:nvPr>
        </p:nvSpPr>
        <p:spPr>
          <a:xfrm>
            <a:off x="426562" y="342900"/>
            <a:ext cx="11422538" cy="649159"/>
          </a:xfrm>
        </p:spPr>
        <p:txBody>
          <a:bodyPr/>
          <a:lstStyle>
            <a:lvl1pPr>
              <a:defRPr/>
            </a:lvl1pPr>
          </a:lstStyle>
          <a:p>
            <a:r>
              <a:rPr lang="en-US" dirty="0"/>
              <a:t>Two-column with images layout</a:t>
            </a:r>
          </a:p>
        </p:txBody>
      </p:sp>
    </p:spTree>
    <p:extLst>
      <p:ext uri="{BB962C8B-B14F-4D97-AF65-F5344CB8AC3E}">
        <p14:creationId xmlns:p14="http://schemas.microsoft.com/office/powerpoint/2010/main" val="371207757"/>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Two images split">
    <p:bg>
      <p:bgPr>
        <a:solidFill>
          <a:schemeClr val="bg1"/>
        </a:solidFill>
        <a:effectLst/>
      </p:bgPr>
    </p:bg>
    <p:spTree>
      <p:nvGrpSpPr>
        <p:cNvPr id="1" name=""/>
        <p:cNvGrpSpPr/>
        <p:nvPr/>
      </p:nvGrpSpPr>
      <p:grpSpPr>
        <a:xfrm>
          <a:off x="0" y="0"/>
          <a:ext cx="0" cy="0"/>
          <a:chOff x="0" y="0"/>
          <a:chExt cx="0" cy="0"/>
        </a:xfrm>
      </p:grpSpPr>
      <p:sp>
        <p:nvSpPr>
          <p:cNvPr id="12" name="Rectangle: Rounded Corners 8">
            <a:extLst>
              <a:ext uri="{FF2B5EF4-FFF2-40B4-BE49-F238E27FC236}">
                <a16:creationId xmlns:a16="http://schemas.microsoft.com/office/drawing/2014/main" id="{1E2270C4-C33E-1E7D-CD57-F6F5C9565DE6}"/>
              </a:ext>
            </a:extLst>
          </p:cNvPr>
          <p:cNvSpPr/>
          <p:nvPr userDrawn="1"/>
        </p:nvSpPr>
        <p:spPr>
          <a:xfrm>
            <a:off x="411042" y="1371600"/>
            <a:ext cx="11438059"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3" name="Title 1">
            <a:extLst>
              <a:ext uri="{FF2B5EF4-FFF2-40B4-BE49-F238E27FC236}">
                <a16:creationId xmlns:a16="http://schemas.microsoft.com/office/drawing/2014/main" id="{3EF7DF84-B876-2E67-626C-7A3C9B4BEB1D}"/>
              </a:ext>
            </a:extLst>
          </p:cNvPr>
          <p:cNvSpPr>
            <a:spLocks noGrp="1"/>
          </p:cNvSpPr>
          <p:nvPr>
            <p:ph type="title" hasCustomPrompt="1"/>
          </p:nvPr>
        </p:nvSpPr>
        <p:spPr>
          <a:xfrm>
            <a:off x="419100" y="342901"/>
            <a:ext cx="11429999" cy="647176"/>
          </a:xfrm>
        </p:spPr>
        <p:txBody>
          <a:bodyPr vert="horz" lIns="0" tIns="45720" rIns="0" bIns="45720" rtlCol="0" anchor="ctr" anchorCtr="0">
            <a:noAutofit/>
          </a:bodyPr>
          <a:lstStyle>
            <a:lvl1pPr>
              <a:defRPr lang="en-US" dirty="0"/>
            </a:lvl1pPr>
          </a:lstStyle>
          <a:p>
            <a:pPr lvl="0"/>
            <a:r>
              <a:rPr lang="en-US" dirty="0"/>
              <a:t>Two-row with images layout</a:t>
            </a:r>
          </a:p>
        </p:txBody>
      </p:sp>
      <p:sp>
        <p:nvSpPr>
          <p:cNvPr id="14" name="Content Placeholder 2">
            <a:extLst>
              <a:ext uri="{FF2B5EF4-FFF2-40B4-BE49-F238E27FC236}">
                <a16:creationId xmlns:a16="http://schemas.microsoft.com/office/drawing/2014/main" id="{2E03A313-10D1-62E5-3C71-19884C97BE07}"/>
              </a:ext>
            </a:extLst>
          </p:cNvPr>
          <p:cNvSpPr>
            <a:spLocks noGrp="1"/>
          </p:cNvSpPr>
          <p:nvPr>
            <p:ph sz="half" idx="1" hasCustomPrompt="1"/>
          </p:nvPr>
        </p:nvSpPr>
        <p:spPr>
          <a:xfrm>
            <a:off x="4425949" y="1593925"/>
            <a:ext cx="7086600" cy="1612749"/>
          </a:xfrm>
        </p:spPr>
        <p:txBody>
          <a:bodyPr anchor="ctr" anchorCtr="0">
            <a:normAutofit/>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15" name="Picture Placeholder 6">
            <a:extLst>
              <a:ext uri="{FF2B5EF4-FFF2-40B4-BE49-F238E27FC236}">
                <a16:creationId xmlns:a16="http://schemas.microsoft.com/office/drawing/2014/main" id="{A66E6441-C4C4-1249-71FD-25B0A089D4A7}"/>
              </a:ext>
            </a:extLst>
          </p:cNvPr>
          <p:cNvSpPr>
            <a:spLocks noGrp="1"/>
          </p:cNvSpPr>
          <p:nvPr>
            <p:ph type="pic" sz="quarter" idx="10" hasCustomPrompt="1"/>
          </p:nvPr>
        </p:nvSpPr>
        <p:spPr>
          <a:xfrm>
            <a:off x="419100" y="1371600"/>
            <a:ext cx="3543300" cy="2040194"/>
          </a:xfrm>
          <a:prstGeom prst="roundRect">
            <a:avLst>
              <a:gd name="adj" fmla="val 5983"/>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17" name="Rectangle: Rounded Corners 8">
            <a:extLst>
              <a:ext uri="{FF2B5EF4-FFF2-40B4-BE49-F238E27FC236}">
                <a16:creationId xmlns:a16="http://schemas.microsoft.com/office/drawing/2014/main" id="{F3F76BC6-823E-9CC3-7246-B2C206464005}"/>
              </a:ext>
            </a:extLst>
          </p:cNvPr>
          <p:cNvSpPr/>
          <p:nvPr userDrawn="1"/>
        </p:nvSpPr>
        <p:spPr>
          <a:xfrm>
            <a:off x="411042" y="3810000"/>
            <a:ext cx="11438059"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8" name="Content Placeholder 2">
            <a:extLst>
              <a:ext uri="{FF2B5EF4-FFF2-40B4-BE49-F238E27FC236}">
                <a16:creationId xmlns:a16="http://schemas.microsoft.com/office/drawing/2014/main" id="{9E62E40E-E95B-6738-E419-7ED7C1080292}"/>
              </a:ext>
            </a:extLst>
          </p:cNvPr>
          <p:cNvSpPr>
            <a:spLocks noGrp="1"/>
          </p:cNvSpPr>
          <p:nvPr>
            <p:ph sz="half" idx="11" hasCustomPrompt="1"/>
          </p:nvPr>
        </p:nvSpPr>
        <p:spPr>
          <a:xfrm>
            <a:off x="679859" y="4032325"/>
            <a:ext cx="7086600" cy="1612749"/>
          </a:xfrm>
        </p:spPr>
        <p:txBody>
          <a:bodyPr anchor="ctr" anchorCtr="0">
            <a:normAutofit/>
          </a:bodyPr>
          <a:lstStyle>
            <a:lvl1pPr marL="0" indent="0">
              <a:lnSpc>
                <a:spcPct val="100000"/>
              </a:lnSpc>
              <a:spcAft>
                <a:spcPts val="800"/>
              </a:spcAft>
              <a:buNone/>
              <a:defRPr sz="2000"/>
            </a:lvl1pPr>
            <a:lvl2pPr marL="228600" indent="0">
              <a:lnSpc>
                <a:spcPct val="100000"/>
              </a:lnSpc>
              <a:spcAft>
                <a:spcPts val="600"/>
              </a:spcAft>
              <a:buNone/>
              <a:defRPr sz="1800"/>
            </a:lvl2pPr>
            <a:lvl3pPr marL="457200" indent="0">
              <a:lnSpc>
                <a:spcPct val="100000"/>
              </a:lnSpc>
              <a:buNone/>
              <a:defRPr sz="1600"/>
            </a:lvl3pPr>
            <a:lvl4pPr marL="685800" indent="0">
              <a:lnSpc>
                <a:spcPct val="100000"/>
              </a:lnSpc>
              <a:buNone/>
              <a:defRPr sz="1400"/>
            </a:lvl4pPr>
            <a:lvl5pPr marL="685800" indent="0">
              <a:lnSpc>
                <a:spcPct val="100000"/>
              </a:lnSpc>
              <a:buNone/>
              <a:defRPr sz="1400"/>
            </a:lvl5pPr>
          </a:lstStyle>
          <a:p>
            <a:pPr lvl="0"/>
            <a:r>
              <a:rPr lang="en-US"/>
              <a:t>Enter slide content</a:t>
            </a:r>
          </a:p>
          <a:p>
            <a:pPr lvl="1"/>
            <a:r>
              <a:rPr lang="en-US"/>
              <a:t>Second level</a:t>
            </a:r>
          </a:p>
          <a:p>
            <a:pPr lvl="2"/>
            <a:r>
              <a:rPr lang="en-US"/>
              <a:t>Third level</a:t>
            </a:r>
          </a:p>
          <a:p>
            <a:pPr lvl="3"/>
            <a:r>
              <a:rPr lang="en-US"/>
              <a:t>Fourth level</a:t>
            </a:r>
          </a:p>
          <a:p>
            <a:pPr lvl="4"/>
            <a:r>
              <a:rPr lang="en-US"/>
              <a:t>Fifth level</a:t>
            </a:r>
          </a:p>
        </p:txBody>
      </p:sp>
      <p:sp>
        <p:nvSpPr>
          <p:cNvPr id="19" name="Picture Placeholder 6">
            <a:extLst>
              <a:ext uri="{FF2B5EF4-FFF2-40B4-BE49-F238E27FC236}">
                <a16:creationId xmlns:a16="http://schemas.microsoft.com/office/drawing/2014/main" id="{E1C64382-C500-09BE-522A-7DFF8894CAD8}"/>
              </a:ext>
            </a:extLst>
          </p:cNvPr>
          <p:cNvSpPr>
            <a:spLocks noGrp="1"/>
          </p:cNvSpPr>
          <p:nvPr>
            <p:ph type="pic" sz="quarter" idx="12" hasCustomPrompt="1"/>
          </p:nvPr>
        </p:nvSpPr>
        <p:spPr>
          <a:xfrm>
            <a:off x="8305800" y="3810000"/>
            <a:ext cx="3543300" cy="2040194"/>
          </a:xfrm>
          <a:prstGeom prst="roundRect">
            <a:avLst>
              <a:gd name="adj" fmla="val 5983"/>
            </a:avLst>
          </a:prstGeom>
          <a:effectLst/>
        </p:spPr>
        <p:txBody>
          <a:bodyPr anchor="ctr"/>
          <a:lstStyle>
            <a:lvl1pPr marL="0" indent="0" algn="ctr">
              <a:buNone/>
              <a:defRPr/>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1489208785"/>
      </p:ext>
    </p:extLst>
  </p:cSld>
  <p:clrMapOvr>
    <a:masterClrMapping/>
  </p:clrMapOvr>
  <p:transition>
    <p:fade/>
  </p:transition>
  <p:extLst>
    <p:ext uri="{DCECCB84-F9BA-43D5-87BE-67443E8EF086}">
      <p15:sldGuideLst xmlns:p15="http://schemas.microsoft.com/office/powerpoint/2012/main">
        <p15:guide id="1" pos="3768">
          <p15:clr>
            <a:srgbClr val="FBAE40"/>
          </p15:clr>
        </p15:guide>
        <p15:guide id="2" pos="3912">
          <p15:clr>
            <a:srgbClr val="FBAE40"/>
          </p15:clr>
        </p15:guide>
      </p15:sldGuideLst>
    </p:ext>
  </p:extLs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Three pillars_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lvl1pPr>
              <a:defRPr/>
            </a:lvl1pPr>
          </a:lstStyle>
          <a:p>
            <a:r>
              <a:rPr lang="en-US" dirty="0"/>
              <a:t>Three-column with square images layout</a:t>
            </a:r>
          </a:p>
        </p:txBody>
      </p:sp>
      <p:sp>
        <p:nvSpPr>
          <p:cNvPr id="6" name="Text Placeholder 2">
            <a:extLst>
              <a:ext uri="{FF2B5EF4-FFF2-40B4-BE49-F238E27FC236}">
                <a16:creationId xmlns:a16="http://schemas.microsoft.com/office/drawing/2014/main" id="{10BFD12E-90CE-C652-D318-19A128794C78}"/>
              </a:ext>
            </a:extLst>
          </p:cNvPr>
          <p:cNvSpPr>
            <a:spLocks noGrp="1"/>
          </p:cNvSpPr>
          <p:nvPr>
            <p:ph type="body" idx="1" hasCustomPrompt="1"/>
          </p:nvPr>
        </p:nvSpPr>
        <p:spPr>
          <a:xfrm>
            <a:off x="419101" y="3429129"/>
            <a:ext cx="3483864" cy="369332"/>
          </a:xfrm>
        </p:spPr>
        <p:txBody>
          <a:bodyPr anchor="t"/>
          <a:lstStyle>
            <a:lvl1pPr marL="0" indent="0" algn="ctr">
              <a:buNone/>
              <a:defRPr sz="2000" b="1">
                <a:solidFill>
                  <a:srgbClr val="42B4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06DC1607-DD34-92DA-9340-AF0A334035F1}"/>
              </a:ext>
            </a:extLst>
          </p:cNvPr>
          <p:cNvSpPr>
            <a:spLocks noGrp="1"/>
          </p:cNvSpPr>
          <p:nvPr>
            <p:ph sz="half" idx="2" hasCustomPrompt="1"/>
          </p:nvPr>
        </p:nvSpPr>
        <p:spPr>
          <a:xfrm>
            <a:off x="419100" y="3959942"/>
            <a:ext cx="3483864" cy="933589"/>
          </a:xfrm>
        </p:spPr>
        <p:txBody>
          <a:bodyPr/>
          <a:lstStyle>
            <a:lvl1pPr marL="0" indent="0" algn="ctr">
              <a:lnSpc>
                <a:spcPct val="100000"/>
              </a:lnSpc>
              <a:spcAft>
                <a:spcPts val="400"/>
              </a:spcAft>
              <a:buNone/>
              <a:defRPr sz="1800"/>
            </a:lvl1pPr>
            <a:lvl2pPr marL="285750" indent="0" algn="ctr">
              <a:lnSpc>
                <a:spcPct val="100000"/>
              </a:lnSpc>
              <a:spcAft>
                <a:spcPts val="400"/>
              </a:spcAft>
              <a:buNone/>
              <a:defRPr sz="1600"/>
            </a:lvl2pPr>
            <a:lvl3pPr marL="628650" indent="0" algn="ctr">
              <a:lnSpc>
                <a:spcPct val="100000"/>
              </a:lnSpc>
              <a:spcAft>
                <a:spcPts val="4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33293554-A33B-9D32-3DB3-3828AE7DF76D}"/>
              </a:ext>
            </a:extLst>
          </p:cNvPr>
          <p:cNvSpPr>
            <a:spLocks noGrp="1"/>
          </p:cNvSpPr>
          <p:nvPr>
            <p:ph type="body" sz="quarter" idx="3" hasCustomPrompt="1"/>
          </p:nvPr>
        </p:nvSpPr>
        <p:spPr>
          <a:xfrm>
            <a:off x="4392168" y="3429129"/>
            <a:ext cx="3483864" cy="369332"/>
          </a:xfrm>
        </p:spPr>
        <p:txBody>
          <a:bodyPr anchor="t"/>
          <a:lstStyle>
            <a:lvl1pPr marL="0" indent="0" algn="ctr">
              <a:buNone/>
              <a:defRPr sz="2000" b="1">
                <a:solidFill>
                  <a:srgbClr val="42B4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9" name="Content Placeholder 5">
            <a:extLst>
              <a:ext uri="{FF2B5EF4-FFF2-40B4-BE49-F238E27FC236}">
                <a16:creationId xmlns:a16="http://schemas.microsoft.com/office/drawing/2014/main" id="{AA3C4F7F-E583-C292-6FE3-AB2BFFC18C1A}"/>
              </a:ext>
            </a:extLst>
          </p:cNvPr>
          <p:cNvSpPr>
            <a:spLocks noGrp="1"/>
          </p:cNvSpPr>
          <p:nvPr>
            <p:ph sz="quarter" idx="4" hasCustomPrompt="1"/>
          </p:nvPr>
        </p:nvSpPr>
        <p:spPr>
          <a:xfrm>
            <a:off x="4392167" y="3959942"/>
            <a:ext cx="3483864" cy="933589"/>
          </a:xfrm>
        </p:spPr>
        <p:txBody>
          <a:bodyPr/>
          <a:lstStyle>
            <a:lvl1pPr marL="0" indent="0" algn="ctr">
              <a:lnSpc>
                <a:spcPct val="100000"/>
              </a:lnSpc>
              <a:spcAft>
                <a:spcPts val="400"/>
              </a:spcAft>
              <a:buNone/>
              <a:defRPr sz="1800"/>
            </a:lvl1pPr>
            <a:lvl2pPr marL="285750" indent="0" algn="ctr">
              <a:lnSpc>
                <a:spcPct val="100000"/>
              </a:lnSpc>
              <a:spcAft>
                <a:spcPts val="400"/>
              </a:spcAft>
              <a:buNone/>
              <a:defRPr sz="1600"/>
            </a:lvl2pPr>
            <a:lvl3pPr marL="628650" indent="0" algn="ctr">
              <a:lnSpc>
                <a:spcPct val="100000"/>
              </a:lnSpc>
              <a:spcAft>
                <a:spcPts val="4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0" name="Text Placeholder 4">
            <a:extLst>
              <a:ext uri="{FF2B5EF4-FFF2-40B4-BE49-F238E27FC236}">
                <a16:creationId xmlns:a16="http://schemas.microsoft.com/office/drawing/2014/main" id="{A0C2E7C7-6272-7C9E-61CC-4BA5EEECCA8E}"/>
              </a:ext>
            </a:extLst>
          </p:cNvPr>
          <p:cNvSpPr>
            <a:spLocks noGrp="1"/>
          </p:cNvSpPr>
          <p:nvPr>
            <p:ph type="body" sz="quarter" idx="13" hasCustomPrompt="1"/>
          </p:nvPr>
        </p:nvSpPr>
        <p:spPr>
          <a:xfrm>
            <a:off x="8365236" y="3429129"/>
            <a:ext cx="3483864" cy="369332"/>
          </a:xfrm>
        </p:spPr>
        <p:txBody>
          <a:bodyPr anchor="t"/>
          <a:lstStyle>
            <a:lvl1pPr marL="0" indent="0" algn="ctr">
              <a:buNone/>
              <a:defRPr sz="2000" b="1">
                <a:solidFill>
                  <a:srgbClr val="42B4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1" name="Content Placeholder 5">
            <a:extLst>
              <a:ext uri="{FF2B5EF4-FFF2-40B4-BE49-F238E27FC236}">
                <a16:creationId xmlns:a16="http://schemas.microsoft.com/office/drawing/2014/main" id="{043B2FDF-2149-9868-48CF-68AF0B50E748}"/>
              </a:ext>
            </a:extLst>
          </p:cNvPr>
          <p:cNvSpPr>
            <a:spLocks noGrp="1"/>
          </p:cNvSpPr>
          <p:nvPr>
            <p:ph sz="quarter" idx="14" hasCustomPrompt="1"/>
          </p:nvPr>
        </p:nvSpPr>
        <p:spPr>
          <a:xfrm>
            <a:off x="8365236" y="3959942"/>
            <a:ext cx="3483864" cy="933589"/>
          </a:xfrm>
        </p:spPr>
        <p:txBody>
          <a:bodyPr/>
          <a:lstStyle>
            <a:lvl1pPr marL="0" indent="0" algn="ctr">
              <a:lnSpc>
                <a:spcPct val="100000"/>
              </a:lnSpc>
              <a:spcAft>
                <a:spcPts val="400"/>
              </a:spcAft>
              <a:buNone/>
              <a:defRPr sz="1800"/>
            </a:lvl1pPr>
            <a:lvl2pPr marL="285750" indent="0" algn="ctr">
              <a:lnSpc>
                <a:spcPct val="100000"/>
              </a:lnSpc>
              <a:spcAft>
                <a:spcPts val="400"/>
              </a:spcAft>
              <a:buNone/>
              <a:defRPr sz="1600"/>
            </a:lvl2pPr>
            <a:lvl3pPr marL="628650" indent="0" algn="ctr">
              <a:lnSpc>
                <a:spcPct val="100000"/>
              </a:lnSpc>
              <a:spcAft>
                <a:spcPts val="4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Picture Placeholder 12">
            <a:extLst>
              <a:ext uri="{FF2B5EF4-FFF2-40B4-BE49-F238E27FC236}">
                <a16:creationId xmlns:a16="http://schemas.microsoft.com/office/drawing/2014/main" id="{1759E99C-9391-1568-8D11-F0380A352E09}"/>
              </a:ext>
            </a:extLst>
          </p:cNvPr>
          <p:cNvSpPr>
            <a:spLocks noGrp="1"/>
          </p:cNvSpPr>
          <p:nvPr>
            <p:ph type="pic" sz="quarter" idx="15" hasCustomPrompt="1"/>
          </p:nvPr>
        </p:nvSpPr>
        <p:spPr>
          <a:xfrm>
            <a:off x="1655950" y="2107943"/>
            <a:ext cx="1010166" cy="954046"/>
          </a:xfrm>
        </p:spPr>
        <p:txBody>
          <a:bodyPr>
            <a:noAutofit/>
          </a:bodyPr>
          <a:lstStyle>
            <a:lvl1pPr marL="0" indent="0">
              <a:buNone/>
              <a:defRPr sz="1800"/>
            </a:lvl1pPr>
          </a:lstStyle>
          <a:p>
            <a:r>
              <a:rPr lang="en-US"/>
              <a:t>Click icon to add image</a:t>
            </a:r>
          </a:p>
        </p:txBody>
      </p:sp>
      <p:sp>
        <p:nvSpPr>
          <p:cNvPr id="13" name="Picture Placeholder 12">
            <a:extLst>
              <a:ext uri="{FF2B5EF4-FFF2-40B4-BE49-F238E27FC236}">
                <a16:creationId xmlns:a16="http://schemas.microsoft.com/office/drawing/2014/main" id="{657E8662-78AD-974B-E4CE-E3BF5371AC9D}"/>
              </a:ext>
            </a:extLst>
          </p:cNvPr>
          <p:cNvSpPr>
            <a:spLocks noGrp="1"/>
          </p:cNvSpPr>
          <p:nvPr>
            <p:ph type="pic" sz="quarter" idx="16" hasCustomPrompt="1"/>
          </p:nvPr>
        </p:nvSpPr>
        <p:spPr>
          <a:xfrm>
            <a:off x="5629017" y="2107943"/>
            <a:ext cx="1010166" cy="954046"/>
          </a:xfrm>
        </p:spPr>
        <p:txBody>
          <a:bodyPr>
            <a:noAutofit/>
          </a:bodyPr>
          <a:lstStyle>
            <a:lvl1pPr marL="0" indent="0">
              <a:buNone/>
              <a:defRPr sz="1800"/>
            </a:lvl1pPr>
          </a:lstStyle>
          <a:p>
            <a:r>
              <a:rPr lang="en-US"/>
              <a:t>Click icon to add image</a:t>
            </a:r>
          </a:p>
        </p:txBody>
      </p:sp>
      <p:sp>
        <p:nvSpPr>
          <p:cNvPr id="14" name="Picture Placeholder 12">
            <a:extLst>
              <a:ext uri="{FF2B5EF4-FFF2-40B4-BE49-F238E27FC236}">
                <a16:creationId xmlns:a16="http://schemas.microsoft.com/office/drawing/2014/main" id="{12123810-DB8B-DEDE-3CC0-864B7B3DE382}"/>
              </a:ext>
            </a:extLst>
          </p:cNvPr>
          <p:cNvSpPr>
            <a:spLocks noGrp="1"/>
          </p:cNvSpPr>
          <p:nvPr>
            <p:ph type="pic" sz="quarter" idx="17" hasCustomPrompt="1"/>
          </p:nvPr>
        </p:nvSpPr>
        <p:spPr>
          <a:xfrm>
            <a:off x="9602085" y="2107943"/>
            <a:ext cx="1010166" cy="954046"/>
          </a:xfrm>
        </p:spPr>
        <p:txBody>
          <a:bodyPr>
            <a:noAutofit/>
          </a:bodyPr>
          <a:lstStyle>
            <a:lvl1pPr marL="0" indent="0">
              <a:buNone/>
              <a:defRPr sz="1800"/>
            </a:lvl1pPr>
          </a:lstStyle>
          <a:p>
            <a:r>
              <a:rPr lang="en-US"/>
              <a:t>Click icon to add image</a:t>
            </a:r>
          </a:p>
        </p:txBody>
      </p:sp>
    </p:spTree>
    <p:extLst>
      <p:ext uri="{BB962C8B-B14F-4D97-AF65-F5344CB8AC3E}">
        <p14:creationId xmlns:p14="http://schemas.microsoft.com/office/powerpoint/2010/main" val="3041766733"/>
      </p:ext>
    </p:extLst>
  </p:cSld>
  <p:clrMapOvr>
    <a:masterClrMapping/>
  </p:clrMapOvr>
  <p:transition>
    <p:fade/>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Three pillars_2">
    <p:bg>
      <p:bgPr>
        <a:solidFill>
          <a:schemeClr val="bg1"/>
        </a:solidFill>
        <a:effectLst/>
      </p:bgPr>
    </p:bg>
    <p:spTree>
      <p:nvGrpSpPr>
        <p:cNvPr id="1" name=""/>
        <p:cNvGrpSpPr/>
        <p:nvPr/>
      </p:nvGrpSpPr>
      <p:grpSpPr>
        <a:xfrm>
          <a:off x="0" y="0"/>
          <a:ext cx="0" cy="0"/>
          <a:chOff x="0" y="0"/>
          <a:chExt cx="0" cy="0"/>
        </a:xfrm>
      </p:grpSpPr>
      <p:sp>
        <p:nvSpPr>
          <p:cNvPr id="16" name="Rectangle: Rounded Corners 14">
            <a:extLst>
              <a:ext uri="{FF2B5EF4-FFF2-40B4-BE49-F238E27FC236}">
                <a16:creationId xmlns:a16="http://schemas.microsoft.com/office/drawing/2014/main" id="{03AC0CE5-EA06-CE55-4FDD-17CBF3749294}"/>
              </a:ext>
            </a:extLst>
          </p:cNvPr>
          <p:cNvSpPr/>
          <p:nvPr userDrawn="1"/>
        </p:nvSpPr>
        <p:spPr>
          <a:xfrm>
            <a:off x="419100"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6" name="Rectangle: Rounded Corners 14">
            <a:extLst>
              <a:ext uri="{FF2B5EF4-FFF2-40B4-BE49-F238E27FC236}">
                <a16:creationId xmlns:a16="http://schemas.microsoft.com/office/drawing/2014/main" id="{EB721D76-2A3B-04BD-C8AD-2C622769B14E}"/>
              </a:ext>
            </a:extLst>
          </p:cNvPr>
          <p:cNvSpPr/>
          <p:nvPr userDrawn="1"/>
        </p:nvSpPr>
        <p:spPr>
          <a:xfrm>
            <a:off x="8292988"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14" name="Rectangle: Rounded Corners 14">
            <a:extLst>
              <a:ext uri="{FF2B5EF4-FFF2-40B4-BE49-F238E27FC236}">
                <a16:creationId xmlns:a16="http://schemas.microsoft.com/office/drawing/2014/main" id="{35159C79-D169-526F-6B2B-00661856BB78}"/>
              </a:ext>
            </a:extLst>
          </p:cNvPr>
          <p:cNvSpPr/>
          <p:nvPr userDrawn="1"/>
        </p:nvSpPr>
        <p:spPr>
          <a:xfrm>
            <a:off x="4356044"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22" name="Oval 21">
            <a:extLst>
              <a:ext uri="{FF2B5EF4-FFF2-40B4-BE49-F238E27FC236}">
                <a16:creationId xmlns:a16="http://schemas.microsoft.com/office/drawing/2014/main" id="{74139584-772E-F4B5-3BA6-29C630CEFB08}"/>
              </a:ext>
            </a:extLst>
          </p:cNvPr>
          <p:cNvSpPr/>
          <p:nvPr userDrawn="1"/>
        </p:nvSpPr>
        <p:spPr>
          <a:xfrm>
            <a:off x="9290573" y="1885183"/>
            <a:ext cx="1541891" cy="1541891"/>
          </a:xfrm>
          <a:prstGeom prst="ellipse">
            <a:avLst/>
          </a:prstGeom>
          <a:noFill/>
          <a:ln w="25400">
            <a:gradFill>
              <a:gsLst>
                <a:gs pos="0">
                  <a:schemeClr val="accent6"/>
                </a:gs>
                <a:gs pos="3000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3" name="Oval 22">
            <a:extLst>
              <a:ext uri="{FF2B5EF4-FFF2-40B4-BE49-F238E27FC236}">
                <a16:creationId xmlns:a16="http://schemas.microsoft.com/office/drawing/2014/main" id="{09EE79C9-321B-6695-3A01-8B60577F77AE}"/>
              </a:ext>
            </a:extLst>
          </p:cNvPr>
          <p:cNvSpPr/>
          <p:nvPr userDrawn="1"/>
        </p:nvSpPr>
        <p:spPr>
          <a:xfrm>
            <a:off x="5358392" y="1885183"/>
            <a:ext cx="1541891" cy="1541891"/>
          </a:xfrm>
          <a:prstGeom prst="ellipse">
            <a:avLst/>
          </a:prstGeom>
          <a:noFill/>
          <a:ln w="25400">
            <a:gradFill>
              <a:gsLst>
                <a:gs pos="0">
                  <a:schemeClr val="accent6"/>
                </a:gs>
                <a:gs pos="3000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4" name="Oval 23">
            <a:extLst>
              <a:ext uri="{FF2B5EF4-FFF2-40B4-BE49-F238E27FC236}">
                <a16:creationId xmlns:a16="http://schemas.microsoft.com/office/drawing/2014/main" id="{B7B9492E-B553-986C-DCD6-ABAEC0787099}"/>
              </a:ext>
            </a:extLst>
          </p:cNvPr>
          <p:cNvSpPr/>
          <p:nvPr userDrawn="1"/>
        </p:nvSpPr>
        <p:spPr>
          <a:xfrm>
            <a:off x="1426211" y="1885183"/>
            <a:ext cx="1541891" cy="1541891"/>
          </a:xfrm>
          <a:prstGeom prst="ellipse">
            <a:avLst/>
          </a:prstGeom>
          <a:noFill/>
          <a:ln w="25400">
            <a:gradFill>
              <a:gsLst>
                <a:gs pos="0">
                  <a:schemeClr val="accent6"/>
                </a:gs>
                <a:gs pos="3000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B23BDB79-7DA4-A7DA-FFAA-D970F473BC02}"/>
              </a:ext>
            </a:extLst>
          </p:cNvPr>
          <p:cNvSpPr>
            <a:spLocks noGrp="1"/>
          </p:cNvSpPr>
          <p:nvPr userDrawn="1">
            <p:ph type="title" hasCustomPrompt="1"/>
          </p:nvPr>
        </p:nvSpPr>
        <p:spPr/>
        <p:txBody>
          <a:bodyPr/>
          <a:lstStyle/>
          <a:p>
            <a:r>
              <a:rPr lang="en-US" dirty="0"/>
              <a:t>Three-column with circular icons layout</a:t>
            </a:r>
          </a:p>
        </p:txBody>
      </p:sp>
      <p:cxnSp>
        <p:nvCxnSpPr>
          <p:cNvPr id="11" name="Straight Connector 10">
            <a:extLst>
              <a:ext uri="{FF2B5EF4-FFF2-40B4-BE49-F238E27FC236}">
                <a16:creationId xmlns:a16="http://schemas.microsoft.com/office/drawing/2014/main" id="{6EF3FA1E-28A2-2A44-2C1D-7A1EF81ABD03}"/>
              </a:ext>
            </a:extLst>
          </p:cNvPr>
          <p:cNvCxnSpPr>
            <a:cxnSpLocks/>
          </p:cNvCxnSpPr>
          <p:nvPr userDrawn="1"/>
        </p:nvCxnSpPr>
        <p:spPr>
          <a:xfrm>
            <a:off x="1739956" y="4440265"/>
            <a:ext cx="914400"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2">
            <a:extLst>
              <a:ext uri="{FF2B5EF4-FFF2-40B4-BE49-F238E27FC236}">
                <a16:creationId xmlns:a16="http://schemas.microsoft.com/office/drawing/2014/main" id="{B1848BA4-D0B6-9ABC-82C6-933BFFFAE0F2}"/>
              </a:ext>
            </a:extLst>
          </p:cNvPr>
          <p:cNvSpPr>
            <a:spLocks noGrp="1"/>
          </p:cNvSpPr>
          <p:nvPr userDrawn="1">
            <p:ph type="body" sz="quarter" idx="14" hasCustomPrompt="1"/>
          </p:nvPr>
        </p:nvSpPr>
        <p:spPr>
          <a:xfrm>
            <a:off x="733690" y="4633436"/>
            <a:ext cx="2926932"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21" name="Text Placeholder 2">
            <a:extLst>
              <a:ext uri="{FF2B5EF4-FFF2-40B4-BE49-F238E27FC236}">
                <a16:creationId xmlns:a16="http://schemas.microsoft.com/office/drawing/2014/main" id="{D3556C88-4E70-B0A6-86D9-2CF5F271DCB5}"/>
              </a:ext>
            </a:extLst>
          </p:cNvPr>
          <p:cNvSpPr>
            <a:spLocks noGrp="1"/>
          </p:cNvSpPr>
          <p:nvPr userDrawn="1">
            <p:ph type="body" idx="1" hasCustomPrompt="1"/>
          </p:nvPr>
        </p:nvSpPr>
        <p:spPr>
          <a:xfrm>
            <a:off x="733690" y="3877761"/>
            <a:ext cx="2926932"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cxnSp>
        <p:nvCxnSpPr>
          <p:cNvPr id="8" name="Straight Connector 7">
            <a:extLst>
              <a:ext uri="{FF2B5EF4-FFF2-40B4-BE49-F238E27FC236}">
                <a16:creationId xmlns:a16="http://schemas.microsoft.com/office/drawing/2014/main" id="{1C9073B9-455D-C10B-7B33-B2CA64C32A74}"/>
              </a:ext>
            </a:extLst>
          </p:cNvPr>
          <p:cNvCxnSpPr>
            <a:cxnSpLocks/>
          </p:cNvCxnSpPr>
          <p:nvPr userDrawn="1"/>
        </p:nvCxnSpPr>
        <p:spPr>
          <a:xfrm>
            <a:off x="9613844" y="4440265"/>
            <a:ext cx="914400"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D54A302D-4223-5925-8CEA-0BEE1E1125ED}"/>
              </a:ext>
            </a:extLst>
          </p:cNvPr>
          <p:cNvSpPr>
            <a:spLocks noGrp="1"/>
          </p:cNvSpPr>
          <p:nvPr userDrawn="1">
            <p:ph type="body" sz="quarter" idx="17" hasCustomPrompt="1"/>
          </p:nvPr>
        </p:nvSpPr>
        <p:spPr>
          <a:xfrm>
            <a:off x="8607578" y="4633436"/>
            <a:ext cx="2926932"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13" name="Text Placeholder 2">
            <a:extLst>
              <a:ext uri="{FF2B5EF4-FFF2-40B4-BE49-F238E27FC236}">
                <a16:creationId xmlns:a16="http://schemas.microsoft.com/office/drawing/2014/main" id="{EF16AF30-7B37-1297-47E4-EF0C23B0DBF2}"/>
              </a:ext>
            </a:extLst>
          </p:cNvPr>
          <p:cNvSpPr>
            <a:spLocks noGrp="1"/>
          </p:cNvSpPr>
          <p:nvPr userDrawn="1">
            <p:ph type="body" idx="18" hasCustomPrompt="1"/>
          </p:nvPr>
        </p:nvSpPr>
        <p:spPr>
          <a:xfrm>
            <a:off x="8607578" y="3877761"/>
            <a:ext cx="2926932"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cxnSp>
        <p:nvCxnSpPr>
          <p:cNvPr id="17" name="Straight Connector 16">
            <a:extLst>
              <a:ext uri="{FF2B5EF4-FFF2-40B4-BE49-F238E27FC236}">
                <a16:creationId xmlns:a16="http://schemas.microsoft.com/office/drawing/2014/main" id="{F08F87B0-A732-A5D0-3978-C84778E6D744}"/>
              </a:ext>
            </a:extLst>
          </p:cNvPr>
          <p:cNvCxnSpPr>
            <a:cxnSpLocks/>
          </p:cNvCxnSpPr>
          <p:nvPr userDrawn="1"/>
        </p:nvCxnSpPr>
        <p:spPr>
          <a:xfrm>
            <a:off x="5676900" y="4440265"/>
            <a:ext cx="914400"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2" name="Text Placeholder 12">
            <a:extLst>
              <a:ext uri="{FF2B5EF4-FFF2-40B4-BE49-F238E27FC236}">
                <a16:creationId xmlns:a16="http://schemas.microsoft.com/office/drawing/2014/main" id="{2C1879FC-3649-DC7B-2874-F383D5CD44C7}"/>
              </a:ext>
            </a:extLst>
          </p:cNvPr>
          <p:cNvSpPr>
            <a:spLocks noGrp="1"/>
          </p:cNvSpPr>
          <p:nvPr userDrawn="1">
            <p:ph type="body" sz="quarter" idx="20" hasCustomPrompt="1"/>
          </p:nvPr>
        </p:nvSpPr>
        <p:spPr>
          <a:xfrm>
            <a:off x="4670634" y="4633436"/>
            <a:ext cx="2926932"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3" name="Text Placeholder 2">
            <a:extLst>
              <a:ext uri="{FF2B5EF4-FFF2-40B4-BE49-F238E27FC236}">
                <a16:creationId xmlns:a16="http://schemas.microsoft.com/office/drawing/2014/main" id="{121D4A74-0C75-63EE-E996-862CBFFE4904}"/>
              </a:ext>
            </a:extLst>
          </p:cNvPr>
          <p:cNvSpPr>
            <a:spLocks noGrp="1"/>
          </p:cNvSpPr>
          <p:nvPr userDrawn="1">
            <p:ph type="body" idx="21" hasCustomPrompt="1"/>
          </p:nvPr>
        </p:nvSpPr>
        <p:spPr>
          <a:xfrm>
            <a:off x="4670634" y="3877761"/>
            <a:ext cx="2926932"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 name="Picture Placeholder 12">
            <a:extLst>
              <a:ext uri="{FF2B5EF4-FFF2-40B4-BE49-F238E27FC236}">
                <a16:creationId xmlns:a16="http://schemas.microsoft.com/office/drawing/2014/main" id="{C707F6A4-4D18-F3BE-1996-FA147CB634D3}"/>
              </a:ext>
            </a:extLst>
          </p:cNvPr>
          <p:cNvSpPr>
            <a:spLocks noGrp="1"/>
          </p:cNvSpPr>
          <p:nvPr>
            <p:ph type="pic" sz="quarter" idx="15" hasCustomPrompt="1"/>
          </p:nvPr>
        </p:nvSpPr>
        <p:spPr>
          <a:xfrm>
            <a:off x="1426211" y="1894831"/>
            <a:ext cx="1541891" cy="1541891"/>
          </a:xfrm>
          <a:prstGeom prst="ellipse">
            <a:avLst/>
          </a:prstGeom>
        </p:spPr>
        <p:txBody>
          <a:bodyPr>
            <a:noAutofit/>
          </a:bodyPr>
          <a:lstStyle>
            <a:lvl1pPr marL="0" indent="0">
              <a:buNone/>
              <a:defRPr sz="1800"/>
            </a:lvl1pPr>
          </a:lstStyle>
          <a:p>
            <a:r>
              <a:rPr lang="en-US" dirty="0"/>
              <a:t>Click icon to add image</a:t>
            </a:r>
          </a:p>
        </p:txBody>
      </p:sp>
      <p:sp>
        <p:nvSpPr>
          <p:cNvPr id="4" name="Picture Placeholder 12">
            <a:extLst>
              <a:ext uri="{FF2B5EF4-FFF2-40B4-BE49-F238E27FC236}">
                <a16:creationId xmlns:a16="http://schemas.microsoft.com/office/drawing/2014/main" id="{FF694DD8-C8F5-07D4-2208-578B44E5F005}"/>
              </a:ext>
            </a:extLst>
          </p:cNvPr>
          <p:cNvSpPr>
            <a:spLocks noGrp="1"/>
          </p:cNvSpPr>
          <p:nvPr>
            <p:ph type="pic" sz="quarter" idx="25" hasCustomPrompt="1"/>
          </p:nvPr>
        </p:nvSpPr>
        <p:spPr>
          <a:xfrm>
            <a:off x="5363155" y="1894831"/>
            <a:ext cx="1541891" cy="1541891"/>
          </a:xfrm>
          <a:prstGeom prst="ellipse">
            <a:avLst/>
          </a:prstGeom>
        </p:spPr>
        <p:txBody>
          <a:bodyPr>
            <a:noAutofit/>
          </a:bodyPr>
          <a:lstStyle>
            <a:lvl1pPr marL="0" indent="0">
              <a:buNone/>
              <a:defRPr sz="1800"/>
            </a:lvl1pPr>
          </a:lstStyle>
          <a:p>
            <a:r>
              <a:rPr lang="en-US"/>
              <a:t>Click icon to add image</a:t>
            </a:r>
          </a:p>
        </p:txBody>
      </p:sp>
      <p:sp>
        <p:nvSpPr>
          <p:cNvPr id="5" name="Picture Placeholder 12">
            <a:extLst>
              <a:ext uri="{FF2B5EF4-FFF2-40B4-BE49-F238E27FC236}">
                <a16:creationId xmlns:a16="http://schemas.microsoft.com/office/drawing/2014/main" id="{8767C8BD-3DD0-49B5-2AF0-B5E3A61BC9AF}"/>
              </a:ext>
            </a:extLst>
          </p:cNvPr>
          <p:cNvSpPr>
            <a:spLocks noGrp="1"/>
          </p:cNvSpPr>
          <p:nvPr>
            <p:ph type="pic" sz="quarter" idx="26" hasCustomPrompt="1"/>
          </p:nvPr>
        </p:nvSpPr>
        <p:spPr>
          <a:xfrm>
            <a:off x="9300099" y="1894831"/>
            <a:ext cx="1541891" cy="1541891"/>
          </a:xfrm>
          <a:prstGeom prst="ellipse">
            <a:avLst/>
          </a:prstGeom>
        </p:spPr>
        <p:txBody>
          <a:bodyPr>
            <a:noAutofit/>
          </a:bodyPr>
          <a:lstStyle>
            <a:lvl1pPr marL="0" indent="0">
              <a:buNone/>
              <a:defRPr sz="1800"/>
            </a:lvl1pPr>
          </a:lstStyle>
          <a:p>
            <a:r>
              <a:rPr lang="en-US"/>
              <a:t>Click icon to add image</a:t>
            </a:r>
          </a:p>
        </p:txBody>
      </p:sp>
    </p:spTree>
    <p:extLst>
      <p:ext uri="{BB962C8B-B14F-4D97-AF65-F5344CB8AC3E}">
        <p14:creationId xmlns:p14="http://schemas.microsoft.com/office/powerpoint/2010/main" val="4114521275"/>
      </p:ext>
    </p:extLst>
  </p:cSld>
  <p:clrMapOvr>
    <a:masterClrMapping/>
  </p:clrMapOvr>
  <p:transition>
    <p:fade/>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Three pillars_3">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p>
            <a:r>
              <a:rPr lang="en-US" dirty="0"/>
              <a:t>Three-column with eyebrows layout</a:t>
            </a:r>
          </a:p>
        </p:txBody>
      </p:sp>
      <p:sp>
        <p:nvSpPr>
          <p:cNvPr id="16" name="Rectangle: Rounded Corners 14">
            <a:extLst>
              <a:ext uri="{FF2B5EF4-FFF2-40B4-BE49-F238E27FC236}">
                <a16:creationId xmlns:a16="http://schemas.microsoft.com/office/drawing/2014/main" id="{03AC0CE5-EA06-CE55-4FDD-17CBF3749294}"/>
              </a:ext>
            </a:extLst>
          </p:cNvPr>
          <p:cNvSpPr/>
          <p:nvPr userDrawn="1"/>
        </p:nvSpPr>
        <p:spPr>
          <a:xfrm>
            <a:off x="419100"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35" name="Text Placeholder 2">
            <a:extLst>
              <a:ext uri="{FF2B5EF4-FFF2-40B4-BE49-F238E27FC236}">
                <a16:creationId xmlns:a16="http://schemas.microsoft.com/office/drawing/2014/main" id="{09E632FC-0C0B-A67C-A85C-8206A1A51074}"/>
              </a:ext>
            </a:extLst>
          </p:cNvPr>
          <p:cNvSpPr>
            <a:spLocks noGrp="1"/>
          </p:cNvSpPr>
          <p:nvPr>
            <p:ph type="body" idx="1" hasCustomPrompt="1"/>
          </p:nvPr>
        </p:nvSpPr>
        <p:spPr>
          <a:xfrm>
            <a:off x="733690" y="2900915"/>
            <a:ext cx="2926932" cy="369332"/>
          </a:xfrm>
        </p:spPr>
        <p:txBody>
          <a:bodyPr anchor="t"/>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7" name="Rectangle: Rounded Corners 14">
            <a:extLst>
              <a:ext uri="{FF2B5EF4-FFF2-40B4-BE49-F238E27FC236}">
                <a16:creationId xmlns:a16="http://schemas.microsoft.com/office/drawing/2014/main" id="{462E4AA4-1F9A-4B65-017C-81AAB49744B9}"/>
              </a:ext>
            </a:extLst>
          </p:cNvPr>
          <p:cNvSpPr/>
          <p:nvPr userDrawn="1"/>
        </p:nvSpPr>
        <p:spPr>
          <a:xfrm>
            <a:off x="8292988"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39" name="Text Placeholder 2">
            <a:extLst>
              <a:ext uri="{FF2B5EF4-FFF2-40B4-BE49-F238E27FC236}">
                <a16:creationId xmlns:a16="http://schemas.microsoft.com/office/drawing/2014/main" id="{F27B2543-1791-CE3E-5D92-A32148B8B4A6}"/>
              </a:ext>
            </a:extLst>
          </p:cNvPr>
          <p:cNvSpPr>
            <a:spLocks noGrp="1"/>
          </p:cNvSpPr>
          <p:nvPr>
            <p:ph type="body" idx="16" hasCustomPrompt="1"/>
          </p:nvPr>
        </p:nvSpPr>
        <p:spPr>
          <a:xfrm>
            <a:off x="8607578" y="2900915"/>
            <a:ext cx="2926932" cy="369332"/>
          </a:xfrm>
        </p:spPr>
        <p:txBody>
          <a:bodyPr anchor="t"/>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1" name="Rectangle: Rounded Corners 14">
            <a:extLst>
              <a:ext uri="{FF2B5EF4-FFF2-40B4-BE49-F238E27FC236}">
                <a16:creationId xmlns:a16="http://schemas.microsoft.com/office/drawing/2014/main" id="{29682F97-F604-3EA6-1614-4AD9EA8EBD33}"/>
              </a:ext>
            </a:extLst>
          </p:cNvPr>
          <p:cNvSpPr/>
          <p:nvPr userDrawn="1"/>
        </p:nvSpPr>
        <p:spPr>
          <a:xfrm>
            <a:off x="4356044" y="1485900"/>
            <a:ext cx="3556113" cy="4724400"/>
          </a:xfrm>
          <a:prstGeom prst="roundRect">
            <a:avLst>
              <a:gd name="adj" fmla="val 456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43" name="Text Placeholder 2">
            <a:extLst>
              <a:ext uri="{FF2B5EF4-FFF2-40B4-BE49-F238E27FC236}">
                <a16:creationId xmlns:a16="http://schemas.microsoft.com/office/drawing/2014/main" id="{AD311DF5-CAB0-119A-BEB3-CD860F0E8E69}"/>
              </a:ext>
            </a:extLst>
          </p:cNvPr>
          <p:cNvSpPr>
            <a:spLocks noGrp="1"/>
          </p:cNvSpPr>
          <p:nvPr>
            <p:ph type="body" idx="19" hasCustomPrompt="1"/>
          </p:nvPr>
        </p:nvSpPr>
        <p:spPr>
          <a:xfrm>
            <a:off x="4670634" y="2900915"/>
            <a:ext cx="2926932" cy="369332"/>
          </a:xfrm>
        </p:spPr>
        <p:txBody>
          <a:bodyPr anchor="t"/>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6" name="Text Placeholder 12">
            <a:extLst>
              <a:ext uri="{FF2B5EF4-FFF2-40B4-BE49-F238E27FC236}">
                <a16:creationId xmlns:a16="http://schemas.microsoft.com/office/drawing/2014/main" id="{B5974954-D39B-EA11-2394-C3638EFE8763}"/>
              </a:ext>
            </a:extLst>
          </p:cNvPr>
          <p:cNvSpPr>
            <a:spLocks noGrp="1"/>
          </p:cNvSpPr>
          <p:nvPr>
            <p:ph type="body" sz="quarter" idx="22" hasCustomPrompt="1"/>
          </p:nvPr>
        </p:nvSpPr>
        <p:spPr>
          <a:xfrm>
            <a:off x="733690" y="2158248"/>
            <a:ext cx="1737360" cy="359474"/>
          </a:xfrm>
          <a:prstGeom prst="roundRect">
            <a:avLst>
              <a:gd name="adj" fmla="val 18151"/>
            </a:avLst>
          </a:prstGeom>
          <a:gradFill flip="none" rotWithShape="1">
            <a:gsLst>
              <a:gs pos="0">
                <a:schemeClr val="accent1"/>
              </a:gs>
              <a:gs pos="100000">
                <a:schemeClr val="accent5"/>
              </a:gs>
            </a:gsLst>
            <a:lin ang="2700000" scaled="1"/>
            <a:tileRect/>
          </a:gradFill>
        </p:spPr>
        <p:txBody>
          <a:bodyPr anchor="ctr"/>
          <a:lstStyle>
            <a:lvl1pPr marL="0" indent="0" algn="ctr">
              <a:buNone/>
              <a:defRPr lang="en-US" sz="1600" b="1" i="0" kern="1200" spc="400" baseline="0" dirty="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a:t>EYEBROW</a:t>
            </a:r>
          </a:p>
        </p:txBody>
      </p:sp>
      <p:sp>
        <p:nvSpPr>
          <p:cNvPr id="47" name="Text Placeholder 12">
            <a:extLst>
              <a:ext uri="{FF2B5EF4-FFF2-40B4-BE49-F238E27FC236}">
                <a16:creationId xmlns:a16="http://schemas.microsoft.com/office/drawing/2014/main" id="{AD9BE854-F816-4000-5D2D-80A4E7C51B72}"/>
              </a:ext>
            </a:extLst>
          </p:cNvPr>
          <p:cNvSpPr>
            <a:spLocks noGrp="1"/>
          </p:cNvSpPr>
          <p:nvPr>
            <p:ph type="body" sz="quarter" idx="23" hasCustomPrompt="1"/>
          </p:nvPr>
        </p:nvSpPr>
        <p:spPr>
          <a:xfrm>
            <a:off x="4670634" y="2158248"/>
            <a:ext cx="1737360" cy="359474"/>
          </a:xfrm>
          <a:prstGeom prst="roundRect">
            <a:avLst>
              <a:gd name="adj" fmla="val 18151"/>
            </a:avLst>
          </a:prstGeom>
          <a:gradFill flip="none" rotWithShape="1">
            <a:gsLst>
              <a:gs pos="0">
                <a:schemeClr val="accent1"/>
              </a:gs>
              <a:gs pos="100000">
                <a:schemeClr val="accent5"/>
              </a:gs>
            </a:gsLst>
            <a:lin ang="2700000" scaled="1"/>
            <a:tileRect/>
          </a:gradFill>
        </p:spPr>
        <p:txBody>
          <a:bodyPr anchor="ctr"/>
          <a:lstStyle>
            <a:lvl1pPr marL="0" indent="0" algn="ctr">
              <a:buNone/>
              <a:defRPr lang="en-US" sz="1600" b="1" i="0" kern="1200" spc="400" baseline="0" dirty="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a:t>EYEBROW</a:t>
            </a:r>
          </a:p>
        </p:txBody>
      </p:sp>
      <p:sp>
        <p:nvSpPr>
          <p:cNvPr id="48" name="Text Placeholder 12">
            <a:extLst>
              <a:ext uri="{FF2B5EF4-FFF2-40B4-BE49-F238E27FC236}">
                <a16:creationId xmlns:a16="http://schemas.microsoft.com/office/drawing/2014/main" id="{51E6FFF8-A8A7-3C71-837B-9C417CC66E39}"/>
              </a:ext>
            </a:extLst>
          </p:cNvPr>
          <p:cNvSpPr>
            <a:spLocks noGrp="1"/>
          </p:cNvSpPr>
          <p:nvPr>
            <p:ph type="body" sz="quarter" idx="24" hasCustomPrompt="1"/>
          </p:nvPr>
        </p:nvSpPr>
        <p:spPr>
          <a:xfrm>
            <a:off x="8607578" y="2158248"/>
            <a:ext cx="1737360" cy="359474"/>
          </a:xfrm>
          <a:prstGeom prst="roundRect">
            <a:avLst>
              <a:gd name="adj" fmla="val 18151"/>
            </a:avLst>
          </a:prstGeom>
          <a:gradFill flip="none" rotWithShape="1">
            <a:gsLst>
              <a:gs pos="0">
                <a:schemeClr val="accent1"/>
              </a:gs>
              <a:gs pos="100000">
                <a:schemeClr val="accent5"/>
              </a:gs>
            </a:gsLst>
            <a:lin ang="2700000" scaled="1"/>
            <a:tileRect/>
          </a:gradFill>
        </p:spPr>
        <p:txBody>
          <a:bodyPr anchor="ctr"/>
          <a:lstStyle>
            <a:lvl1pPr marL="0" indent="0" algn="ctr">
              <a:buNone/>
              <a:defRPr lang="en-US" sz="1600" b="1" i="0" kern="1200" spc="400" baseline="0" dirty="0">
                <a:solidFill>
                  <a:schemeClr val="tx1"/>
                </a:solidFill>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buNone/>
              <a:defRPr/>
            </a:lvl2pPr>
            <a:lvl3pPr marL="457200" indent="0">
              <a:buNone/>
              <a:defRPr/>
            </a:lvl3pPr>
            <a:lvl4pPr marL="685800" indent="0">
              <a:buNone/>
              <a:defRPr/>
            </a:lvl4pPr>
            <a:lvl5pPr marL="685800" indent="0">
              <a:buNone/>
              <a:defRPr/>
            </a:lvl5pPr>
          </a:lstStyle>
          <a:p>
            <a:pPr lvl="0"/>
            <a:r>
              <a:rPr lang="en-US"/>
              <a:t>EYEBROW</a:t>
            </a:r>
          </a:p>
        </p:txBody>
      </p:sp>
      <p:sp>
        <p:nvSpPr>
          <p:cNvPr id="15" name="Text Placeholder 12">
            <a:extLst>
              <a:ext uri="{FF2B5EF4-FFF2-40B4-BE49-F238E27FC236}">
                <a16:creationId xmlns:a16="http://schemas.microsoft.com/office/drawing/2014/main" id="{568A5C1F-7C14-4797-B9E1-767D9F747284}"/>
              </a:ext>
            </a:extLst>
          </p:cNvPr>
          <p:cNvSpPr>
            <a:spLocks noGrp="1"/>
          </p:cNvSpPr>
          <p:nvPr>
            <p:ph type="body" sz="quarter" idx="14" hasCustomPrompt="1"/>
          </p:nvPr>
        </p:nvSpPr>
        <p:spPr>
          <a:xfrm>
            <a:off x="733690" y="3429000"/>
            <a:ext cx="2926932" cy="2552700"/>
          </a:xfrm>
        </p:spPr>
        <p:txBody>
          <a:bodyPr anchor="t"/>
          <a:lstStyle>
            <a:lvl1pPr marL="0" indent="0" algn="l">
              <a:lnSpc>
                <a:spcPct val="100000"/>
              </a:lnSpc>
              <a:buNone/>
              <a:defRPr lang="en-US" sz="18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17" name="Text Placeholder 12">
            <a:extLst>
              <a:ext uri="{FF2B5EF4-FFF2-40B4-BE49-F238E27FC236}">
                <a16:creationId xmlns:a16="http://schemas.microsoft.com/office/drawing/2014/main" id="{F162436A-50E0-4592-B569-0BA0BA1322FA}"/>
              </a:ext>
            </a:extLst>
          </p:cNvPr>
          <p:cNvSpPr>
            <a:spLocks noGrp="1"/>
          </p:cNvSpPr>
          <p:nvPr>
            <p:ph type="body" sz="quarter" idx="17" hasCustomPrompt="1"/>
          </p:nvPr>
        </p:nvSpPr>
        <p:spPr>
          <a:xfrm>
            <a:off x="8607578" y="3429000"/>
            <a:ext cx="2926932" cy="2552700"/>
          </a:xfrm>
        </p:spPr>
        <p:txBody>
          <a:bodyPr anchor="t"/>
          <a:lstStyle>
            <a:lvl1pPr marL="0" indent="0" algn="l">
              <a:lnSpc>
                <a:spcPct val="100000"/>
              </a:lnSpc>
              <a:buNone/>
              <a:defRPr lang="en-US" sz="18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18" name="Text Placeholder 12">
            <a:extLst>
              <a:ext uri="{FF2B5EF4-FFF2-40B4-BE49-F238E27FC236}">
                <a16:creationId xmlns:a16="http://schemas.microsoft.com/office/drawing/2014/main" id="{1F24B680-0C4C-46D9-95A3-865795779CC3}"/>
              </a:ext>
            </a:extLst>
          </p:cNvPr>
          <p:cNvSpPr>
            <a:spLocks noGrp="1"/>
          </p:cNvSpPr>
          <p:nvPr>
            <p:ph type="body" sz="quarter" idx="20" hasCustomPrompt="1"/>
          </p:nvPr>
        </p:nvSpPr>
        <p:spPr>
          <a:xfrm>
            <a:off x="4670634" y="3429000"/>
            <a:ext cx="2926932" cy="2552700"/>
          </a:xfrm>
        </p:spPr>
        <p:txBody>
          <a:bodyPr anchor="t"/>
          <a:lstStyle>
            <a:lvl1pPr marL="0" indent="0" algn="l">
              <a:lnSpc>
                <a:spcPct val="100000"/>
              </a:lnSpc>
              <a:buNone/>
              <a:defRPr lang="en-US" sz="18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Tree>
    <p:extLst>
      <p:ext uri="{BB962C8B-B14F-4D97-AF65-F5344CB8AC3E}">
        <p14:creationId xmlns:p14="http://schemas.microsoft.com/office/powerpoint/2010/main" val="2823393953"/>
      </p:ext>
    </p:extLst>
  </p:cSld>
  <p:clrMapOvr>
    <a:masterClrMapping/>
  </p:clrMapOvr>
  <p:transition>
    <p:fade/>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Three Column with Subheadings">
    <p:bg>
      <p:bgPr>
        <a:solidFill>
          <a:schemeClr val="bg1"/>
        </a:solid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19100" y="1371600"/>
            <a:ext cx="3621024" cy="4838700"/>
          </a:xfrm>
          <a:prstGeom prst="roundRect">
            <a:avLst>
              <a:gd name="adj" fmla="val 475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Three-column with headings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592836" y="1600200"/>
            <a:ext cx="3273552"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592836" y="2133600"/>
            <a:ext cx="3273552" cy="3943350"/>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30" name="Rectangle: Rounded Corners 14">
            <a:extLst>
              <a:ext uri="{FF2B5EF4-FFF2-40B4-BE49-F238E27FC236}">
                <a16:creationId xmlns:a16="http://schemas.microsoft.com/office/drawing/2014/main" id="{CDA630CA-AC91-9937-3BDE-708242D99EE2}"/>
              </a:ext>
            </a:extLst>
          </p:cNvPr>
          <p:cNvSpPr/>
          <p:nvPr userDrawn="1"/>
        </p:nvSpPr>
        <p:spPr>
          <a:xfrm>
            <a:off x="4319928" y="1371600"/>
            <a:ext cx="3621024" cy="4838700"/>
          </a:xfrm>
          <a:prstGeom prst="roundRect">
            <a:avLst>
              <a:gd name="adj" fmla="val 475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1" name="Rectangle: Rounded Corners 14">
            <a:extLst>
              <a:ext uri="{FF2B5EF4-FFF2-40B4-BE49-F238E27FC236}">
                <a16:creationId xmlns:a16="http://schemas.microsoft.com/office/drawing/2014/main" id="{D9FE9A6B-FC2A-9A04-C60A-5FF8E588915F}"/>
              </a:ext>
            </a:extLst>
          </p:cNvPr>
          <p:cNvSpPr/>
          <p:nvPr userDrawn="1"/>
        </p:nvSpPr>
        <p:spPr>
          <a:xfrm>
            <a:off x="8220755" y="1371600"/>
            <a:ext cx="3621024" cy="4838700"/>
          </a:xfrm>
          <a:prstGeom prst="roundRect">
            <a:avLst>
              <a:gd name="adj" fmla="val 475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3" name="Text Placeholder 2">
            <a:extLst>
              <a:ext uri="{FF2B5EF4-FFF2-40B4-BE49-F238E27FC236}">
                <a16:creationId xmlns:a16="http://schemas.microsoft.com/office/drawing/2014/main" id="{8ACFE3EF-31FB-9767-3942-855DA022D2D0}"/>
              </a:ext>
            </a:extLst>
          </p:cNvPr>
          <p:cNvSpPr>
            <a:spLocks noGrp="1"/>
          </p:cNvSpPr>
          <p:nvPr>
            <p:ph type="body" idx="13" hasCustomPrompt="1"/>
          </p:nvPr>
        </p:nvSpPr>
        <p:spPr>
          <a:xfrm>
            <a:off x="4493664" y="1600200"/>
            <a:ext cx="3273552"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34" name="Content Placeholder 3">
            <a:extLst>
              <a:ext uri="{FF2B5EF4-FFF2-40B4-BE49-F238E27FC236}">
                <a16:creationId xmlns:a16="http://schemas.microsoft.com/office/drawing/2014/main" id="{5100FB44-5917-E2FA-F2F6-B9595E8BAE93}"/>
              </a:ext>
            </a:extLst>
          </p:cNvPr>
          <p:cNvSpPr>
            <a:spLocks noGrp="1"/>
          </p:cNvSpPr>
          <p:nvPr>
            <p:ph sz="half" idx="14" hasCustomPrompt="1"/>
          </p:nvPr>
        </p:nvSpPr>
        <p:spPr>
          <a:xfrm>
            <a:off x="4493664" y="2133600"/>
            <a:ext cx="3273552" cy="3943350"/>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5" name="Text Placeholder 2">
            <a:extLst>
              <a:ext uri="{FF2B5EF4-FFF2-40B4-BE49-F238E27FC236}">
                <a16:creationId xmlns:a16="http://schemas.microsoft.com/office/drawing/2014/main" id="{25C4A104-65E1-D9DA-FB3D-FB3069741FD4}"/>
              </a:ext>
            </a:extLst>
          </p:cNvPr>
          <p:cNvSpPr>
            <a:spLocks noGrp="1"/>
          </p:cNvSpPr>
          <p:nvPr>
            <p:ph type="body" idx="15" hasCustomPrompt="1"/>
          </p:nvPr>
        </p:nvSpPr>
        <p:spPr>
          <a:xfrm>
            <a:off x="8394491" y="1600200"/>
            <a:ext cx="3273552"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36" name="Content Placeholder 3">
            <a:extLst>
              <a:ext uri="{FF2B5EF4-FFF2-40B4-BE49-F238E27FC236}">
                <a16:creationId xmlns:a16="http://schemas.microsoft.com/office/drawing/2014/main" id="{83755C07-4451-FB89-D4A0-6F1401349EE7}"/>
              </a:ext>
            </a:extLst>
          </p:cNvPr>
          <p:cNvSpPr>
            <a:spLocks noGrp="1"/>
          </p:cNvSpPr>
          <p:nvPr>
            <p:ph sz="half" idx="16" hasCustomPrompt="1"/>
          </p:nvPr>
        </p:nvSpPr>
        <p:spPr>
          <a:xfrm>
            <a:off x="8394491" y="2133600"/>
            <a:ext cx="3273552" cy="3943350"/>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3873681416"/>
      </p:ext>
    </p:extLst>
  </p:cSld>
  <p:clrMapOvr>
    <a:masterClrMapping/>
  </p:clrMapOvr>
  <p:transition>
    <p:fade/>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Three images">
    <p:bg>
      <p:bgPr>
        <a:solidFill>
          <a:schemeClr val="bg1"/>
        </a:solidFill>
        <a:effectLst/>
      </p:bgPr>
    </p:bg>
    <p:spTree>
      <p:nvGrpSpPr>
        <p:cNvPr id="1" name=""/>
        <p:cNvGrpSpPr/>
        <p:nvPr/>
      </p:nvGrpSpPr>
      <p:grpSpPr>
        <a:xfrm>
          <a:off x="0" y="0"/>
          <a:ext cx="0" cy="0"/>
          <a:chOff x="0" y="0"/>
          <a:chExt cx="0" cy="0"/>
        </a:xfrm>
      </p:grpSpPr>
      <p:sp>
        <p:nvSpPr>
          <p:cNvPr id="6" name="Rectangle: Rounded Corners 14">
            <a:extLst>
              <a:ext uri="{FF2B5EF4-FFF2-40B4-BE49-F238E27FC236}">
                <a16:creationId xmlns:a16="http://schemas.microsoft.com/office/drawing/2014/main" id="{422327CD-07D1-1CAF-46C3-09EBBAA08919}"/>
              </a:ext>
            </a:extLst>
          </p:cNvPr>
          <p:cNvSpPr/>
          <p:nvPr userDrawn="1"/>
        </p:nvSpPr>
        <p:spPr>
          <a:xfrm>
            <a:off x="419100" y="1371600"/>
            <a:ext cx="3650025" cy="4838699"/>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8" name="Rectangle: Rounded Corners 15">
            <a:extLst>
              <a:ext uri="{FF2B5EF4-FFF2-40B4-BE49-F238E27FC236}">
                <a16:creationId xmlns:a16="http://schemas.microsoft.com/office/drawing/2014/main" id="{64275C19-EB6A-D5A4-A6A1-C8D890AC76C0}"/>
              </a:ext>
            </a:extLst>
          </p:cNvPr>
          <p:cNvSpPr/>
          <p:nvPr userDrawn="1"/>
        </p:nvSpPr>
        <p:spPr>
          <a:xfrm>
            <a:off x="4315092" y="1371600"/>
            <a:ext cx="3650025" cy="4838699"/>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0" name="Rectangle: Rounded Corners 16">
            <a:extLst>
              <a:ext uri="{FF2B5EF4-FFF2-40B4-BE49-F238E27FC236}">
                <a16:creationId xmlns:a16="http://schemas.microsoft.com/office/drawing/2014/main" id="{9CAB5F3F-9289-6BA8-3B6A-9D79956FEAC7}"/>
              </a:ext>
            </a:extLst>
          </p:cNvPr>
          <p:cNvSpPr/>
          <p:nvPr userDrawn="1"/>
        </p:nvSpPr>
        <p:spPr>
          <a:xfrm>
            <a:off x="8199075" y="1371601"/>
            <a:ext cx="3650025" cy="4838698"/>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8" name="Title 1">
            <a:extLst>
              <a:ext uri="{FF2B5EF4-FFF2-40B4-BE49-F238E27FC236}">
                <a16:creationId xmlns:a16="http://schemas.microsoft.com/office/drawing/2014/main" id="{91059391-7A3F-14D9-37B8-EE42ACEADC6B}"/>
              </a:ext>
            </a:extLst>
          </p:cNvPr>
          <p:cNvSpPr>
            <a:spLocks noGrp="1"/>
          </p:cNvSpPr>
          <p:nvPr>
            <p:ph type="title" hasCustomPrompt="1"/>
          </p:nvPr>
        </p:nvSpPr>
        <p:spPr>
          <a:xfrm>
            <a:off x="419100" y="342901"/>
            <a:ext cx="11430000" cy="647176"/>
          </a:xfrm>
        </p:spPr>
        <p:txBody>
          <a:bodyPr/>
          <a:lstStyle/>
          <a:p>
            <a:r>
              <a:rPr lang="en-US" dirty="0"/>
              <a:t>Three-column with content and images layout</a:t>
            </a:r>
          </a:p>
        </p:txBody>
      </p:sp>
      <p:sp>
        <p:nvSpPr>
          <p:cNvPr id="20" name="Content Placeholder 3">
            <a:extLst>
              <a:ext uri="{FF2B5EF4-FFF2-40B4-BE49-F238E27FC236}">
                <a16:creationId xmlns:a16="http://schemas.microsoft.com/office/drawing/2014/main" id="{C3F45658-52EB-AE68-7DD2-00BA9C802475}"/>
              </a:ext>
            </a:extLst>
          </p:cNvPr>
          <p:cNvSpPr>
            <a:spLocks noGrp="1"/>
          </p:cNvSpPr>
          <p:nvPr>
            <p:ph sz="half" idx="2" hasCustomPrompt="1"/>
          </p:nvPr>
        </p:nvSpPr>
        <p:spPr>
          <a:xfrm>
            <a:off x="643912" y="4197351"/>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1" name="Content Placeholder 5">
            <a:extLst>
              <a:ext uri="{FF2B5EF4-FFF2-40B4-BE49-F238E27FC236}">
                <a16:creationId xmlns:a16="http://schemas.microsoft.com/office/drawing/2014/main" id="{FCACC78A-CE4C-D779-A4B8-103E819B2A63}"/>
              </a:ext>
            </a:extLst>
          </p:cNvPr>
          <p:cNvSpPr>
            <a:spLocks noGrp="1"/>
          </p:cNvSpPr>
          <p:nvPr>
            <p:ph sz="quarter" idx="4" hasCustomPrompt="1"/>
          </p:nvPr>
        </p:nvSpPr>
        <p:spPr>
          <a:xfrm>
            <a:off x="4539904" y="4197351"/>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2" name="Content Placeholder 5">
            <a:extLst>
              <a:ext uri="{FF2B5EF4-FFF2-40B4-BE49-F238E27FC236}">
                <a16:creationId xmlns:a16="http://schemas.microsoft.com/office/drawing/2014/main" id="{3A4D9EEC-CF9D-5FCF-D3D9-BD9838490EB1}"/>
              </a:ext>
            </a:extLst>
          </p:cNvPr>
          <p:cNvSpPr>
            <a:spLocks noGrp="1"/>
          </p:cNvSpPr>
          <p:nvPr>
            <p:ph sz="quarter" idx="14" hasCustomPrompt="1"/>
          </p:nvPr>
        </p:nvSpPr>
        <p:spPr>
          <a:xfrm>
            <a:off x="8423887" y="4197351"/>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3" name="Picture Placeholder 12">
            <a:extLst>
              <a:ext uri="{FF2B5EF4-FFF2-40B4-BE49-F238E27FC236}">
                <a16:creationId xmlns:a16="http://schemas.microsoft.com/office/drawing/2014/main" id="{28961C79-6584-D0B8-F203-96FBC0849D90}"/>
              </a:ext>
            </a:extLst>
          </p:cNvPr>
          <p:cNvSpPr>
            <a:spLocks noGrp="1"/>
          </p:cNvSpPr>
          <p:nvPr>
            <p:ph type="pic" sz="quarter" idx="15" hasCustomPrompt="1"/>
          </p:nvPr>
        </p:nvSpPr>
        <p:spPr>
          <a:xfrm>
            <a:off x="420670" y="1371600"/>
            <a:ext cx="3657600" cy="2560320"/>
          </a:xfrm>
          <a:prstGeom prst="roundRect">
            <a:avLst>
              <a:gd name="adj" fmla="val 9227"/>
            </a:avLst>
          </a:prstGeom>
          <a:effectLst/>
        </p:spPr>
        <p:txBody>
          <a:bodyPr anchor="ctr">
            <a:noAutofit/>
          </a:bodyPr>
          <a:lstStyle>
            <a:lvl1pPr marL="0" indent="0" algn="ctr">
              <a:buNone/>
              <a:defRPr sz="1800"/>
            </a:lvl1pPr>
          </a:lstStyle>
          <a:p>
            <a:r>
              <a:rPr lang="en-US" dirty="0"/>
              <a:t>Click icon to add image</a:t>
            </a:r>
          </a:p>
          <a:p>
            <a:endParaRPr lang="en-US" dirty="0"/>
          </a:p>
        </p:txBody>
      </p:sp>
      <p:sp>
        <p:nvSpPr>
          <p:cNvPr id="24" name="Picture Placeholder 12">
            <a:extLst>
              <a:ext uri="{FF2B5EF4-FFF2-40B4-BE49-F238E27FC236}">
                <a16:creationId xmlns:a16="http://schemas.microsoft.com/office/drawing/2014/main" id="{9E880BFF-C8C8-8B71-84C1-1A87D878B0A2}"/>
              </a:ext>
            </a:extLst>
          </p:cNvPr>
          <p:cNvSpPr>
            <a:spLocks noGrp="1"/>
          </p:cNvSpPr>
          <p:nvPr>
            <p:ph type="pic" sz="quarter" idx="16" hasCustomPrompt="1"/>
          </p:nvPr>
        </p:nvSpPr>
        <p:spPr>
          <a:xfrm>
            <a:off x="4307517" y="1371600"/>
            <a:ext cx="3657600" cy="2560320"/>
          </a:xfrm>
          <a:prstGeom prst="roundRect">
            <a:avLst>
              <a:gd name="adj" fmla="val 8730"/>
            </a:avLst>
          </a:prstGeom>
          <a:effectLst/>
        </p:spPr>
        <p:txBody>
          <a:bodyPr anchor="ctr">
            <a:noAutofit/>
          </a:bodyPr>
          <a:lstStyle>
            <a:lvl1pPr marL="0" indent="0" algn="ctr">
              <a:buNone/>
              <a:defRPr sz="1800"/>
            </a:lvl1pPr>
          </a:lstStyle>
          <a:p>
            <a:r>
              <a:rPr lang="en-US" dirty="0"/>
              <a:t>Click icon to add image</a:t>
            </a:r>
          </a:p>
          <a:p>
            <a:endParaRPr lang="en-US" dirty="0"/>
          </a:p>
        </p:txBody>
      </p:sp>
      <p:sp>
        <p:nvSpPr>
          <p:cNvPr id="25" name="Picture Placeholder 12">
            <a:extLst>
              <a:ext uri="{FF2B5EF4-FFF2-40B4-BE49-F238E27FC236}">
                <a16:creationId xmlns:a16="http://schemas.microsoft.com/office/drawing/2014/main" id="{10BA1E98-6AF5-601E-9289-92A2474496C0}"/>
              </a:ext>
            </a:extLst>
          </p:cNvPr>
          <p:cNvSpPr>
            <a:spLocks noGrp="1"/>
          </p:cNvSpPr>
          <p:nvPr>
            <p:ph type="pic" sz="quarter" idx="17" hasCustomPrompt="1"/>
          </p:nvPr>
        </p:nvSpPr>
        <p:spPr>
          <a:xfrm>
            <a:off x="8191500" y="1371600"/>
            <a:ext cx="3657600" cy="2560320"/>
          </a:xfrm>
          <a:prstGeom prst="roundRect">
            <a:avLst>
              <a:gd name="adj" fmla="val 6746"/>
            </a:avLst>
          </a:prstGeom>
          <a:effectLst/>
        </p:spPr>
        <p:txBody>
          <a:bodyPr anchor="ctr">
            <a:noAutofit/>
          </a:bodyPr>
          <a:lstStyle>
            <a:lvl1pPr marL="0" indent="0" algn="ctr">
              <a:buNone/>
              <a:defRPr sz="1800"/>
            </a:lvl1pPr>
          </a:lstStyle>
          <a:p>
            <a:r>
              <a:rPr lang="en-US" dirty="0"/>
              <a:t>Click icon to add image</a:t>
            </a:r>
          </a:p>
          <a:p>
            <a:endParaRPr lang="en-US" dirty="0"/>
          </a:p>
        </p:txBody>
      </p:sp>
    </p:spTree>
    <p:extLst>
      <p:ext uri="{BB962C8B-B14F-4D97-AF65-F5344CB8AC3E}">
        <p14:creationId xmlns:p14="http://schemas.microsoft.com/office/powerpoint/2010/main" val="1106603404"/>
      </p:ext>
    </p:extLst>
  </p:cSld>
  <p:clrMapOvr>
    <a:masterClrMapping/>
  </p:clrMapOvr>
  <p:transition>
    <p:fade/>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Main point + 2 supporting">
    <p:bg>
      <p:bgPr>
        <a:solidFill>
          <a:schemeClr val="bg1"/>
        </a:solid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B7109FBF-A551-0E73-F8F7-CC7C0D3CAB0F}"/>
              </a:ext>
            </a:extLst>
          </p:cNvPr>
          <p:cNvSpPr/>
          <p:nvPr userDrawn="1"/>
        </p:nvSpPr>
        <p:spPr>
          <a:xfrm>
            <a:off x="419100" y="1371600"/>
            <a:ext cx="3650025" cy="4838700"/>
          </a:xfrm>
          <a:prstGeom prst="roundRect">
            <a:avLst>
              <a:gd name="adj" fmla="val 595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lvl1pPr>
              <a:defRPr/>
            </a:lvl1pPr>
          </a:lstStyle>
          <a:p>
            <a:r>
              <a:rPr lang="en-US" dirty="0"/>
              <a:t>Three-box content layout</a:t>
            </a:r>
          </a:p>
        </p:txBody>
      </p:sp>
      <p:sp>
        <p:nvSpPr>
          <p:cNvPr id="7" name="Content Placeholder 3">
            <a:extLst>
              <a:ext uri="{FF2B5EF4-FFF2-40B4-BE49-F238E27FC236}">
                <a16:creationId xmlns:a16="http://schemas.microsoft.com/office/drawing/2014/main" id="{06DC1607-DD34-92DA-9340-AF0A334035F1}"/>
              </a:ext>
            </a:extLst>
          </p:cNvPr>
          <p:cNvSpPr>
            <a:spLocks noGrp="1"/>
          </p:cNvSpPr>
          <p:nvPr>
            <p:ph sz="half" idx="2" hasCustomPrompt="1"/>
          </p:nvPr>
        </p:nvSpPr>
        <p:spPr>
          <a:xfrm>
            <a:off x="789385" y="3340268"/>
            <a:ext cx="2909455" cy="1015663"/>
          </a:xfrm>
          <a:noFill/>
        </p:spPr>
        <p:txBody>
          <a:bodyPr tIns="0" bIns="0" anchor="ctr">
            <a:spAutoFit/>
          </a:bodyPr>
          <a:lstStyle>
            <a:lvl1pPr marL="0" indent="0">
              <a:lnSpc>
                <a:spcPct val="110000"/>
              </a:lnSpc>
              <a:spcAft>
                <a:spcPts val="600"/>
              </a:spcAft>
              <a:buNone/>
              <a:defRPr sz="2000"/>
            </a:lvl1pPr>
            <a:lvl2pPr marL="285750" indent="0">
              <a:lnSpc>
                <a:spcPct val="100000"/>
              </a:lnSpc>
              <a:spcAft>
                <a:spcPts val="600"/>
              </a:spcAft>
              <a:buNone/>
              <a:defRPr sz="1800"/>
            </a:lvl2pPr>
            <a:lvl3pPr marL="628650" indent="0">
              <a:lnSpc>
                <a:spcPct val="100000"/>
              </a:lnSpc>
              <a:spcAft>
                <a:spcPts val="600"/>
              </a:spcAft>
              <a:buNone/>
              <a:defRPr sz="16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6" name="Rectangle: Rounded Corners 5">
            <a:extLst>
              <a:ext uri="{FF2B5EF4-FFF2-40B4-BE49-F238E27FC236}">
                <a16:creationId xmlns:a16="http://schemas.microsoft.com/office/drawing/2014/main" id="{92F6DF51-03DE-037A-36FA-57CE810E7F5F}"/>
              </a:ext>
            </a:extLst>
          </p:cNvPr>
          <p:cNvSpPr/>
          <p:nvPr userDrawn="1"/>
        </p:nvSpPr>
        <p:spPr>
          <a:xfrm>
            <a:off x="4439410" y="3962400"/>
            <a:ext cx="7409690" cy="2247900"/>
          </a:xfrm>
          <a:prstGeom prst="roundRect">
            <a:avLst>
              <a:gd name="adj" fmla="val 6866"/>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8" name="Rectangle: Rounded Corners 7">
            <a:extLst>
              <a:ext uri="{FF2B5EF4-FFF2-40B4-BE49-F238E27FC236}">
                <a16:creationId xmlns:a16="http://schemas.microsoft.com/office/drawing/2014/main" id="{0F2FF4F5-7447-221A-7628-D02970A35BC7}"/>
              </a:ext>
            </a:extLst>
          </p:cNvPr>
          <p:cNvSpPr/>
          <p:nvPr userDrawn="1"/>
        </p:nvSpPr>
        <p:spPr>
          <a:xfrm>
            <a:off x="4439410" y="1371600"/>
            <a:ext cx="7409690" cy="2247900"/>
          </a:xfrm>
          <a:prstGeom prst="roundRect">
            <a:avLst>
              <a:gd name="adj" fmla="val 467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0" name="Content Placeholder 3">
            <a:extLst>
              <a:ext uri="{FF2B5EF4-FFF2-40B4-BE49-F238E27FC236}">
                <a16:creationId xmlns:a16="http://schemas.microsoft.com/office/drawing/2014/main" id="{1A27D050-2858-D049-1607-455C9592B65A}"/>
              </a:ext>
            </a:extLst>
          </p:cNvPr>
          <p:cNvSpPr>
            <a:spLocks noGrp="1"/>
          </p:cNvSpPr>
          <p:nvPr>
            <p:ph sz="half" idx="18" hasCustomPrompt="1"/>
          </p:nvPr>
        </p:nvSpPr>
        <p:spPr>
          <a:xfrm>
            <a:off x="4960187" y="1994800"/>
            <a:ext cx="6393613" cy="987621"/>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0" name="Content Placeholder 3">
            <a:extLst>
              <a:ext uri="{FF2B5EF4-FFF2-40B4-BE49-F238E27FC236}">
                <a16:creationId xmlns:a16="http://schemas.microsoft.com/office/drawing/2014/main" id="{746297EF-AFF3-48F7-A407-E3274CA69538}"/>
              </a:ext>
            </a:extLst>
          </p:cNvPr>
          <p:cNvSpPr>
            <a:spLocks noGrp="1"/>
          </p:cNvSpPr>
          <p:nvPr>
            <p:ph sz="half" idx="21" hasCustomPrompt="1"/>
          </p:nvPr>
        </p:nvSpPr>
        <p:spPr>
          <a:xfrm>
            <a:off x="4960187" y="4585600"/>
            <a:ext cx="6393613" cy="987621"/>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Tree>
    <p:extLst>
      <p:ext uri="{BB962C8B-B14F-4D97-AF65-F5344CB8AC3E}">
        <p14:creationId xmlns:p14="http://schemas.microsoft.com/office/powerpoint/2010/main" val="4014873804"/>
      </p:ext>
    </p:extLst>
  </p:cSld>
  <p:clrMapOvr>
    <a:masterClrMapping/>
  </p:clrMapOvr>
  <p:transition>
    <p:fade/>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Main point + 2 supporting images">
    <p:bg>
      <p:bgPr>
        <a:solidFill>
          <a:schemeClr val="bg1"/>
        </a:solidFill>
        <a:effectLst/>
      </p:bgPr>
    </p:bg>
    <p:spTree>
      <p:nvGrpSpPr>
        <p:cNvPr id="1" name=""/>
        <p:cNvGrpSpPr/>
        <p:nvPr/>
      </p:nvGrpSpPr>
      <p:grpSpPr>
        <a:xfrm>
          <a:off x="0" y="0"/>
          <a:ext cx="0" cy="0"/>
          <a:chOff x="0" y="0"/>
          <a:chExt cx="0" cy="0"/>
        </a:xfrm>
      </p:grpSpPr>
      <p:sp>
        <p:nvSpPr>
          <p:cNvPr id="6" name="Rectangle: Rounded Corners 14">
            <a:extLst>
              <a:ext uri="{FF2B5EF4-FFF2-40B4-BE49-F238E27FC236}">
                <a16:creationId xmlns:a16="http://schemas.microsoft.com/office/drawing/2014/main" id="{ABFB6408-920D-1E6F-B461-73461F93CAA7}"/>
              </a:ext>
            </a:extLst>
          </p:cNvPr>
          <p:cNvSpPr/>
          <p:nvPr userDrawn="1"/>
        </p:nvSpPr>
        <p:spPr>
          <a:xfrm>
            <a:off x="419100" y="1371600"/>
            <a:ext cx="3650025" cy="4838700"/>
          </a:xfrm>
          <a:prstGeom prst="roundRect">
            <a:avLst>
              <a:gd name="adj" fmla="val 335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8" name="Rectangle: Rounded Corners 7">
            <a:extLst>
              <a:ext uri="{FF2B5EF4-FFF2-40B4-BE49-F238E27FC236}">
                <a16:creationId xmlns:a16="http://schemas.microsoft.com/office/drawing/2014/main" id="{20B19ADC-8D74-4951-A056-93F593F4359A}"/>
              </a:ext>
            </a:extLst>
          </p:cNvPr>
          <p:cNvSpPr/>
          <p:nvPr userDrawn="1"/>
        </p:nvSpPr>
        <p:spPr>
          <a:xfrm>
            <a:off x="4439410" y="1371600"/>
            <a:ext cx="7409690" cy="2247900"/>
          </a:xfrm>
          <a:prstGeom prst="roundRect">
            <a:avLst>
              <a:gd name="adj" fmla="val 467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4" name="Title 1">
            <a:extLst>
              <a:ext uri="{FF2B5EF4-FFF2-40B4-BE49-F238E27FC236}">
                <a16:creationId xmlns:a16="http://schemas.microsoft.com/office/drawing/2014/main" id="{B47B450E-3B8F-B9BB-23ED-77B2B602D98D}"/>
              </a:ext>
            </a:extLst>
          </p:cNvPr>
          <p:cNvSpPr>
            <a:spLocks noGrp="1"/>
          </p:cNvSpPr>
          <p:nvPr>
            <p:ph type="title" hasCustomPrompt="1"/>
          </p:nvPr>
        </p:nvSpPr>
        <p:spPr>
          <a:xfrm>
            <a:off x="419100" y="342901"/>
            <a:ext cx="11429999" cy="647176"/>
          </a:xfrm>
        </p:spPr>
        <p:txBody>
          <a:bodyPr/>
          <a:lstStyle/>
          <a:p>
            <a:r>
              <a:rPr lang="en-US" dirty="0"/>
              <a:t>Three-box content with images layout</a:t>
            </a:r>
          </a:p>
        </p:txBody>
      </p:sp>
      <p:sp>
        <p:nvSpPr>
          <p:cNvPr id="16" name="Content Placeholder 3">
            <a:extLst>
              <a:ext uri="{FF2B5EF4-FFF2-40B4-BE49-F238E27FC236}">
                <a16:creationId xmlns:a16="http://schemas.microsoft.com/office/drawing/2014/main" id="{8E3CD08A-F4CD-7075-B39F-26A7E7D6B9B9}"/>
              </a:ext>
            </a:extLst>
          </p:cNvPr>
          <p:cNvSpPr>
            <a:spLocks noGrp="1"/>
          </p:cNvSpPr>
          <p:nvPr>
            <p:ph sz="half" idx="2" hasCustomPrompt="1"/>
          </p:nvPr>
        </p:nvSpPr>
        <p:spPr>
          <a:xfrm>
            <a:off x="643912" y="4311650"/>
            <a:ext cx="3200400" cy="1645920"/>
          </a:xfrm>
          <a:noFill/>
        </p:spPr>
        <p:txBody>
          <a:bodyPr tIns="0" bIns="0">
            <a:normAutofit/>
          </a:bodyPr>
          <a:lstStyle>
            <a:lvl1pPr marL="0" indent="0">
              <a:lnSpc>
                <a:spcPct val="100000"/>
              </a:lnSpc>
              <a:spcAft>
                <a:spcPts val="600"/>
              </a:spcAft>
              <a:buNone/>
              <a:defRPr sz="1800"/>
            </a:lvl1pPr>
            <a:lvl2pPr marL="285750" indent="0">
              <a:lnSpc>
                <a:spcPct val="100000"/>
              </a:lnSpc>
              <a:spcAft>
                <a:spcPts val="600"/>
              </a:spcAft>
              <a:buNone/>
              <a:defRPr sz="1600"/>
            </a:lvl2pPr>
            <a:lvl3pPr marL="628650" indent="0">
              <a:lnSpc>
                <a:spcPct val="100000"/>
              </a:lnSpc>
              <a:spcAft>
                <a:spcPts val="600"/>
              </a:spcAft>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7" name="Picture Placeholder 12">
            <a:extLst>
              <a:ext uri="{FF2B5EF4-FFF2-40B4-BE49-F238E27FC236}">
                <a16:creationId xmlns:a16="http://schemas.microsoft.com/office/drawing/2014/main" id="{18D1C323-2D58-E984-9769-0CF93BF35014}"/>
              </a:ext>
            </a:extLst>
          </p:cNvPr>
          <p:cNvSpPr>
            <a:spLocks noGrp="1"/>
          </p:cNvSpPr>
          <p:nvPr>
            <p:ph type="pic" sz="quarter" idx="15" hasCustomPrompt="1"/>
          </p:nvPr>
        </p:nvSpPr>
        <p:spPr>
          <a:xfrm>
            <a:off x="419101" y="1371600"/>
            <a:ext cx="3650024" cy="2622263"/>
          </a:xfrm>
          <a:prstGeom prst="roundRect">
            <a:avLst>
              <a:gd name="adj" fmla="val 5525"/>
            </a:avLst>
          </a:prstGeom>
          <a:effectLst/>
        </p:spPr>
        <p:txBody>
          <a:bodyPr anchor="ctr">
            <a:noAutofit/>
          </a:bodyPr>
          <a:lstStyle>
            <a:lvl1pPr marL="0" indent="0" algn="ctr">
              <a:buNone/>
              <a:defRPr sz="1800"/>
            </a:lvl1pPr>
          </a:lstStyle>
          <a:p>
            <a:r>
              <a:rPr lang="en-US" dirty="0"/>
              <a:t>Click icon to add image</a:t>
            </a:r>
          </a:p>
          <a:p>
            <a:endParaRPr lang="en-US" dirty="0"/>
          </a:p>
        </p:txBody>
      </p:sp>
      <p:sp>
        <p:nvSpPr>
          <p:cNvPr id="21" name="Content Placeholder 3">
            <a:extLst>
              <a:ext uri="{FF2B5EF4-FFF2-40B4-BE49-F238E27FC236}">
                <a16:creationId xmlns:a16="http://schemas.microsoft.com/office/drawing/2014/main" id="{F2AFFA86-EF61-AE52-5912-1F28DB9B6C35}"/>
              </a:ext>
            </a:extLst>
          </p:cNvPr>
          <p:cNvSpPr>
            <a:spLocks noGrp="1"/>
          </p:cNvSpPr>
          <p:nvPr>
            <p:ph sz="half" idx="18" hasCustomPrompt="1"/>
          </p:nvPr>
        </p:nvSpPr>
        <p:spPr>
          <a:xfrm>
            <a:off x="7351386" y="2049275"/>
            <a:ext cx="4002413"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2" name="Picture Placeholder 19">
            <a:extLst>
              <a:ext uri="{FF2B5EF4-FFF2-40B4-BE49-F238E27FC236}">
                <a16:creationId xmlns:a16="http://schemas.microsoft.com/office/drawing/2014/main" id="{B37E5854-0024-2BA6-0A11-936EDB91894D}"/>
              </a:ext>
            </a:extLst>
          </p:cNvPr>
          <p:cNvSpPr>
            <a:spLocks noGrp="1"/>
          </p:cNvSpPr>
          <p:nvPr>
            <p:ph type="pic" sz="quarter" idx="19" hasCustomPrompt="1"/>
          </p:nvPr>
        </p:nvSpPr>
        <p:spPr>
          <a:xfrm>
            <a:off x="4448554" y="1371600"/>
            <a:ext cx="2431217" cy="2236839"/>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3" name="Rectangle: Rounded Corners 7">
            <a:extLst>
              <a:ext uri="{FF2B5EF4-FFF2-40B4-BE49-F238E27FC236}">
                <a16:creationId xmlns:a16="http://schemas.microsoft.com/office/drawing/2014/main" id="{4B1D0688-BD48-5879-E9D2-8DF70D6B56DF}"/>
              </a:ext>
            </a:extLst>
          </p:cNvPr>
          <p:cNvSpPr/>
          <p:nvPr userDrawn="1"/>
        </p:nvSpPr>
        <p:spPr>
          <a:xfrm>
            <a:off x="4439410" y="3962400"/>
            <a:ext cx="7409690" cy="2247900"/>
          </a:xfrm>
          <a:prstGeom prst="roundRect">
            <a:avLst>
              <a:gd name="adj" fmla="val 4677"/>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4" name="Content Placeholder 3">
            <a:extLst>
              <a:ext uri="{FF2B5EF4-FFF2-40B4-BE49-F238E27FC236}">
                <a16:creationId xmlns:a16="http://schemas.microsoft.com/office/drawing/2014/main" id="{8A001B6D-E4D2-2B03-93FF-DE67C05CDF13}"/>
              </a:ext>
            </a:extLst>
          </p:cNvPr>
          <p:cNvSpPr>
            <a:spLocks noGrp="1"/>
          </p:cNvSpPr>
          <p:nvPr>
            <p:ph sz="half" idx="20" hasCustomPrompt="1"/>
          </p:nvPr>
        </p:nvSpPr>
        <p:spPr>
          <a:xfrm>
            <a:off x="7351386" y="4640075"/>
            <a:ext cx="4002413"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5" name="Picture Placeholder 19">
            <a:extLst>
              <a:ext uri="{FF2B5EF4-FFF2-40B4-BE49-F238E27FC236}">
                <a16:creationId xmlns:a16="http://schemas.microsoft.com/office/drawing/2014/main" id="{145F96AB-F97D-57A2-35EA-DA15CB79E5F8}"/>
              </a:ext>
            </a:extLst>
          </p:cNvPr>
          <p:cNvSpPr>
            <a:spLocks noGrp="1"/>
          </p:cNvSpPr>
          <p:nvPr>
            <p:ph type="pic" sz="quarter" idx="21" hasCustomPrompt="1"/>
          </p:nvPr>
        </p:nvSpPr>
        <p:spPr>
          <a:xfrm>
            <a:off x="4448554" y="3962400"/>
            <a:ext cx="2431217" cy="2236839"/>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1114353992"/>
      </p:ext>
    </p:extLst>
  </p:cSld>
  <p:clrMapOvr>
    <a:masterClrMapping/>
  </p:clrMapOvr>
  <p:transition>
    <p:fade/>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Main point + 3 supporting">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DB79-7DA4-A7DA-FFAA-D970F473BC02}"/>
              </a:ext>
            </a:extLst>
          </p:cNvPr>
          <p:cNvSpPr>
            <a:spLocks noGrp="1"/>
          </p:cNvSpPr>
          <p:nvPr>
            <p:ph type="title" hasCustomPrompt="1"/>
          </p:nvPr>
        </p:nvSpPr>
        <p:spPr/>
        <p:txBody>
          <a:bodyPr/>
          <a:lstStyle/>
          <a:p>
            <a:r>
              <a:rPr lang="en-US" dirty="0"/>
              <a:t>Title, content, and three-column layout</a:t>
            </a:r>
          </a:p>
        </p:txBody>
      </p:sp>
      <p:sp>
        <p:nvSpPr>
          <p:cNvPr id="8" name="Rectangle: Rounded Corners 7">
            <a:extLst>
              <a:ext uri="{FF2B5EF4-FFF2-40B4-BE49-F238E27FC236}">
                <a16:creationId xmlns:a16="http://schemas.microsoft.com/office/drawing/2014/main" id="{0F2FF4F5-7447-221A-7628-D02970A35BC7}"/>
              </a:ext>
            </a:extLst>
          </p:cNvPr>
          <p:cNvSpPr/>
          <p:nvPr userDrawn="1"/>
        </p:nvSpPr>
        <p:spPr>
          <a:xfrm>
            <a:off x="419100" y="1485900"/>
            <a:ext cx="11430000" cy="1828798"/>
          </a:xfrm>
          <a:prstGeom prst="roundRect">
            <a:avLst>
              <a:gd name="adj" fmla="val 10291"/>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0" name="Content Placeholder 3">
            <a:extLst>
              <a:ext uri="{FF2B5EF4-FFF2-40B4-BE49-F238E27FC236}">
                <a16:creationId xmlns:a16="http://schemas.microsoft.com/office/drawing/2014/main" id="{1A27D050-2858-D049-1607-455C9592B65A}"/>
              </a:ext>
            </a:extLst>
          </p:cNvPr>
          <p:cNvSpPr>
            <a:spLocks noGrp="1"/>
          </p:cNvSpPr>
          <p:nvPr>
            <p:ph sz="half" idx="18" hasCustomPrompt="1"/>
          </p:nvPr>
        </p:nvSpPr>
        <p:spPr>
          <a:xfrm>
            <a:off x="744232" y="1907857"/>
            <a:ext cx="10775280" cy="984885"/>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9" name="Rectangle: Rounded Corners 8">
            <a:extLst>
              <a:ext uri="{FF2B5EF4-FFF2-40B4-BE49-F238E27FC236}">
                <a16:creationId xmlns:a16="http://schemas.microsoft.com/office/drawing/2014/main" id="{6377A2A5-F4FE-67F7-ADE6-5A4C45C46636}"/>
              </a:ext>
            </a:extLst>
          </p:cNvPr>
          <p:cNvSpPr/>
          <p:nvPr userDrawn="1"/>
        </p:nvSpPr>
        <p:spPr>
          <a:xfrm>
            <a:off x="419100" y="3543302"/>
            <a:ext cx="3678669"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4" name="Text Placeholder 2">
            <a:extLst>
              <a:ext uri="{FF2B5EF4-FFF2-40B4-BE49-F238E27FC236}">
                <a16:creationId xmlns:a16="http://schemas.microsoft.com/office/drawing/2014/main" id="{B7155E0E-FE90-30B4-29B2-5095FF7F7DFF}"/>
              </a:ext>
            </a:extLst>
          </p:cNvPr>
          <p:cNvSpPr>
            <a:spLocks noGrp="1"/>
          </p:cNvSpPr>
          <p:nvPr userDrawn="1">
            <p:ph type="body" idx="1" hasCustomPrompt="1"/>
          </p:nvPr>
        </p:nvSpPr>
        <p:spPr>
          <a:xfrm>
            <a:off x="746593" y="3857623"/>
            <a:ext cx="3023683"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16" name="Content Placeholder 3">
            <a:extLst>
              <a:ext uri="{FF2B5EF4-FFF2-40B4-BE49-F238E27FC236}">
                <a16:creationId xmlns:a16="http://schemas.microsoft.com/office/drawing/2014/main" id="{542C1789-5BCE-3857-98C9-2C699654BC1E}"/>
              </a:ext>
            </a:extLst>
          </p:cNvPr>
          <p:cNvSpPr>
            <a:spLocks noGrp="1"/>
          </p:cNvSpPr>
          <p:nvPr userDrawn="1">
            <p:ph sz="half" idx="2" hasCustomPrompt="1"/>
          </p:nvPr>
        </p:nvSpPr>
        <p:spPr>
          <a:xfrm>
            <a:off x="746593" y="4255530"/>
            <a:ext cx="3023683"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6" name="Rectangle: Rounded Corners 8">
            <a:extLst>
              <a:ext uri="{FF2B5EF4-FFF2-40B4-BE49-F238E27FC236}">
                <a16:creationId xmlns:a16="http://schemas.microsoft.com/office/drawing/2014/main" id="{B0BFE81F-8456-AC39-1679-18D4E426E6AF}"/>
              </a:ext>
            </a:extLst>
          </p:cNvPr>
          <p:cNvSpPr/>
          <p:nvPr userDrawn="1"/>
        </p:nvSpPr>
        <p:spPr>
          <a:xfrm>
            <a:off x="8170431" y="3543302"/>
            <a:ext cx="3678669"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7" name="Text Placeholder 2">
            <a:extLst>
              <a:ext uri="{FF2B5EF4-FFF2-40B4-BE49-F238E27FC236}">
                <a16:creationId xmlns:a16="http://schemas.microsoft.com/office/drawing/2014/main" id="{607609F0-4D50-9330-513F-4BCA6409BF89}"/>
              </a:ext>
            </a:extLst>
          </p:cNvPr>
          <p:cNvSpPr>
            <a:spLocks noGrp="1"/>
          </p:cNvSpPr>
          <p:nvPr>
            <p:ph type="body" idx="19" hasCustomPrompt="1"/>
          </p:nvPr>
        </p:nvSpPr>
        <p:spPr>
          <a:xfrm>
            <a:off x="8497924" y="3857623"/>
            <a:ext cx="3023683"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3" name="Content Placeholder 3">
            <a:extLst>
              <a:ext uri="{FF2B5EF4-FFF2-40B4-BE49-F238E27FC236}">
                <a16:creationId xmlns:a16="http://schemas.microsoft.com/office/drawing/2014/main" id="{7E659CCA-1997-5805-AE7F-FC2CBA8438F0}"/>
              </a:ext>
            </a:extLst>
          </p:cNvPr>
          <p:cNvSpPr>
            <a:spLocks noGrp="1"/>
          </p:cNvSpPr>
          <p:nvPr>
            <p:ph sz="half" idx="20" hasCustomPrompt="1"/>
          </p:nvPr>
        </p:nvSpPr>
        <p:spPr>
          <a:xfrm>
            <a:off x="8497924" y="4255530"/>
            <a:ext cx="3023683"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5" name="Rectangle: Rounded Corners 8">
            <a:extLst>
              <a:ext uri="{FF2B5EF4-FFF2-40B4-BE49-F238E27FC236}">
                <a16:creationId xmlns:a16="http://schemas.microsoft.com/office/drawing/2014/main" id="{291BB76D-D157-C126-D16B-F05861C573FC}"/>
              </a:ext>
            </a:extLst>
          </p:cNvPr>
          <p:cNvSpPr/>
          <p:nvPr userDrawn="1"/>
        </p:nvSpPr>
        <p:spPr>
          <a:xfrm>
            <a:off x="4294765" y="3543302"/>
            <a:ext cx="3678669"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0" name="Text Placeholder 2">
            <a:extLst>
              <a:ext uri="{FF2B5EF4-FFF2-40B4-BE49-F238E27FC236}">
                <a16:creationId xmlns:a16="http://schemas.microsoft.com/office/drawing/2014/main" id="{BAD33963-AB69-FE2A-ECBE-D6DDEC9E474F}"/>
              </a:ext>
            </a:extLst>
          </p:cNvPr>
          <p:cNvSpPr>
            <a:spLocks noGrp="1"/>
          </p:cNvSpPr>
          <p:nvPr>
            <p:ph type="body" idx="21" hasCustomPrompt="1"/>
          </p:nvPr>
        </p:nvSpPr>
        <p:spPr>
          <a:xfrm>
            <a:off x="4622258" y="3857623"/>
            <a:ext cx="3023683"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22" name="Content Placeholder 3">
            <a:extLst>
              <a:ext uri="{FF2B5EF4-FFF2-40B4-BE49-F238E27FC236}">
                <a16:creationId xmlns:a16="http://schemas.microsoft.com/office/drawing/2014/main" id="{1B379EDC-66F5-D1E6-79F5-D2E991C68823}"/>
              </a:ext>
            </a:extLst>
          </p:cNvPr>
          <p:cNvSpPr>
            <a:spLocks noGrp="1"/>
          </p:cNvSpPr>
          <p:nvPr>
            <p:ph sz="half" idx="22" hasCustomPrompt="1"/>
          </p:nvPr>
        </p:nvSpPr>
        <p:spPr>
          <a:xfrm>
            <a:off x="4622258" y="4255530"/>
            <a:ext cx="3023683"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1853046404"/>
      </p:ext>
    </p:extLst>
  </p:cSld>
  <p:clrMapOvr>
    <a:masterClrMapping/>
  </p:clrMapOvr>
  <p:transition>
    <p:fade/>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Main point w photo + 3 supporting">
    <p:bg>
      <p:bgPr>
        <a:solidFill>
          <a:schemeClr val="bg1"/>
        </a:solidFill>
        <a:effectLst/>
      </p:bgPr>
    </p:bg>
    <p:spTree>
      <p:nvGrpSpPr>
        <p:cNvPr id="1" name=""/>
        <p:cNvGrpSpPr/>
        <p:nvPr/>
      </p:nvGrpSpPr>
      <p:grpSpPr>
        <a:xfrm>
          <a:off x="0" y="0"/>
          <a:ext cx="0" cy="0"/>
          <a:chOff x="0" y="0"/>
          <a:chExt cx="0" cy="0"/>
        </a:xfrm>
      </p:grpSpPr>
      <p:sp>
        <p:nvSpPr>
          <p:cNvPr id="6" name="Rectangle: Rounded Corners 10">
            <a:extLst>
              <a:ext uri="{FF2B5EF4-FFF2-40B4-BE49-F238E27FC236}">
                <a16:creationId xmlns:a16="http://schemas.microsoft.com/office/drawing/2014/main" id="{A477AA5C-159F-62CD-6AB3-B00F2A3A514F}"/>
              </a:ext>
            </a:extLst>
          </p:cNvPr>
          <p:cNvSpPr/>
          <p:nvPr userDrawn="1"/>
        </p:nvSpPr>
        <p:spPr>
          <a:xfrm>
            <a:off x="8460853" y="3543302"/>
            <a:ext cx="3388247" cy="2666998"/>
          </a:xfrm>
          <a:prstGeom prst="roundRect">
            <a:avLst>
              <a:gd name="adj" fmla="val 5020"/>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3" name="Title 1">
            <a:extLst>
              <a:ext uri="{FF2B5EF4-FFF2-40B4-BE49-F238E27FC236}">
                <a16:creationId xmlns:a16="http://schemas.microsoft.com/office/drawing/2014/main" id="{3557FA9E-9D5B-C34C-8303-2319FBA56496}"/>
              </a:ext>
            </a:extLst>
          </p:cNvPr>
          <p:cNvSpPr>
            <a:spLocks noGrp="1"/>
          </p:cNvSpPr>
          <p:nvPr>
            <p:ph type="title" hasCustomPrompt="1"/>
          </p:nvPr>
        </p:nvSpPr>
        <p:spPr>
          <a:xfrm>
            <a:off x="419100" y="342901"/>
            <a:ext cx="11429999" cy="647176"/>
          </a:xfrm>
        </p:spPr>
        <p:txBody>
          <a:bodyPr/>
          <a:lstStyle/>
          <a:p>
            <a:r>
              <a:rPr lang="en-US" dirty="0"/>
              <a:t>Title, content, icon, and three-column layout</a:t>
            </a:r>
          </a:p>
        </p:txBody>
      </p:sp>
      <p:sp>
        <p:nvSpPr>
          <p:cNvPr id="22" name="Rectangle: Rounded Corners 7">
            <a:extLst>
              <a:ext uri="{FF2B5EF4-FFF2-40B4-BE49-F238E27FC236}">
                <a16:creationId xmlns:a16="http://schemas.microsoft.com/office/drawing/2014/main" id="{B0C1D41D-BAB7-A7EA-8053-4899AA956B42}"/>
              </a:ext>
            </a:extLst>
          </p:cNvPr>
          <p:cNvSpPr/>
          <p:nvPr userDrawn="1"/>
        </p:nvSpPr>
        <p:spPr>
          <a:xfrm>
            <a:off x="1162246" y="1485900"/>
            <a:ext cx="10686854" cy="1828798"/>
          </a:xfrm>
          <a:prstGeom prst="roundRect">
            <a:avLst>
              <a:gd name="adj" fmla="val 7369"/>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3" name="Content Placeholder 3">
            <a:extLst>
              <a:ext uri="{FF2B5EF4-FFF2-40B4-BE49-F238E27FC236}">
                <a16:creationId xmlns:a16="http://schemas.microsoft.com/office/drawing/2014/main" id="{D7BCFF0A-3A35-DC91-3F6F-0D3629185D0A}"/>
              </a:ext>
            </a:extLst>
          </p:cNvPr>
          <p:cNvSpPr>
            <a:spLocks noGrp="1"/>
          </p:cNvSpPr>
          <p:nvPr>
            <p:ph sz="half" idx="18" hasCustomPrompt="1"/>
          </p:nvPr>
        </p:nvSpPr>
        <p:spPr>
          <a:xfrm>
            <a:off x="2668577" y="1907857"/>
            <a:ext cx="8756566" cy="984885"/>
          </a:xfrm>
        </p:spPr>
        <p:txBody>
          <a:bodyPr anchor="ctr"/>
          <a:lstStyle>
            <a:lvl1pPr marL="0" indent="0">
              <a:lnSpc>
                <a:spcPct val="100000"/>
              </a:lnSpc>
              <a:spcAft>
                <a:spcPts val="600"/>
              </a:spcAft>
              <a:buNone/>
              <a:defRPr sz="1800" b="1">
                <a:solidFill>
                  <a:schemeClr val="accent1">
                    <a:lumMod val="40000"/>
                    <a:lumOff val="60000"/>
                  </a:schemeClr>
                </a:solidFill>
              </a:defRPr>
            </a:lvl1pPr>
            <a:lvl2pPr marL="285750" indent="-285750">
              <a:lnSpc>
                <a:spcPct val="100000"/>
              </a:lnSpc>
              <a:spcAft>
                <a:spcPts val="600"/>
              </a:spcAft>
              <a:buFont typeface="Arial" panose="020B0604020202020204" pitchFamily="34" charset="0"/>
              <a:buChar char="•"/>
              <a:defRPr sz="1600"/>
            </a:lvl2pPr>
            <a:lvl3pPr marL="287338" indent="0">
              <a:lnSpc>
                <a:spcPct val="100000"/>
              </a:lnSpc>
              <a:spcAft>
                <a:spcPts val="600"/>
              </a:spcAft>
              <a:buNone/>
              <a:defRPr sz="14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4" name="Rectangle: Rounded Corners 8">
            <a:extLst>
              <a:ext uri="{FF2B5EF4-FFF2-40B4-BE49-F238E27FC236}">
                <a16:creationId xmlns:a16="http://schemas.microsoft.com/office/drawing/2014/main" id="{EF5EA3BB-10E0-B04C-60DD-6EE5C33E8C75}"/>
              </a:ext>
            </a:extLst>
          </p:cNvPr>
          <p:cNvSpPr/>
          <p:nvPr userDrawn="1"/>
        </p:nvSpPr>
        <p:spPr>
          <a:xfrm>
            <a:off x="1181103" y="3543302"/>
            <a:ext cx="3388247"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5" name="Rectangle: Rounded Corners 10">
            <a:extLst>
              <a:ext uri="{FF2B5EF4-FFF2-40B4-BE49-F238E27FC236}">
                <a16:creationId xmlns:a16="http://schemas.microsoft.com/office/drawing/2014/main" id="{57351171-1DA9-AF08-C3C2-96B12F0DDDDD}"/>
              </a:ext>
            </a:extLst>
          </p:cNvPr>
          <p:cNvSpPr/>
          <p:nvPr userDrawn="1"/>
        </p:nvSpPr>
        <p:spPr>
          <a:xfrm>
            <a:off x="4820978" y="3543302"/>
            <a:ext cx="3388247" cy="2666998"/>
          </a:xfrm>
          <a:prstGeom prst="roundRect">
            <a:avLst>
              <a:gd name="adj" fmla="val 5020"/>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6" name="Text Placeholder 2">
            <a:extLst>
              <a:ext uri="{FF2B5EF4-FFF2-40B4-BE49-F238E27FC236}">
                <a16:creationId xmlns:a16="http://schemas.microsoft.com/office/drawing/2014/main" id="{69C43166-2DA6-A0B7-21E8-CEE047D8E016}"/>
              </a:ext>
            </a:extLst>
          </p:cNvPr>
          <p:cNvSpPr>
            <a:spLocks noGrp="1"/>
          </p:cNvSpPr>
          <p:nvPr>
            <p:ph type="body" idx="1" hasCustomPrompt="1"/>
          </p:nvPr>
        </p:nvSpPr>
        <p:spPr>
          <a:xfrm>
            <a:off x="1423748" y="3857623"/>
            <a:ext cx="2902956"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27" name="Content Placeholder 3">
            <a:extLst>
              <a:ext uri="{FF2B5EF4-FFF2-40B4-BE49-F238E27FC236}">
                <a16:creationId xmlns:a16="http://schemas.microsoft.com/office/drawing/2014/main" id="{EB3E3EA0-DF42-5351-E520-1805467D5978}"/>
              </a:ext>
            </a:extLst>
          </p:cNvPr>
          <p:cNvSpPr>
            <a:spLocks noGrp="1"/>
          </p:cNvSpPr>
          <p:nvPr>
            <p:ph sz="half" idx="2" hasCustomPrompt="1"/>
          </p:nvPr>
        </p:nvSpPr>
        <p:spPr>
          <a:xfrm>
            <a:off x="1423748" y="4255530"/>
            <a:ext cx="2902956"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28" name="Text Placeholder 4">
            <a:extLst>
              <a:ext uri="{FF2B5EF4-FFF2-40B4-BE49-F238E27FC236}">
                <a16:creationId xmlns:a16="http://schemas.microsoft.com/office/drawing/2014/main" id="{74A0013E-F300-BF10-DCDB-6396B184E1F9}"/>
              </a:ext>
            </a:extLst>
          </p:cNvPr>
          <p:cNvSpPr>
            <a:spLocks noGrp="1"/>
          </p:cNvSpPr>
          <p:nvPr>
            <p:ph type="body" sz="quarter" idx="3" hasCustomPrompt="1"/>
          </p:nvPr>
        </p:nvSpPr>
        <p:spPr>
          <a:xfrm>
            <a:off x="5063624" y="3857623"/>
            <a:ext cx="2902956"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29" name="Content Placeholder 5">
            <a:extLst>
              <a:ext uri="{FF2B5EF4-FFF2-40B4-BE49-F238E27FC236}">
                <a16:creationId xmlns:a16="http://schemas.microsoft.com/office/drawing/2014/main" id="{BC47406E-2043-1985-F7B5-1AFF4F45BE03}"/>
              </a:ext>
            </a:extLst>
          </p:cNvPr>
          <p:cNvSpPr>
            <a:spLocks noGrp="1"/>
          </p:cNvSpPr>
          <p:nvPr>
            <p:ph sz="quarter" idx="4" hasCustomPrompt="1"/>
          </p:nvPr>
        </p:nvSpPr>
        <p:spPr>
          <a:xfrm>
            <a:off x="5063624" y="4255530"/>
            <a:ext cx="2902956"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0" name="Text Placeholder 4">
            <a:extLst>
              <a:ext uri="{FF2B5EF4-FFF2-40B4-BE49-F238E27FC236}">
                <a16:creationId xmlns:a16="http://schemas.microsoft.com/office/drawing/2014/main" id="{6446EF66-AF34-1E0F-856E-C8F8ECD4CEAC}"/>
              </a:ext>
            </a:extLst>
          </p:cNvPr>
          <p:cNvSpPr>
            <a:spLocks noGrp="1"/>
          </p:cNvSpPr>
          <p:nvPr>
            <p:ph type="body" sz="quarter" idx="13" hasCustomPrompt="1"/>
          </p:nvPr>
        </p:nvSpPr>
        <p:spPr>
          <a:xfrm>
            <a:off x="8703497" y="3857623"/>
            <a:ext cx="2902956"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1" name="Content Placeholder 5">
            <a:extLst>
              <a:ext uri="{FF2B5EF4-FFF2-40B4-BE49-F238E27FC236}">
                <a16:creationId xmlns:a16="http://schemas.microsoft.com/office/drawing/2014/main" id="{DC2F462B-F2F2-F5C6-1406-F3F64BAE7ED3}"/>
              </a:ext>
            </a:extLst>
          </p:cNvPr>
          <p:cNvSpPr>
            <a:spLocks noGrp="1"/>
          </p:cNvSpPr>
          <p:nvPr>
            <p:ph sz="quarter" idx="14" hasCustomPrompt="1"/>
          </p:nvPr>
        </p:nvSpPr>
        <p:spPr>
          <a:xfrm>
            <a:off x="8703497" y="4255530"/>
            <a:ext cx="2902956"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2" name="Oval 31">
            <a:extLst>
              <a:ext uri="{FF2B5EF4-FFF2-40B4-BE49-F238E27FC236}">
                <a16:creationId xmlns:a16="http://schemas.microsoft.com/office/drawing/2014/main" id="{CE5E9E0D-CFE5-2AE4-9E60-BAB0447A8A70}"/>
              </a:ext>
            </a:extLst>
          </p:cNvPr>
          <p:cNvSpPr/>
          <p:nvPr userDrawn="1"/>
        </p:nvSpPr>
        <p:spPr>
          <a:xfrm>
            <a:off x="430976" y="1476253"/>
            <a:ext cx="1852328" cy="1852328"/>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3" name="Picture Placeholder 12">
            <a:extLst>
              <a:ext uri="{FF2B5EF4-FFF2-40B4-BE49-F238E27FC236}">
                <a16:creationId xmlns:a16="http://schemas.microsoft.com/office/drawing/2014/main" id="{EC412EF2-03F2-40B9-0D02-EB4F8F46A538}"/>
              </a:ext>
            </a:extLst>
          </p:cNvPr>
          <p:cNvSpPr>
            <a:spLocks noGrp="1"/>
          </p:cNvSpPr>
          <p:nvPr>
            <p:ph type="pic" sz="quarter" idx="15" hasCustomPrompt="1"/>
          </p:nvPr>
        </p:nvSpPr>
        <p:spPr>
          <a:xfrm>
            <a:off x="430976" y="1485900"/>
            <a:ext cx="1852328" cy="1852328"/>
          </a:xfrm>
          <a:prstGeom prst="ellipse">
            <a:avLst/>
          </a:prstGeom>
        </p:spPr>
        <p:txBody>
          <a:bodyPr>
            <a:noAutofit/>
          </a:bodyPr>
          <a:lstStyle>
            <a:lvl1pPr marL="0" indent="0">
              <a:buNone/>
              <a:defRPr sz="1800"/>
            </a:lvl1pPr>
          </a:lstStyle>
          <a:p>
            <a:r>
              <a:rPr lang="en-US" dirty="0"/>
              <a:t>Click icon to add image</a:t>
            </a:r>
          </a:p>
        </p:txBody>
      </p:sp>
    </p:spTree>
    <p:extLst>
      <p:ext uri="{BB962C8B-B14F-4D97-AF65-F5344CB8AC3E}">
        <p14:creationId xmlns:p14="http://schemas.microsoft.com/office/powerpoint/2010/main" val="853092317"/>
      </p:ext>
    </p:extLst>
  </p:cSld>
  <p:clrMapOvr>
    <a:masterClrMapping/>
  </p:clrMapOvr>
  <p:transition>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Four pillars">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7A7BC55-834F-35C9-7A9C-F351FE4ECF2E}"/>
              </a:ext>
            </a:extLst>
          </p:cNvPr>
          <p:cNvSpPr>
            <a:spLocks noGrp="1"/>
          </p:cNvSpPr>
          <p:nvPr>
            <p:ph type="title" hasCustomPrompt="1"/>
          </p:nvPr>
        </p:nvSpPr>
        <p:spPr>
          <a:xfrm>
            <a:off x="419100" y="342901"/>
            <a:ext cx="11429999" cy="647176"/>
          </a:xfrm>
        </p:spPr>
        <p:txBody>
          <a:bodyPr/>
          <a:lstStyle/>
          <a:p>
            <a:r>
              <a:rPr lang="en-US" dirty="0"/>
              <a:t>Four-column content and icon layout</a:t>
            </a:r>
          </a:p>
        </p:txBody>
      </p:sp>
      <p:sp>
        <p:nvSpPr>
          <p:cNvPr id="14" name="Rectangle: Rounded Corners 14">
            <a:extLst>
              <a:ext uri="{FF2B5EF4-FFF2-40B4-BE49-F238E27FC236}">
                <a16:creationId xmlns:a16="http://schemas.microsoft.com/office/drawing/2014/main" id="{8BC3FC6D-2BA5-FEEC-EDCC-688A872C0FA3}"/>
              </a:ext>
            </a:extLst>
          </p:cNvPr>
          <p:cNvSpPr/>
          <p:nvPr userDrawn="1"/>
        </p:nvSpPr>
        <p:spPr>
          <a:xfrm>
            <a:off x="419100" y="2060812"/>
            <a:ext cx="11430000" cy="4149488"/>
          </a:xfrm>
          <a:prstGeom prst="roundRect">
            <a:avLst>
              <a:gd name="adj" fmla="val 313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18" name="Oval 17">
            <a:extLst>
              <a:ext uri="{FF2B5EF4-FFF2-40B4-BE49-F238E27FC236}">
                <a16:creationId xmlns:a16="http://schemas.microsoft.com/office/drawing/2014/main" id="{B1A7F1E9-13EA-7BD9-34BF-D5753914E19D}"/>
              </a:ext>
            </a:extLst>
          </p:cNvPr>
          <p:cNvSpPr/>
          <p:nvPr userDrawn="1"/>
        </p:nvSpPr>
        <p:spPr>
          <a:xfrm>
            <a:off x="1035007"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19" name="Straight Connector 18">
            <a:extLst>
              <a:ext uri="{FF2B5EF4-FFF2-40B4-BE49-F238E27FC236}">
                <a16:creationId xmlns:a16="http://schemas.microsoft.com/office/drawing/2014/main" id="{9BC335E8-287B-2524-150D-033C483514FE}"/>
              </a:ext>
            </a:extLst>
          </p:cNvPr>
          <p:cNvCxnSpPr>
            <a:cxnSpLocks/>
          </p:cNvCxnSpPr>
          <p:nvPr userDrawn="1"/>
        </p:nvCxnSpPr>
        <p:spPr>
          <a:xfrm>
            <a:off x="1278605"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6" name="Picture Placeholder 12">
            <a:extLst>
              <a:ext uri="{FF2B5EF4-FFF2-40B4-BE49-F238E27FC236}">
                <a16:creationId xmlns:a16="http://schemas.microsoft.com/office/drawing/2014/main" id="{4EDBDAE7-8B58-8891-7327-E4ABE61D6F14}"/>
              </a:ext>
            </a:extLst>
          </p:cNvPr>
          <p:cNvSpPr>
            <a:spLocks noGrp="1"/>
          </p:cNvSpPr>
          <p:nvPr>
            <p:ph type="pic" sz="quarter" idx="15" hasCustomPrompt="1"/>
          </p:nvPr>
        </p:nvSpPr>
        <p:spPr>
          <a:xfrm>
            <a:off x="1044532" y="149542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28" name="Text Placeholder 2">
            <a:extLst>
              <a:ext uri="{FF2B5EF4-FFF2-40B4-BE49-F238E27FC236}">
                <a16:creationId xmlns:a16="http://schemas.microsoft.com/office/drawing/2014/main" id="{549748C2-5A9E-2CC4-DDB7-9C25E95F7A4E}"/>
              </a:ext>
            </a:extLst>
          </p:cNvPr>
          <p:cNvSpPr>
            <a:spLocks noGrp="1"/>
          </p:cNvSpPr>
          <p:nvPr>
            <p:ph type="body" idx="1" hasCustomPrompt="1"/>
          </p:nvPr>
        </p:nvSpPr>
        <p:spPr>
          <a:xfrm>
            <a:off x="619390"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29" name="Oval 28">
            <a:extLst>
              <a:ext uri="{FF2B5EF4-FFF2-40B4-BE49-F238E27FC236}">
                <a16:creationId xmlns:a16="http://schemas.microsoft.com/office/drawing/2014/main" id="{71484C2E-741E-425F-80B2-476B27E37934}"/>
              </a:ext>
            </a:extLst>
          </p:cNvPr>
          <p:cNvSpPr/>
          <p:nvPr userDrawn="1"/>
        </p:nvSpPr>
        <p:spPr>
          <a:xfrm>
            <a:off x="3907187"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30" name="Straight Connector 29">
            <a:extLst>
              <a:ext uri="{FF2B5EF4-FFF2-40B4-BE49-F238E27FC236}">
                <a16:creationId xmlns:a16="http://schemas.microsoft.com/office/drawing/2014/main" id="{E6A0E0EC-CE34-DAAD-5377-9E2F5CE887E1}"/>
              </a:ext>
            </a:extLst>
          </p:cNvPr>
          <p:cNvCxnSpPr>
            <a:cxnSpLocks/>
          </p:cNvCxnSpPr>
          <p:nvPr userDrawn="1"/>
        </p:nvCxnSpPr>
        <p:spPr>
          <a:xfrm>
            <a:off x="4150046"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1" name="Picture Placeholder 12">
            <a:extLst>
              <a:ext uri="{FF2B5EF4-FFF2-40B4-BE49-F238E27FC236}">
                <a16:creationId xmlns:a16="http://schemas.microsoft.com/office/drawing/2014/main" id="{DF8B5B29-D300-9F69-E0B7-56BDB2FEF6D3}"/>
              </a:ext>
            </a:extLst>
          </p:cNvPr>
          <p:cNvSpPr>
            <a:spLocks noGrp="1"/>
          </p:cNvSpPr>
          <p:nvPr>
            <p:ph type="pic" sz="quarter" idx="16" hasCustomPrompt="1"/>
          </p:nvPr>
        </p:nvSpPr>
        <p:spPr>
          <a:xfrm>
            <a:off x="3916712" y="1495425"/>
            <a:ext cx="1480566" cy="1480566"/>
          </a:xfrm>
          <a:prstGeom prst="ellipse">
            <a:avLst/>
          </a:prstGeom>
        </p:spPr>
        <p:txBody>
          <a:bodyPr>
            <a:noAutofit/>
          </a:bodyPr>
          <a:lstStyle>
            <a:lvl1pPr marL="0" indent="0">
              <a:buNone/>
              <a:defRPr sz="1400"/>
            </a:lvl1pPr>
          </a:lstStyle>
          <a:p>
            <a:r>
              <a:rPr lang="en-US"/>
              <a:t>Click icon to add image</a:t>
            </a:r>
          </a:p>
        </p:txBody>
      </p:sp>
      <p:sp>
        <p:nvSpPr>
          <p:cNvPr id="36" name="Text Placeholder 2">
            <a:extLst>
              <a:ext uri="{FF2B5EF4-FFF2-40B4-BE49-F238E27FC236}">
                <a16:creationId xmlns:a16="http://schemas.microsoft.com/office/drawing/2014/main" id="{4B69EA51-E832-1E2D-4F0C-82C9115D3ECB}"/>
              </a:ext>
            </a:extLst>
          </p:cNvPr>
          <p:cNvSpPr>
            <a:spLocks noGrp="1"/>
          </p:cNvSpPr>
          <p:nvPr>
            <p:ph type="body" idx="18" hasCustomPrompt="1"/>
          </p:nvPr>
        </p:nvSpPr>
        <p:spPr>
          <a:xfrm>
            <a:off x="3490831"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7" name="Oval 36">
            <a:extLst>
              <a:ext uri="{FF2B5EF4-FFF2-40B4-BE49-F238E27FC236}">
                <a16:creationId xmlns:a16="http://schemas.microsoft.com/office/drawing/2014/main" id="{1D260014-AEF1-7AE3-57DD-F0BD3AD7647D}"/>
              </a:ext>
            </a:extLst>
          </p:cNvPr>
          <p:cNvSpPr/>
          <p:nvPr userDrawn="1"/>
        </p:nvSpPr>
        <p:spPr>
          <a:xfrm>
            <a:off x="9653762"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39" name="Straight Connector 38">
            <a:extLst>
              <a:ext uri="{FF2B5EF4-FFF2-40B4-BE49-F238E27FC236}">
                <a16:creationId xmlns:a16="http://schemas.microsoft.com/office/drawing/2014/main" id="{24AE0500-65AD-FF0D-254A-17E030003051}"/>
              </a:ext>
            </a:extLst>
          </p:cNvPr>
          <p:cNvCxnSpPr>
            <a:cxnSpLocks/>
          </p:cNvCxnSpPr>
          <p:nvPr userDrawn="1"/>
        </p:nvCxnSpPr>
        <p:spPr>
          <a:xfrm>
            <a:off x="9897360"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Picture Placeholder 12">
            <a:extLst>
              <a:ext uri="{FF2B5EF4-FFF2-40B4-BE49-F238E27FC236}">
                <a16:creationId xmlns:a16="http://schemas.microsoft.com/office/drawing/2014/main" id="{B640880A-7973-008F-432F-8B123939CD01}"/>
              </a:ext>
            </a:extLst>
          </p:cNvPr>
          <p:cNvSpPr>
            <a:spLocks noGrp="1"/>
          </p:cNvSpPr>
          <p:nvPr>
            <p:ph type="pic" sz="quarter" idx="19" hasCustomPrompt="1"/>
          </p:nvPr>
        </p:nvSpPr>
        <p:spPr>
          <a:xfrm>
            <a:off x="9663287" y="1495425"/>
            <a:ext cx="1480566" cy="1480566"/>
          </a:xfrm>
          <a:prstGeom prst="ellipse">
            <a:avLst/>
          </a:prstGeom>
        </p:spPr>
        <p:txBody>
          <a:bodyPr>
            <a:noAutofit/>
          </a:bodyPr>
          <a:lstStyle>
            <a:lvl1pPr marL="0" indent="0">
              <a:buNone/>
              <a:defRPr sz="1400"/>
            </a:lvl1pPr>
          </a:lstStyle>
          <a:p>
            <a:r>
              <a:rPr lang="en-US"/>
              <a:t>Click icon to add image</a:t>
            </a:r>
          </a:p>
        </p:txBody>
      </p:sp>
      <p:sp>
        <p:nvSpPr>
          <p:cNvPr id="44" name="Text Placeholder 2">
            <a:extLst>
              <a:ext uri="{FF2B5EF4-FFF2-40B4-BE49-F238E27FC236}">
                <a16:creationId xmlns:a16="http://schemas.microsoft.com/office/drawing/2014/main" id="{25C21C7E-82D5-470C-2DF8-E789D36F8E26}"/>
              </a:ext>
            </a:extLst>
          </p:cNvPr>
          <p:cNvSpPr>
            <a:spLocks noGrp="1"/>
          </p:cNvSpPr>
          <p:nvPr>
            <p:ph type="body" idx="21" hasCustomPrompt="1"/>
          </p:nvPr>
        </p:nvSpPr>
        <p:spPr>
          <a:xfrm>
            <a:off x="9238145"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5" name="Oval 44">
            <a:extLst>
              <a:ext uri="{FF2B5EF4-FFF2-40B4-BE49-F238E27FC236}">
                <a16:creationId xmlns:a16="http://schemas.microsoft.com/office/drawing/2014/main" id="{7D97B6E0-585B-449B-320B-4687159A7D9A}"/>
              </a:ext>
            </a:extLst>
          </p:cNvPr>
          <p:cNvSpPr/>
          <p:nvPr userDrawn="1"/>
        </p:nvSpPr>
        <p:spPr>
          <a:xfrm>
            <a:off x="6780474" y="148590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cxnSp>
        <p:nvCxnSpPr>
          <p:cNvPr id="46" name="Straight Connector 45">
            <a:extLst>
              <a:ext uri="{FF2B5EF4-FFF2-40B4-BE49-F238E27FC236}">
                <a16:creationId xmlns:a16="http://schemas.microsoft.com/office/drawing/2014/main" id="{5C22E0AE-DAB3-BF17-69BF-39D436D975C1}"/>
              </a:ext>
            </a:extLst>
          </p:cNvPr>
          <p:cNvCxnSpPr>
            <a:cxnSpLocks/>
          </p:cNvCxnSpPr>
          <p:nvPr userDrawn="1"/>
        </p:nvCxnSpPr>
        <p:spPr>
          <a:xfrm>
            <a:off x="7023702" y="4046545"/>
            <a:ext cx="1016035" cy="0"/>
          </a:xfrm>
          <a:prstGeom prst="line">
            <a:avLst/>
          </a:prstGeom>
          <a:ln w="12700" cap="rnd">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7" name="Picture Placeholder 12">
            <a:extLst>
              <a:ext uri="{FF2B5EF4-FFF2-40B4-BE49-F238E27FC236}">
                <a16:creationId xmlns:a16="http://schemas.microsoft.com/office/drawing/2014/main" id="{51D0E8A9-2F1B-524B-6392-9D00F738F8FC}"/>
              </a:ext>
            </a:extLst>
          </p:cNvPr>
          <p:cNvSpPr>
            <a:spLocks noGrp="1"/>
          </p:cNvSpPr>
          <p:nvPr>
            <p:ph type="pic" sz="quarter" idx="22" hasCustomPrompt="1"/>
          </p:nvPr>
        </p:nvSpPr>
        <p:spPr>
          <a:xfrm>
            <a:off x="6789999" y="1495425"/>
            <a:ext cx="1480566" cy="1480566"/>
          </a:xfrm>
          <a:prstGeom prst="ellipse">
            <a:avLst/>
          </a:prstGeom>
        </p:spPr>
        <p:txBody>
          <a:bodyPr>
            <a:noAutofit/>
          </a:bodyPr>
          <a:lstStyle>
            <a:lvl1pPr marL="0" indent="0">
              <a:buNone/>
              <a:defRPr sz="1400"/>
            </a:lvl1pPr>
          </a:lstStyle>
          <a:p>
            <a:r>
              <a:rPr lang="en-US"/>
              <a:t>Click icon to add image</a:t>
            </a:r>
          </a:p>
        </p:txBody>
      </p:sp>
      <p:sp>
        <p:nvSpPr>
          <p:cNvPr id="49" name="Text Placeholder 2">
            <a:extLst>
              <a:ext uri="{FF2B5EF4-FFF2-40B4-BE49-F238E27FC236}">
                <a16:creationId xmlns:a16="http://schemas.microsoft.com/office/drawing/2014/main" id="{F1075A04-6C45-3D86-8929-00EBC25E1E6A}"/>
              </a:ext>
            </a:extLst>
          </p:cNvPr>
          <p:cNvSpPr>
            <a:spLocks noGrp="1"/>
          </p:cNvSpPr>
          <p:nvPr>
            <p:ph type="body" idx="24" hasCustomPrompt="1"/>
          </p:nvPr>
        </p:nvSpPr>
        <p:spPr>
          <a:xfrm>
            <a:off x="6364487" y="3524536"/>
            <a:ext cx="2334464"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24" name="Text Placeholder 12">
            <a:extLst>
              <a:ext uri="{FF2B5EF4-FFF2-40B4-BE49-F238E27FC236}">
                <a16:creationId xmlns:a16="http://schemas.microsoft.com/office/drawing/2014/main" id="{58854D2F-6CCC-4DF7-999B-BAA1DE47DAC6}"/>
              </a:ext>
            </a:extLst>
          </p:cNvPr>
          <p:cNvSpPr>
            <a:spLocks noGrp="1"/>
          </p:cNvSpPr>
          <p:nvPr>
            <p:ph type="body" sz="quarter" idx="14" hasCustomPrompt="1"/>
          </p:nvPr>
        </p:nvSpPr>
        <p:spPr>
          <a:xfrm>
            <a:off x="619391"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25" name="Text Placeholder 12">
            <a:extLst>
              <a:ext uri="{FF2B5EF4-FFF2-40B4-BE49-F238E27FC236}">
                <a16:creationId xmlns:a16="http://schemas.microsoft.com/office/drawing/2014/main" id="{1D47C67D-F3C1-4698-B501-2DD6E172F678}"/>
              </a:ext>
            </a:extLst>
          </p:cNvPr>
          <p:cNvSpPr>
            <a:spLocks noGrp="1"/>
          </p:cNvSpPr>
          <p:nvPr>
            <p:ph type="body" sz="quarter" idx="17" hasCustomPrompt="1"/>
          </p:nvPr>
        </p:nvSpPr>
        <p:spPr>
          <a:xfrm>
            <a:off x="3490832"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2" name="Text Placeholder 12">
            <a:extLst>
              <a:ext uri="{FF2B5EF4-FFF2-40B4-BE49-F238E27FC236}">
                <a16:creationId xmlns:a16="http://schemas.microsoft.com/office/drawing/2014/main" id="{FABC4204-B552-4C7B-A853-025870FBF217}"/>
              </a:ext>
            </a:extLst>
          </p:cNvPr>
          <p:cNvSpPr>
            <a:spLocks noGrp="1"/>
          </p:cNvSpPr>
          <p:nvPr>
            <p:ph type="body" sz="quarter" idx="20" hasCustomPrompt="1"/>
          </p:nvPr>
        </p:nvSpPr>
        <p:spPr>
          <a:xfrm>
            <a:off x="9238146"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4" name="Text Placeholder 12">
            <a:extLst>
              <a:ext uri="{FF2B5EF4-FFF2-40B4-BE49-F238E27FC236}">
                <a16:creationId xmlns:a16="http://schemas.microsoft.com/office/drawing/2014/main" id="{073F2B04-7AD2-48D2-99EB-8F67491FC09F}"/>
              </a:ext>
            </a:extLst>
          </p:cNvPr>
          <p:cNvSpPr>
            <a:spLocks noGrp="1"/>
          </p:cNvSpPr>
          <p:nvPr>
            <p:ph type="body" sz="quarter" idx="23" hasCustomPrompt="1"/>
          </p:nvPr>
        </p:nvSpPr>
        <p:spPr>
          <a:xfrm>
            <a:off x="6364488" y="4273981"/>
            <a:ext cx="2334463" cy="338554"/>
          </a:xfrm>
        </p:spPr>
        <p:txBody>
          <a:bodyPr anchor="t"/>
          <a:lstStyle>
            <a:lvl1pPr marL="0" indent="0" algn="ctr">
              <a:lnSpc>
                <a:spcPct val="100000"/>
              </a:lnSpc>
              <a:buNone/>
              <a:defRPr lang="en-US" sz="16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Tree>
    <p:extLst>
      <p:ext uri="{BB962C8B-B14F-4D97-AF65-F5344CB8AC3E}">
        <p14:creationId xmlns:p14="http://schemas.microsoft.com/office/powerpoint/2010/main" val="3118990344"/>
      </p:ext>
    </p:extLst>
  </p:cSld>
  <p:clrMapOvr>
    <a:masterClrMapping/>
  </p:clrMapOvr>
  <p:transition>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Four-column">
    <p:bg>
      <p:bgPr>
        <a:solidFill>
          <a:schemeClr val="bg1"/>
        </a:solid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19100"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Four-column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601980"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601980"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0" name="Rectangle: Rounded Corners 14">
            <a:extLst>
              <a:ext uri="{FF2B5EF4-FFF2-40B4-BE49-F238E27FC236}">
                <a16:creationId xmlns:a16="http://schemas.microsoft.com/office/drawing/2014/main" id="{CDA630CA-AC91-9937-3BDE-708242D99EE2}"/>
              </a:ext>
            </a:extLst>
          </p:cNvPr>
          <p:cNvSpPr/>
          <p:nvPr userDrawn="1"/>
        </p:nvSpPr>
        <p:spPr>
          <a:xfrm>
            <a:off x="3344333"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1" name="Rectangle: Rounded Corners 14">
            <a:extLst>
              <a:ext uri="{FF2B5EF4-FFF2-40B4-BE49-F238E27FC236}">
                <a16:creationId xmlns:a16="http://schemas.microsoft.com/office/drawing/2014/main" id="{D9FE9A6B-FC2A-9A04-C60A-5FF8E588915F}"/>
              </a:ext>
            </a:extLst>
          </p:cNvPr>
          <p:cNvSpPr/>
          <p:nvPr userDrawn="1"/>
        </p:nvSpPr>
        <p:spPr>
          <a:xfrm>
            <a:off x="6269566"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2" name="Rectangle: Rounded Corners 14">
            <a:extLst>
              <a:ext uri="{FF2B5EF4-FFF2-40B4-BE49-F238E27FC236}">
                <a16:creationId xmlns:a16="http://schemas.microsoft.com/office/drawing/2014/main" id="{5132F6C4-259F-A485-6FEB-B51E68939AC4}"/>
              </a:ext>
            </a:extLst>
          </p:cNvPr>
          <p:cNvSpPr/>
          <p:nvPr userDrawn="1"/>
        </p:nvSpPr>
        <p:spPr>
          <a:xfrm>
            <a:off x="9194800" y="1371600"/>
            <a:ext cx="2654300" cy="483870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3" name="Text Placeholder 2">
            <a:extLst>
              <a:ext uri="{FF2B5EF4-FFF2-40B4-BE49-F238E27FC236}">
                <a16:creationId xmlns:a16="http://schemas.microsoft.com/office/drawing/2014/main" id="{8ACFE3EF-31FB-9767-3942-855DA022D2D0}"/>
              </a:ext>
            </a:extLst>
          </p:cNvPr>
          <p:cNvSpPr>
            <a:spLocks noGrp="1"/>
          </p:cNvSpPr>
          <p:nvPr>
            <p:ph type="body" idx="13" hasCustomPrompt="1"/>
          </p:nvPr>
        </p:nvSpPr>
        <p:spPr>
          <a:xfrm>
            <a:off x="3521287"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4" name="Content Placeholder 3">
            <a:extLst>
              <a:ext uri="{FF2B5EF4-FFF2-40B4-BE49-F238E27FC236}">
                <a16:creationId xmlns:a16="http://schemas.microsoft.com/office/drawing/2014/main" id="{5100FB44-5917-E2FA-F2F6-B9595E8BAE93}"/>
              </a:ext>
            </a:extLst>
          </p:cNvPr>
          <p:cNvSpPr>
            <a:spLocks noGrp="1"/>
          </p:cNvSpPr>
          <p:nvPr>
            <p:ph sz="half" idx="14" hasCustomPrompt="1"/>
          </p:nvPr>
        </p:nvSpPr>
        <p:spPr>
          <a:xfrm>
            <a:off x="3521287"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5" name="Text Placeholder 2">
            <a:extLst>
              <a:ext uri="{FF2B5EF4-FFF2-40B4-BE49-F238E27FC236}">
                <a16:creationId xmlns:a16="http://schemas.microsoft.com/office/drawing/2014/main" id="{25C4A104-65E1-D9DA-FB3D-FB3069741FD4}"/>
              </a:ext>
            </a:extLst>
          </p:cNvPr>
          <p:cNvSpPr>
            <a:spLocks noGrp="1"/>
          </p:cNvSpPr>
          <p:nvPr>
            <p:ph type="body" idx="15" hasCustomPrompt="1"/>
          </p:nvPr>
        </p:nvSpPr>
        <p:spPr>
          <a:xfrm>
            <a:off x="6446520"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6" name="Content Placeholder 3">
            <a:extLst>
              <a:ext uri="{FF2B5EF4-FFF2-40B4-BE49-F238E27FC236}">
                <a16:creationId xmlns:a16="http://schemas.microsoft.com/office/drawing/2014/main" id="{83755C07-4451-FB89-D4A0-6F1401349EE7}"/>
              </a:ext>
            </a:extLst>
          </p:cNvPr>
          <p:cNvSpPr>
            <a:spLocks noGrp="1"/>
          </p:cNvSpPr>
          <p:nvPr>
            <p:ph sz="half" idx="16" hasCustomPrompt="1"/>
          </p:nvPr>
        </p:nvSpPr>
        <p:spPr>
          <a:xfrm>
            <a:off x="6446520"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7" name="Text Placeholder 2">
            <a:extLst>
              <a:ext uri="{FF2B5EF4-FFF2-40B4-BE49-F238E27FC236}">
                <a16:creationId xmlns:a16="http://schemas.microsoft.com/office/drawing/2014/main" id="{1102334C-C71A-030B-D4A9-CDCB5F6F07DC}"/>
              </a:ext>
            </a:extLst>
          </p:cNvPr>
          <p:cNvSpPr>
            <a:spLocks noGrp="1"/>
          </p:cNvSpPr>
          <p:nvPr>
            <p:ph type="body" idx="17" hasCustomPrompt="1"/>
          </p:nvPr>
        </p:nvSpPr>
        <p:spPr>
          <a:xfrm>
            <a:off x="9371754" y="1600200"/>
            <a:ext cx="2300393" cy="400110"/>
          </a:xfrm>
        </p:spPr>
        <p:txBody>
          <a:bodyPr anchor="t"/>
          <a:lstStyle>
            <a:lvl1pPr marL="0" indent="0">
              <a:lnSpc>
                <a:spcPct val="100000"/>
              </a:lnSpc>
              <a:spcAft>
                <a:spcPts val="0"/>
              </a:spcAft>
              <a:buNone/>
              <a:defRPr sz="20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8" name="Content Placeholder 3">
            <a:extLst>
              <a:ext uri="{FF2B5EF4-FFF2-40B4-BE49-F238E27FC236}">
                <a16:creationId xmlns:a16="http://schemas.microsoft.com/office/drawing/2014/main" id="{6231D22F-202B-F7CC-05D0-9F1736CCBE05}"/>
              </a:ext>
            </a:extLst>
          </p:cNvPr>
          <p:cNvSpPr>
            <a:spLocks noGrp="1"/>
          </p:cNvSpPr>
          <p:nvPr>
            <p:ph sz="half" idx="18" hasCustomPrompt="1"/>
          </p:nvPr>
        </p:nvSpPr>
        <p:spPr>
          <a:xfrm>
            <a:off x="9371754" y="2133600"/>
            <a:ext cx="2300393" cy="1077218"/>
          </a:xfrm>
        </p:spPr>
        <p:txBody>
          <a:bodyPr/>
          <a:lstStyle>
            <a:lvl1pPr marL="0" indent="0">
              <a:lnSpc>
                <a:spcPct val="100000"/>
              </a:lnSpc>
              <a:buNone/>
              <a:defRPr sz="1600"/>
            </a:lvl1pPr>
            <a:lvl2pPr marL="285750" indent="0">
              <a:lnSpc>
                <a:spcPct val="100000"/>
              </a:lnSpc>
              <a:buNone/>
              <a:defRPr sz="1400"/>
            </a:lvl2pPr>
            <a:lvl3pPr marL="628650" indent="0">
              <a:lnSpc>
                <a:spcPct val="100000"/>
              </a:lnSpc>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227625647"/>
      </p:ext>
    </p:extLst>
  </p:cSld>
  <p:clrMapOvr>
    <a:masterClrMapping/>
  </p:clrMapOvr>
  <p:transition>
    <p:fade/>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Four-column w circle pictures">
    <p:bg>
      <p:bgPr>
        <a:solidFill>
          <a:schemeClr val="bg1"/>
        </a:solidFill>
        <a:effectLst/>
      </p:bgPr>
    </p:bg>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DFB76CAA-3D89-ABF8-57CF-7B6E9C42494A}"/>
              </a:ext>
            </a:extLst>
          </p:cNvPr>
          <p:cNvSpPr/>
          <p:nvPr userDrawn="1"/>
        </p:nvSpPr>
        <p:spPr>
          <a:xfrm>
            <a:off x="419100"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Four-column round icon,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541244"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541244"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4" name="Rectangle: Rounded Corners 24">
            <a:extLst>
              <a:ext uri="{FF2B5EF4-FFF2-40B4-BE49-F238E27FC236}">
                <a16:creationId xmlns:a16="http://schemas.microsoft.com/office/drawing/2014/main" id="{19F444B6-6CD6-C89C-4E82-9FB04446FE2A}"/>
              </a:ext>
            </a:extLst>
          </p:cNvPr>
          <p:cNvSpPr/>
          <p:nvPr userDrawn="1"/>
        </p:nvSpPr>
        <p:spPr>
          <a:xfrm>
            <a:off x="9105901"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5" name="Text Placeholder 2">
            <a:extLst>
              <a:ext uri="{FF2B5EF4-FFF2-40B4-BE49-F238E27FC236}">
                <a16:creationId xmlns:a16="http://schemas.microsoft.com/office/drawing/2014/main" id="{AD1D5D2D-E4DB-925B-41D5-4B7F6BB4D843}"/>
              </a:ext>
            </a:extLst>
          </p:cNvPr>
          <p:cNvSpPr>
            <a:spLocks noGrp="1"/>
          </p:cNvSpPr>
          <p:nvPr>
            <p:ph type="body" idx="18" hasCustomPrompt="1"/>
          </p:nvPr>
        </p:nvSpPr>
        <p:spPr>
          <a:xfrm>
            <a:off x="9228045"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6" name="Content Placeholder 3">
            <a:extLst>
              <a:ext uri="{FF2B5EF4-FFF2-40B4-BE49-F238E27FC236}">
                <a16:creationId xmlns:a16="http://schemas.microsoft.com/office/drawing/2014/main" id="{D7169697-B47B-6FBD-A28E-24F4EC79745B}"/>
              </a:ext>
            </a:extLst>
          </p:cNvPr>
          <p:cNvSpPr>
            <a:spLocks noGrp="1"/>
          </p:cNvSpPr>
          <p:nvPr>
            <p:ph sz="half" idx="19" hasCustomPrompt="1"/>
          </p:nvPr>
        </p:nvSpPr>
        <p:spPr>
          <a:xfrm>
            <a:off x="9228045"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8" name="Rectangle: Rounded Corners 24">
            <a:extLst>
              <a:ext uri="{FF2B5EF4-FFF2-40B4-BE49-F238E27FC236}">
                <a16:creationId xmlns:a16="http://schemas.microsoft.com/office/drawing/2014/main" id="{CC78F6CD-DF44-3BDE-EEC0-0680C981E94B}"/>
              </a:ext>
            </a:extLst>
          </p:cNvPr>
          <p:cNvSpPr/>
          <p:nvPr userDrawn="1"/>
        </p:nvSpPr>
        <p:spPr>
          <a:xfrm>
            <a:off x="3318622"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9" name="Text Placeholder 2">
            <a:extLst>
              <a:ext uri="{FF2B5EF4-FFF2-40B4-BE49-F238E27FC236}">
                <a16:creationId xmlns:a16="http://schemas.microsoft.com/office/drawing/2014/main" id="{C443F3C4-5019-2196-B304-29FD5CD37334}"/>
              </a:ext>
            </a:extLst>
          </p:cNvPr>
          <p:cNvSpPr>
            <a:spLocks noGrp="1"/>
          </p:cNvSpPr>
          <p:nvPr>
            <p:ph type="body" idx="21" hasCustomPrompt="1"/>
          </p:nvPr>
        </p:nvSpPr>
        <p:spPr>
          <a:xfrm>
            <a:off x="3440766"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24" name="Content Placeholder 3">
            <a:extLst>
              <a:ext uri="{FF2B5EF4-FFF2-40B4-BE49-F238E27FC236}">
                <a16:creationId xmlns:a16="http://schemas.microsoft.com/office/drawing/2014/main" id="{3618E3E1-A19B-D1C4-3671-0FEF46CC521E}"/>
              </a:ext>
            </a:extLst>
          </p:cNvPr>
          <p:cNvSpPr>
            <a:spLocks noGrp="1"/>
          </p:cNvSpPr>
          <p:nvPr>
            <p:ph sz="half" idx="22" hasCustomPrompt="1"/>
          </p:nvPr>
        </p:nvSpPr>
        <p:spPr>
          <a:xfrm>
            <a:off x="3440766"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0" name="Rectangle: Rounded Corners 24">
            <a:extLst>
              <a:ext uri="{FF2B5EF4-FFF2-40B4-BE49-F238E27FC236}">
                <a16:creationId xmlns:a16="http://schemas.microsoft.com/office/drawing/2014/main" id="{E4457818-9CE9-D759-7421-54D0BDA29DD3}"/>
              </a:ext>
            </a:extLst>
          </p:cNvPr>
          <p:cNvSpPr/>
          <p:nvPr userDrawn="1"/>
        </p:nvSpPr>
        <p:spPr>
          <a:xfrm>
            <a:off x="6205444" y="3543302"/>
            <a:ext cx="2743200" cy="2666998"/>
          </a:xfrm>
          <a:prstGeom prst="roundRect">
            <a:avLst>
              <a:gd name="adj" fmla="val 3753"/>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1" name="Text Placeholder 2">
            <a:extLst>
              <a:ext uri="{FF2B5EF4-FFF2-40B4-BE49-F238E27FC236}">
                <a16:creationId xmlns:a16="http://schemas.microsoft.com/office/drawing/2014/main" id="{DFFCA4D1-963F-089F-8EE7-7A03ADA1AD07}"/>
              </a:ext>
            </a:extLst>
          </p:cNvPr>
          <p:cNvSpPr>
            <a:spLocks noGrp="1"/>
          </p:cNvSpPr>
          <p:nvPr>
            <p:ph type="body" idx="24" hasCustomPrompt="1"/>
          </p:nvPr>
        </p:nvSpPr>
        <p:spPr>
          <a:xfrm>
            <a:off x="6327588" y="3663950"/>
            <a:ext cx="2498912"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2" name="Content Placeholder 3">
            <a:extLst>
              <a:ext uri="{FF2B5EF4-FFF2-40B4-BE49-F238E27FC236}">
                <a16:creationId xmlns:a16="http://schemas.microsoft.com/office/drawing/2014/main" id="{A89CB49B-6C6A-E53F-2301-B5149145828C}"/>
              </a:ext>
            </a:extLst>
          </p:cNvPr>
          <p:cNvSpPr>
            <a:spLocks noGrp="1"/>
          </p:cNvSpPr>
          <p:nvPr>
            <p:ph sz="half" idx="25" hasCustomPrompt="1"/>
          </p:nvPr>
        </p:nvSpPr>
        <p:spPr>
          <a:xfrm>
            <a:off x="6327588" y="4061857"/>
            <a:ext cx="2498912"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Picture Placeholder 12">
            <a:extLst>
              <a:ext uri="{FF2B5EF4-FFF2-40B4-BE49-F238E27FC236}">
                <a16:creationId xmlns:a16="http://schemas.microsoft.com/office/drawing/2014/main" id="{B2E8B191-B556-8C76-26F8-D0240238D314}"/>
              </a:ext>
            </a:extLst>
          </p:cNvPr>
          <p:cNvSpPr>
            <a:spLocks noGrp="1"/>
          </p:cNvSpPr>
          <p:nvPr>
            <p:ph type="pic" sz="quarter" idx="15" hasCustomPrompt="1"/>
          </p:nvPr>
        </p:nvSpPr>
        <p:spPr>
          <a:xfrm>
            <a:off x="877456" y="1371600"/>
            <a:ext cx="1826488" cy="1826488"/>
          </a:xfrm>
          <a:prstGeom prst="ellipse">
            <a:avLst/>
          </a:prstGeom>
        </p:spPr>
        <p:txBody>
          <a:bodyPr>
            <a:noAutofit/>
          </a:bodyPr>
          <a:lstStyle>
            <a:lvl1pPr marL="0" indent="0">
              <a:buNone/>
              <a:defRPr sz="1400"/>
            </a:lvl1pPr>
          </a:lstStyle>
          <a:p>
            <a:r>
              <a:rPr lang="en-US" dirty="0"/>
              <a:t>Click icon to add image</a:t>
            </a:r>
          </a:p>
        </p:txBody>
      </p:sp>
      <p:sp>
        <p:nvSpPr>
          <p:cNvPr id="9" name="Picture Placeholder 12">
            <a:extLst>
              <a:ext uri="{FF2B5EF4-FFF2-40B4-BE49-F238E27FC236}">
                <a16:creationId xmlns:a16="http://schemas.microsoft.com/office/drawing/2014/main" id="{6F8B59B9-F0AE-AA2C-52E1-A725A2CDB6E2}"/>
              </a:ext>
            </a:extLst>
          </p:cNvPr>
          <p:cNvSpPr>
            <a:spLocks noGrp="1"/>
          </p:cNvSpPr>
          <p:nvPr>
            <p:ph type="pic" sz="quarter" idx="26" hasCustomPrompt="1"/>
          </p:nvPr>
        </p:nvSpPr>
        <p:spPr>
          <a:xfrm>
            <a:off x="3776978" y="1371600"/>
            <a:ext cx="1826488" cy="1826488"/>
          </a:xfrm>
          <a:prstGeom prst="ellipse">
            <a:avLst/>
          </a:prstGeom>
        </p:spPr>
        <p:txBody>
          <a:bodyPr>
            <a:noAutofit/>
          </a:bodyPr>
          <a:lstStyle>
            <a:lvl1pPr marL="0" indent="0">
              <a:buNone/>
              <a:defRPr sz="1400"/>
            </a:lvl1pPr>
          </a:lstStyle>
          <a:p>
            <a:r>
              <a:rPr lang="en-US" dirty="0"/>
              <a:t>Click icon to add image</a:t>
            </a:r>
          </a:p>
        </p:txBody>
      </p:sp>
      <p:sp>
        <p:nvSpPr>
          <p:cNvPr id="10" name="Picture Placeholder 12">
            <a:extLst>
              <a:ext uri="{FF2B5EF4-FFF2-40B4-BE49-F238E27FC236}">
                <a16:creationId xmlns:a16="http://schemas.microsoft.com/office/drawing/2014/main" id="{77ADBE82-6854-A647-3FC6-792F112BCF0E}"/>
              </a:ext>
            </a:extLst>
          </p:cNvPr>
          <p:cNvSpPr>
            <a:spLocks noGrp="1"/>
          </p:cNvSpPr>
          <p:nvPr>
            <p:ph type="pic" sz="quarter" idx="27" hasCustomPrompt="1"/>
          </p:nvPr>
        </p:nvSpPr>
        <p:spPr>
          <a:xfrm>
            <a:off x="6663800" y="1371600"/>
            <a:ext cx="1826488" cy="1826488"/>
          </a:xfrm>
          <a:prstGeom prst="ellipse">
            <a:avLst/>
          </a:prstGeom>
        </p:spPr>
        <p:txBody>
          <a:bodyPr>
            <a:noAutofit/>
          </a:bodyPr>
          <a:lstStyle>
            <a:lvl1pPr marL="0" indent="0">
              <a:buNone/>
              <a:defRPr sz="1400"/>
            </a:lvl1pPr>
          </a:lstStyle>
          <a:p>
            <a:r>
              <a:rPr lang="en-US" dirty="0"/>
              <a:t>Click icon to add image</a:t>
            </a:r>
          </a:p>
        </p:txBody>
      </p:sp>
      <p:sp>
        <p:nvSpPr>
          <p:cNvPr id="11" name="Picture Placeholder 12">
            <a:extLst>
              <a:ext uri="{FF2B5EF4-FFF2-40B4-BE49-F238E27FC236}">
                <a16:creationId xmlns:a16="http://schemas.microsoft.com/office/drawing/2014/main" id="{7E9D9400-4361-4D96-03C1-61BC77089885}"/>
              </a:ext>
            </a:extLst>
          </p:cNvPr>
          <p:cNvSpPr>
            <a:spLocks noGrp="1"/>
          </p:cNvSpPr>
          <p:nvPr>
            <p:ph type="pic" sz="quarter" idx="28" hasCustomPrompt="1"/>
          </p:nvPr>
        </p:nvSpPr>
        <p:spPr>
          <a:xfrm>
            <a:off x="9564257" y="1371600"/>
            <a:ext cx="1826488" cy="1826488"/>
          </a:xfrm>
          <a:prstGeom prst="ellipse">
            <a:avLst/>
          </a:prstGeom>
        </p:spPr>
        <p:txBody>
          <a:bodyPr>
            <a:noAutofit/>
          </a:bodyPr>
          <a:lstStyle>
            <a:lvl1pPr marL="0" indent="0">
              <a:buNone/>
              <a:defRPr sz="1400"/>
            </a:lvl1pPr>
          </a:lstStyle>
          <a:p>
            <a:r>
              <a:rPr lang="en-US" dirty="0"/>
              <a:t>Click icon to add image</a:t>
            </a:r>
          </a:p>
        </p:txBody>
      </p:sp>
    </p:spTree>
    <p:extLst>
      <p:ext uri="{BB962C8B-B14F-4D97-AF65-F5344CB8AC3E}">
        <p14:creationId xmlns:p14="http://schemas.microsoft.com/office/powerpoint/2010/main" val="2802263949"/>
      </p:ext>
    </p:extLst>
  </p:cSld>
  <p:clrMapOvr>
    <a:masterClrMapping/>
  </p:clrMapOvr>
  <p:transition>
    <p:fade/>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Four rectangular imag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Four-column square icon,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41910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41910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D0D0FC32-9F03-894B-68E2-7CF5CF353C28}"/>
              </a:ext>
            </a:extLst>
          </p:cNvPr>
          <p:cNvSpPr>
            <a:spLocks noGrp="1"/>
          </p:cNvSpPr>
          <p:nvPr>
            <p:ph type="body" sz="quarter" idx="3" hasCustomPrompt="1"/>
          </p:nvPr>
        </p:nvSpPr>
        <p:spPr>
          <a:xfrm>
            <a:off x="337566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9" name="Content Placeholder 5">
            <a:extLst>
              <a:ext uri="{FF2B5EF4-FFF2-40B4-BE49-F238E27FC236}">
                <a16:creationId xmlns:a16="http://schemas.microsoft.com/office/drawing/2014/main" id="{E4526E34-C7D8-D509-A201-9E997DE2D906}"/>
              </a:ext>
            </a:extLst>
          </p:cNvPr>
          <p:cNvSpPr>
            <a:spLocks noGrp="1"/>
          </p:cNvSpPr>
          <p:nvPr>
            <p:ph sz="quarter" idx="4" hasCustomPrompt="1"/>
          </p:nvPr>
        </p:nvSpPr>
        <p:spPr>
          <a:xfrm>
            <a:off x="337566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0" name="Text Placeholder 4">
            <a:extLst>
              <a:ext uri="{FF2B5EF4-FFF2-40B4-BE49-F238E27FC236}">
                <a16:creationId xmlns:a16="http://schemas.microsoft.com/office/drawing/2014/main" id="{727260A6-1D2B-1B04-0EF4-AB8C63D83409}"/>
              </a:ext>
            </a:extLst>
          </p:cNvPr>
          <p:cNvSpPr>
            <a:spLocks noGrp="1"/>
          </p:cNvSpPr>
          <p:nvPr>
            <p:ph type="body" sz="quarter" idx="13" hasCustomPrompt="1"/>
          </p:nvPr>
        </p:nvSpPr>
        <p:spPr>
          <a:xfrm>
            <a:off x="633222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1" name="Content Placeholder 5">
            <a:extLst>
              <a:ext uri="{FF2B5EF4-FFF2-40B4-BE49-F238E27FC236}">
                <a16:creationId xmlns:a16="http://schemas.microsoft.com/office/drawing/2014/main" id="{ABA15F6B-C3A4-9F6E-51D4-6670B9E8047A}"/>
              </a:ext>
            </a:extLst>
          </p:cNvPr>
          <p:cNvSpPr>
            <a:spLocks noGrp="1"/>
          </p:cNvSpPr>
          <p:nvPr>
            <p:ph sz="quarter" idx="14" hasCustomPrompt="1"/>
          </p:nvPr>
        </p:nvSpPr>
        <p:spPr>
          <a:xfrm>
            <a:off x="633222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Text Placeholder 4">
            <a:extLst>
              <a:ext uri="{FF2B5EF4-FFF2-40B4-BE49-F238E27FC236}">
                <a16:creationId xmlns:a16="http://schemas.microsoft.com/office/drawing/2014/main" id="{40DE6576-FA6B-D29B-D71B-0E6A37656387}"/>
              </a:ext>
            </a:extLst>
          </p:cNvPr>
          <p:cNvSpPr>
            <a:spLocks noGrp="1"/>
          </p:cNvSpPr>
          <p:nvPr>
            <p:ph type="body" sz="quarter" idx="15" hasCustomPrompt="1"/>
          </p:nvPr>
        </p:nvSpPr>
        <p:spPr>
          <a:xfrm>
            <a:off x="9288780" y="3663950"/>
            <a:ext cx="2560320" cy="341632"/>
          </a:xfrm>
        </p:spPr>
        <p:txBody>
          <a:bodyPr anchor="t"/>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3" name="Content Placeholder 5">
            <a:extLst>
              <a:ext uri="{FF2B5EF4-FFF2-40B4-BE49-F238E27FC236}">
                <a16:creationId xmlns:a16="http://schemas.microsoft.com/office/drawing/2014/main" id="{E1C17393-3DDF-97D6-975E-2D841FD65DD6}"/>
              </a:ext>
            </a:extLst>
          </p:cNvPr>
          <p:cNvSpPr>
            <a:spLocks noGrp="1"/>
          </p:cNvSpPr>
          <p:nvPr>
            <p:ph sz="quarter" idx="16" hasCustomPrompt="1"/>
          </p:nvPr>
        </p:nvSpPr>
        <p:spPr>
          <a:xfrm>
            <a:off x="9288780" y="4061857"/>
            <a:ext cx="2560320" cy="892552"/>
          </a:xfrm>
        </p:spPr>
        <p:txBody>
          <a:bodyPr/>
          <a:lstStyle>
            <a:lvl1pPr marL="0" indent="0">
              <a:lnSpc>
                <a:spcPct val="100000"/>
              </a:lnSpc>
              <a:spcAft>
                <a:spcPts val="600"/>
              </a:spcAft>
              <a:buNone/>
              <a:defRPr sz="1600"/>
            </a:lvl1pPr>
            <a:lvl2pPr marL="285750" indent="0">
              <a:lnSpc>
                <a:spcPct val="100000"/>
              </a:lnSpc>
              <a:spcAft>
                <a:spcPts val="600"/>
              </a:spcAft>
              <a:buNone/>
              <a:defRPr sz="1400"/>
            </a:lvl2pPr>
            <a:lvl3pPr marL="628650" indent="0">
              <a:lnSpc>
                <a:spcPct val="100000"/>
              </a:lnSpc>
              <a:spcAft>
                <a:spcPts val="6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4" name="Picture Placeholder 19">
            <a:extLst>
              <a:ext uri="{FF2B5EF4-FFF2-40B4-BE49-F238E27FC236}">
                <a16:creationId xmlns:a16="http://schemas.microsoft.com/office/drawing/2014/main" id="{731A5005-0DB1-2A1C-F866-F29978F637DC}"/>
              </a:ext>
            </a:extLst>
          </p:cNvPr>
          <p:cNvSpPr>
            <a:spLocks noGrp="1"/>
          </p:cNvSpPr>
          <p:nvPr>
            <p:ph type="pic" sz="quarter" idx="17" hasCustomPrompt="1"/>
          </p:nvPr>
        </p:nvSpPr>
        <p:spPr>
          <a:xfrm>
            <a:off x="41910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
        <p:nvSpPr>
          <p:cNvPr id="15" name="Picture Placeholder 19">
            <a:extLst>
              <a:ext uri="{FF2B5EF4-FFF2-40B4-BE49-F238E27FC236}">
                <a16:creationId xmlns:a16="http://schemas.microsoft.com/office/drawing/2014/main" id="{A13C9686-CD96-65CC-2668-E24BF4AB9CC2}"/>
              </a:ext>
            </a:extLst>
          </p:cNvPr>
          <p:cNvSpPr>
            <a:spLocks noGrp="1"/>
          </p:cNvSpPr>
          <p:nvPr>
            <p:ph type="pic" sz="quarter" idx="18" hasCustomPrompt="1"/>
          </p:nvPr>
        </p:nvSpPr>
        <p:spPr>
          <a:xfrm>
            <a:off x="337566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
        <p:nvSpPr>
          <p:cNvPr id="16" name="Picture Placeholder 19">
            <a:extLst>
              <a:ext uri="{FF2B5EF4-FFF2-40B4-BE49-F238E27FC236}">
                <a16:creationId xmlns:a16="http://schemas.microsoft.com/office/drawing/2014/main" id="{71FDDBDC-1DD5-3C49-10B7-23BCE22AABD9}"/>
              </a:ext>
            </a:extLst>
          </p:cNvPr>
          <p:cNvSpPr>
            <a:spLocks noGrp="1"/>
          </p:cNvSpPr>
          <p:nvPr>
            <p:ph type="pic" sz="quarter" idx="19" hasCustomPrompt="1"/>
          </p:nvPr>
        </p:nvSpPr>
        <p:spPr>
          <a:xfrm>
            <a:off x="633222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
        <p:nvSpPr>
          <p:cNvPr id="17" name="Picture Placeholder 19">
            <a:extLst>
              <a:ext uri="{FF2B5EF4-FFF2-40B4-BE49-F238E27FC236}">
                <a16:creationId xmlns:a16="http://schemas.microsoft.com/office/drawing/2014/main" id="{A3349B17-AA97-9018-7F50-07C82A4CBA32}"/>
              </a:ext>
            </a:extLst>
          </p:cNvPr>
          <p:cNvSpPr>
            <a:spLocks noGrp="1"/>
          </p:cNvSpPr>
          <p:nvPr>
            <p:ph type="pic" sz="quarter" idx="20" hasCustomPrompt="1"/>
          </p:nvPr>
        </p:nvSpPr>
        <p:spPr>
          <a:xfrm>
            <a:off x="9288780" y="1371600"/>
            <a:ext cx="2560320" cy="1971368"/>
          </a:xfrm>
          <a:prstGeom prst="roundRect">
            <a:avLst>
              <a:gd name="adj" fmla="val 4167"/>
            </a:avLst>
          </a:prstGeom>
        </p:spPr>
        <p:txBody>
          <a:bodyPr anchor="ctr"/>
          <a:lstStyle>
            <a:lvl1pPr marL="0" indent="0" algn="ctr">
              <a:buNone/>
              <a:defRPr sz="18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1032973531"/>
      </p:ext>
    </p:extLst>
  </p:cSld>
  <p:clrMapOvr>
    <a:masterClrMapping/>
  </p:clrMapOvr>
  <p:transition>
    <p:fade/>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Four blocks">
    <p:bg>
      <p:bgPr>
        <a:solidFill>
          <a:schemeClr val="bg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30C8F3CA-E2BE-1C64-14B5-F889B194D036}"/>
              </a:ext>
            </a:extLst>
          </p:cNvPr>
          <p:cNvSpPr>
            <a:spLocks noGrp="1"/>
          </p:cNvSpPr>
          <p:nvPr>
            <p:ph type="title" hasCustomPrompt="1"/>
          </p:nvPr>
        </p:nvSpPr>
        <p:spPr>
          <a:xfrm>
            <a:off x="419100" y="356258"/>
            <a:ext cx="11430001" cy="638175"/>
          </a:xfrm>
        </p:spPr>
        <p:txBody>
          <a:bodyPr/>
          <a:lstStyle/>
          <a:p>
            <a:r>
              <a:rPr lang="en-US" dirty="0"/>
              <a:t>Four-block icon and content layout</a:t>
            </a:r>
          </a:p>
        </p:txBody>
      </p:sp>
      <p:sp>
        <p:nvSpPr>
          <p:cNvPr id="2" name="Rectangle: Rounded Corners 14">
            <a:extLst>
              <a:ext uri="{FF2B5EF4-FFF2-40B4-BE49-F238E27FC236}">
                <a16:creationId xmlns:a16="http://schemas.microsoft.com/office/drawing/2014/main" id="{2631E0E3-66B9-656E-9237-366B85405449}"/>
              </a:ext>
            </a:extLst>
          </p:cNvPr>
          <p:cNvSpPr/>
          <p:nvPr userDrawn="1"/>
        </p:nvSpPr>
        <p:spPr>
          <a:xfrm>
            <a:off x="419100" y="1371600"/>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7" name="Content Placeholder 3">
            <a:extLst>
              <a:ext uri="{FF2B5EF4-FFF2-40B4-BE49-F238E27FC236}">
                <a16:creationId xmlns:a16="http://schemas.microsoft.com/office/drawing/2014/main" id="{DB28F420-F872-DF05-77F2-829896EC5830}"/>
              </a:ext>
            </a:extLst>
          </p:cNvPr>
          <p:cNvSpPr>
            <a:spLocks noGrp="1"/>
          </p:cNvSpPr>
          <p:nvPr>
            <p:ph sz="half" idx="2" hasCustomPrompt="1"/>
          </p:nvPr>
        </p:nvSpPr>
        <p:spPr>
          <a:xfrm>
            <a:off x="3062415" y="1954025"/>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18" name="Picture Placeholder 19">
            <a:extLst>
              <a:ext uri="{FF2B5EF4-FFF2-40B4-BE49-F238E27FC236}">
                <a16:creationId xmlns:a16="http://schemas.microsoft.com/office/drawing/2014/main" id="{3DD2BA4C-DA8E-A3EC-22C5-EC20E62D086B}"/>
              </a:ext>
            </a:extLst>
          </p:cNvPr>
          <p:cNvSpPr>
            <a:spLocks noGrp="1"/>
          </p:cNvSpPr>
          <p:nvPr>
            <p:ph type="pic" sz="quarter" idx="17" hasCustomPrompt="1"/>
          </p:nvPr>
        </p:nvSpPr>
        <p:spPr>
          <a:xfrm>
            <a:off x="419100" y="1371600"/>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1" name="Rectangle: Rounded Corners 14">
            <a:extLst>
              <a:ext uri="{FF2B5EF4-FFF2-40B4-BE49-F238E27FC236}">
                <a16:creationId xmlns:a16="http://schemas.microsoft.com/office/drawing/2014/main" id="{9B81CC61-A4B5-04FC-4164-D3C7CB42B9C1}"/>
              </a:ext>
            </a:extLst>
          </p:cNvPr>
          <p:cNvSpPr/>
          <p:nvPr userDrawn="1"/>
        </p:nvSpPr>
        <p:spPr>
          <a:xfrm>
            <a:off x="6385560" y="1371600"/>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2" name="Content Placeholder 3">
            <a:extLst>
              <a:ext uri="{FF2B5EF4-FFF2-40B4-BE49-F238E27FC236}">
                <a16:creationId xmlns:a16="http://schemas.microsoft.com/office/drawing/2014/main" id="{44BF3E90-5C33-71AB-5C99-7C1D76D7FABA}"/>
              </a:ext>
            </a:extLst>
          </p:cNvPr>
          <p:cNvSpPr>
            <a:spLocks noGrp="1"/>
          </p:cNvSpPr>
          <p:nvPr>
            <p:ph sz="half" idx="18" hasCustomPrompt="1"/>
          </p:nvPr>
        </p:nvSpPr>
        <p:spPr>
          <a:xfrm>
            <a:off x="9028875" y="1954025"/>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3" name="Picture Placeholder 19">
            <a:extLst>
              <a:ext uri="{FF2B5EF4-FFF2-40B4-BE49-F238E27FC236}">
                <a16:creationId xmlns:a16="http://schemas.microsoft.com/office/drawing/2014/main" id="{0546A675-E1C1-95C8-49A2-6D1028A3C1AB}"/>
              </a:ext>
            </a:extLst>
          </p:cNvPr>
          <p:cNvSpPr>
            <a:spLocks noGrp="1"/>
          </p:cNvSpPr>
          <p:nvPr>
            <p:ph type="pic" sz="quarter" idx="19" hasCustomPrompt="1"/>
          </p:nvPr>
        </p:nvSpPr>
        <p:spPr>
          <a:xfrm>
            <a:off x="6385560" y="1371600"/>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4" name="Rectangle: Rounded Corners 14">
            <a:extLst>
              <a:ext uri="{FF2B5EF4-FFF2-40B4-BE49-F238E27FC236}">
                <a16:creationId xmlns:a16="http://schemas.microsoft.com/office/drawing/2014/main" id="{71EBE055-2A0A-B5BA-FA53-28C981F6D136}"/>
              </a:ext>
            </a:extLst>
          </p:cNvPr>
          <p:cNvSpPr/>
          <p:nvPr userDrawn="1"/>
        </p:nvSpPr>
        <p:spPr>
          <a:xfrm>
            <a:off x="419100" y="3849328"/>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5" name="Content Placeholder 3">
            <a:extLst>
              <a:ext uri="{FF2B5EF4-FFF2-40B4-BE49-F238E27FC236}">
                <a16:creationId xmlns:a16="http://schemas.microsoft.com/office/drawing/2014/main" id="{F9417FD1-7603-092A-724B-2A4FF45C893A}"/>
              </a:ext>
            </a:extLst>
          </p:cNvPr>
          <p:cNvSpPr>
            <a:spLocks noGrp="1"/>
          </p:cNvSpPr>
          <p:nvPr>
            <p:ph sz="half" idx="20" hasCustomPrompt="1"/>
          </p:nvPr>
        </p:nvSpPr>
        <p:spPr>
          <a:xfrm>
            <a:off x="3062415" y="4431753"/>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6" name="Picture Placeholder 19">
            <a:extLst>
              <a:ext uri="{FF2B5EF4-FFF2-40B4-BE49-F238E27FC236}">
                <a16:creationId xmlns:a16="http://schemas.microsoft.com/office/drawing/2014/main" id="{3B4DD86D-9F31-E558-834A-F68784EC8B1C}"/>
              </a:ext>
            </a:extLst>
          </p:cNvPr>
          <p:cNvSpPr>
            <a:spLocks noGrp="1"/>
          </p:cNvSpPr>
          <p:nvPr>
            <p:ph type="pic" sz="quarter" idx="21" hasCustomPrompt="1"/>
          </p:nvPr>
        </p:nvSpPr>
        <p:spPr>
          <a:xfrm>
            <a:off x="419100" y="3849328"/>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
        <p:nvSpPr>
          <p:cNvPr id="27" name="Rectangle: Rounded Corners 14">
            <a:extLst>
              <a:ext uri="{FF2B5EF4-FFF2-40B4-BE49-F238E27FC236}">
                <a16:creationId xmlns:a16="http://schemas.microsoft.com/office/drawing/2014/main" id="{06DC2354-1F0E-BBDF-276C-E89428D65BA8}"/>
              </a:ext>
            </a:extLst>
          </p:cNvPr>
          <p:cNvSpPr/>
          <p:nvPr userDrawn="1"/>
        </p:nvSpPr>
        <p:spPr>
          <a:xfrm>
            <a:off x="6385560" y="3849328"/>
            <a:ext cx="5463540" cy="2057400"/>
          </a:xfrm>
          <a:prstGeom prst="roundRect">
            <a:avLst>
              <a:gd name="adj" fmla="val 4735"/>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8" name="Content Placeholder 3">
            <a:extLst>
              <a:ext uri="{FF2B5EF4-FFF2-40B4-BE49-F238E27FC236}">
                <a16:creationId xmlns:a16="http://schemas.microsoft.com/office/drawing/2014/main" id="{6FE0428A-B521-5C48-80FD-EC699EEB4AB1}"/>
              </a:ext>
            </a:extLst>
          </p:cNvPr>
          <p:cNvSpPr>
            <a:spLocks noGrp="1"/>
          </p:cNvSpPr>
          <p:nvPr>
            <p:ph sz="half" idx="22" hasCustomPrompt="1"/>
          </p:nvPr>
        </p:nvSpPr>
        <p:spPr>
          <a:xfrm>
            <a:off x="9028875" y="4431753"/>
            <a:ext cx="2441448" cy="892552"/>
          </a:xfrm>
        </p:spPr>
        <p:txBody>
          <a:bodyPr anchor="ctr"/>
          <a:lstStyle>
            <a:lvl1pPr marL="0" indent="0">
              <a:lnSpc>
                <a:spcPct val="100000"/>
              </a:lnSpc>
              <a:spcAft>
                <a:spcPts val="600"/>
              </a:spcAft>
              <a:buNone/>
              <a:defRPr sz="1600" b="1">
                <a:solidFill>
                  <a:schemeClr val="accent1">
                    <a:lumMod val="40000"/>
                    <a:lumOff val="60000"/>
                  </a:schemeClr>
                </a:solidFill>
              </a:defRPr>
            </a:lvl1pPr>
            <a:lvl2pPr marL="0" indent="0">
              <a:lnSpc>
                <a:spcPct val="100000"/>
              </a:lnSpc>
              <a:spcAft>
                <a:spcPts val="600"/>
              </a:spcAft>
              <a:buNone/>
              <a:defRPr sz="1400"/>
            </a:lvl2pPr>
            <a:lvl3pPr marL="287338" indent="0">
              <a:lnSpc>
                <a:spcPct val="100000"/>
              </a:lnSpc>
              <a:spcAft>
                <a:spcPts val="600"/>
              </a:spcAft>
              <a:buNone/>
              <a:defRPr sz="12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29" name="Picture Placeholder 19">
            <a:extLst>
              <a:ext uri="{FF2B5EF4-FFF2-40B4-BE49-F238E27FC236}">
                <a16:creationId xmlns:a16="http://schemas.microsoft.com/office/drawing/2014/main" id="{896EC479-0271-8EBF-CAFE-84C5EC068355}"/>
              </a:ext>
            </a:extLst>
          </p:cNvPr>
          <p:cNvSpPr>
            <a:spLocks noGrp="1"/>
          </p:cNvSpPr>
          <p:nvPr>
            <p:ph type="pic" sz="quarter" idx="23" hasCustomPrompt="1"/>
          </p:nvPr>
        </p:nvSpPr>
        <p:spPr>
          <a:xfrm>
            <a:off x="6385560" y="3849328"/>
            <a:ext cx="2286000" cy="2050026"/>
          </a:xfrm>
          <a:prstGeom prst="roundRect">
            <a:avLst>
              <a:gd name="adj" fmla="val 4167"/>
            </a:avLst>
          </a:prstGeom>
          <a:effectLst/>
        </p:spPr>
        <p:txBody>
          <a:bodyPr anchor="ctr"/>
          <a:lstStyle>
            <a:lvl1pPr marL="0" indent="0" algn="ctr">
              <a:buNone/>
              <a:defRPr sz="16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100436853"/>
      </p:ext>
    </p:extLst>
  </p:cSld>
  <p:clrMapOvr>
    <a:masterClrMapping/>
  </p:clrMapOvr>
  <p:transition>
    <p:fade/>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Four images">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08E77B2-C610-3A31-5110-91FDF1F6528B}"/>
              </a:ext>
            </a:extLst>
          </p:cNvPr>
          <p:cNvSpPr>
            <a:spLocks noGrp="1"/>
          </p:cNvSpPr>
          <p:nvPr>
            <p:ph type="title" hasCustomPrompt="1"/>
          </p:nvPr>
        </p:nvSpPr>
        <p:spPr>
          <a:xfrm>
            <a:off x="419100" y="342901"/>
            <a:ext cx="11429999" cy="647176"/>
          </a:xfrm>
        </p:spPr>
        <p:txBody>
          <a:bodyPr/>
          <a:lstStyle>
            <a:lvl1pPr>
              <a:defRPr/>
            </a:lvl1pPr>
          </a:lstStyle>
          <a:p>
            <a:r>
              <a:rPr lang="en-US" dirty="0"/>
              <a:t>Four images with content layout</a:t>
            </a:r>
          </a:p>
        </p:txBody>
      </p:sp>
      <p:sp>
        <p:nvSpPr>
          <p:cNvPr id="10" name="Content Placeholder 3">
            <a:extLst>
              <a:ext uri="{FF2B5EF4-FFF2-40B4-BE49-F238E27FC236}">
                <a16:creationId xmlns:a16="http://schemas.microsoft.com/office/drawing/2014/main" id="{AC9F0527-42A6-B350-36A0-D16816263F6B}"/>
              </a:ext>
            </a:extLst>
          </p:cNvPr>
          <p:cNvSpPr>
            <a:spLocks noGrp="1"/>
          </p:cNvSpPr>
          <p:nvPr>
            <p:ph sz="half" idx="2" hasCustomPrompt="1"/>
          </p:nvPr>
        </p:nvSpPr>
        <p:spPr>
          <a:xfrm>
            <a:off x="425038" y="2754691"/>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Picture Placeholder 19">
            <a:extLst>
              <a:ext uri="{FF2B5EF4-FFF2-40B4-BE49-F238E27FC236}">
                <a16:creationId xmlns:a16="http://schemas.microsoft.com/office/drawing/2014/main" id="{A6942D81-7F37-FA5F-0C3C-3946830772E0}"/>
              </a:ext>
            </a:extLst>
          </p:cNvPr>
          <p:cNvSpPr>
            <a:spLocks noGrp="1"/>
          </p:cNvSpPr>
          <p:nvPr>
            <p:ph type="pic" sz="quarter" idx="17" hasCustomPrompt="1"/>
          </p:nvPr>
        </p:nvSpPr>
        <p:spPr>
          <a:xfrm>
            <a:off x="425038" y="1371600"/>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
        <p:nvSpPr>
          <p:cNvPr id="14" name="Content Placeholder 3">
            <a:extLst>
              <a:ext uri="{FF2B5EF4-FFF2-40B4-BE49-F238E27FC236}">
                <a16:creationId xmlns:a16="http://schemas.microsoft.com/office/drawing/2014/main" id="{9D99C2E9-3945-C255-51EB-673657FC25F9}"/>
              </a:ext>
            </a:extLst>
          </p:cNvPr>
          <p:cNvSpPr>
            <a:spLocks noGrp="1"/>
          </p:cNvSpPr>
          <p:nvPr>
            <p:ph sz="half" idx="21" hasCustomPrompt="1"/>
          </p:nvPr>
        </p:nvSpPr>
        <p:spPr>
          <a:xfrm>
            <a:off x="425038" y="5247968"/>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5" name="Picture Placeholder 19">
            <a:extLst>
              <a:ext uri="{FF2B5EF4-FFF2-40B4-BE49-F238E27FC236}">
                <a16:creationId xmlns:a16="http://schemas.microsoft.com/office/drawing/2014/main" id="{CAF12E28-EF60-2E0D-85D2-B9B9948CB350}"/>
              </a:ext>
            </a:extLst>
          </p:cNvPr>
          <p:cNvSpPr>
            <a:spLocks noGrp="1"/>
          </p:cNvSpPr>
          <p:nvPr>
            <p:ph type="pic" sz="quarter" idx="22" hasCustomPrompt="1"/>
          </p:nvPr>
        </p:nvSpPr>
        <p:spPr>
          <a:xfrm>
            <a:off x="425038" y="3864877"/>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
        <p:nvSpPr>
          <p:cNvPr id="16" name="Content Placeholder 3">
            <a:extLst>
              <a:ext uri="{FF2B5EF4-FFF2-40B4-BE49-F238E27FC236}">
                <a16:creationId xmlns:a16="http://schemas.microsoft.com/office/drawing/2014/main" id="{038E210B-61D4-AE12-F876-40FC4584F778}"/>
              </a:ext>
            </a:extLst>
          </p:cNvPr>
          <p:cNvSpPr>
            <a:spLocks noGrp="1"/>
          </p:cNvSpPr>
          <p:nvPr>
            <p:ph sz="half" idx="23" hasCustomPrompt="1"/>
          </p:nvPr>
        </p:nvSpPr>
        <p:spPr>
          <a:xfrm>
            <a:off x="6381136" y="2754691"/>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7" name="Picture Placeholder 19">
            <a:extLst>
              <a:ext uri="{FF2B5EF4-FFF2-40B4-BE49-F238E27FC236}">
                <a16:creationId xmlns:a16="http://schemas.microsoft.com/office/drawing/2014/main" id="{CF120748-2F30-F2BF-E77A-CE99DF45AA5D}"/>
              </a:ext>
            </a:extLst>
          </p:cNvPr>
          <p:cNvSpPr>
            <a:spLocks noGrp="1"/>
          </p:cNvSpPr>
          <p:nvPr>
            <p:ph type="pic" sz="quarter" idx="24" hasCustomPrompt="1"/>
          </p:nvPr>
        </p:nvSpPr>
        <p:spPr>
          <a:xfrm>
            <a:off x="6381136" y="1371600"/>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
        <p:nvSpPr>
          <p:cNvPr id="18" name="Content Placeholder 3">
            <a:extLst>
              <a:ext uri="{FF2B5EF4-FFF2-40B4-BE49-F238E27FC236}">
                <a16:creationId xmlns:a16="http://schemas.microsoft.com/office/drawing/2014/main" id="{E843953F-106C-1435-BE0E-989AFF97FC80}"/>
              </a:ext>
            </a:extLst>
          </p:cNvPr>
          <p:cNvSpPr>
            <a:spLocks noGrp="1"/>
          </p:cNvSpPr>
          <p:nvPr>
            <p:ph sz="half" idx="25" hasCustomPrompt="1"/>
          </p:nvPr>
        </p:nvSpPr>
        <p:spPr>
          <a:xfrm>
            <a:off x="6381136" y="5247968"/>
            <a:ext cx="4754880" cy="838199"/>
          </a:xfrm>
        </p:spPr>
        <p:txBody>
          <a:bodyPr bIns="0">
            <a:normAutofit/>
          </a:bodyPr>
          <a:lstStyle>
            <a:lvl1pPr marL="0" indent="0">
              <a:lnSpc>
                <a:spcPct val="100000"/>
              </a:lnSpc>
              <a:spcAft>
                <a:spcPts val="300"/>
              </a:spcAft>
              <a:buNone/>
              <a:defRPr sz="1600"/>
            </a:lvl1pPr>
            <a:lvl2pPr marL="285750" indent="0">
              <a:lnSpc>
                <a:spcPct val="100000"/>
              </a:lnSpc>
              <a:spcAft>
                <a:spcPts val="300"/>
              </a:spcAft>
              <a:buNone/>
              <a:defRPr sz="1400"/>
            </a:lvl2pPr>
            <a:lvl3pPr marL="628650" indent="0">
              <a:lnSpc>
                <a:spcPct val="100000"/>
              </a:lnSpc>
              <a:spcAft>
                <a:spcPts val="3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9" name="Picture Placeholder 19">
            <a:extLst>
              <a:ext uri="{FF2B5EF4-FFF2-40B4-BE49-F238E27FC236}">
                <a16:creationId xmlns:a16="http://schemas.microsoft.com/office/drawing/2014/main" id="{54C99E8E-8200-9FFB-1497-61AB330C06E6}"/>
              </a:ext>
            </a:extLst>
          </p:cNvPr>
          <p:cNvSpPr>
            <a:spLocks noGrp="1"/>
          </p:cNvSpPr>
          <p:nvPr>
            <p:ph type="pic" sz="quarter" idx="26" hasCustomPrompt="1"/>
          </p:nvPr>
        </p:nvSpPr>
        <p:spPr>
          <a:xfrm>
            <a:off x="6381136" y="3864877"/>
            <a:ext cx="2194560" cy="1233948"/>
          </a:xfrm>
          <a:prstGeom prst="roundRect">
            <a:avLst>
              <a:gd name="adj" fmla="val 4167"/>
            </a:avLst>
          </a:prstGeom>
        </p:spPr>
        <p:txBody>
          <a:bodyPr anchor="ctr"/>
          <a:lstStyle>
            <a:lvl1pPr marL="0" indent="0" algn="ctr">
              <a:buNone/>
              <a:defRPr sz="1400"/>
            </a:lvl1pPr>
          </a:lstStyle>
          <a:p>
            <a:r>
              <a:rPr lang="en-US" dirty="0"/>
              <a:t>Click icon to add image</a:t>
            </a:r>
            <a:br>
              <a:rPr lang="en-US" dirty="0"/>
            </a:br>
            <a:br>
              <a:rPr lang="en-US" dirty="0"/>
            </a:br>
            <a:endParaRPr lang="en-US" dirty="0"/>
          </a:p>
        </p:txBody>
      </p:sp>
    </p:spTree>
    <p:extLst>
      <p:ext uri="{BB962C8B-B14F-4D97-AF65-F5344CB8AC3E}">
        <p14:creationId xmlns:p14="http://schemas.microsoft.com/office/powerpoint/2010/main" val="1673388100"/>
      </p:ext>
    </p:extLst>
  </p:cSld>
  <p:clrMapOvr>
    <a:masterClrMapping/>
  </p:clrMapOvr>
  <p:transition>
    <p:fade/>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Four-row">
    <p:bg>
      <p:bgPr>
        <a:solidFill>
          <a:schemeClr val="bg1"/>
        </a:solid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25148" y="137160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9" name="Rectangle: Rounded Corners 18">
            <a:extLst>
              <a:ext uri="{FF2B5EF4-FFF2-40B4-BE49-F238E27FC236}">
                <a16:creationId xmlns:a16="http://schemas.microsoft.com/office/drawing/2014/main" id="{9E9A3ED9-F60A-9365-FF36-8388F8154325}"/>
              </a:ext>
            </a:extLst>
          </p:cNvPr>
          <p:cNvSpPr/>
          <p:nvPr userDrawn="1"/>
        </p:nvSpPr>
        <p:spPr>
          <a:xfrm>
            <a:off x="425148" y="263398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0" name="Rectangle: Rounded Corners 19">
            <a:extLst>
              <a:ext uri="{FF2B5EF4-FFF2-40B4-BE49-F238E27FC236}">
                <a16:creationId xmlns:a16="http://schemas.microsoft.com/office/drawing/2014/main" id="{31B6BB6B-7499-34A7-4AF7-AF464F8CD184}"/>
              </a:ext>
            </a:extLst>
          </p:cNvPr>
          <p:cNvSpPr/>
          <p:nvPr userDrawn="1"/>
        </p:nvSpPr>
        <p:spPr>
          <a:xfrm>
            <a:off x="425148" y="389636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1" name="Rectangle: Rounded Corners 20">
            <a:extLst>
              <a:ext uri="{FF2B5EF4-FFF2-40B4-BE49-F238E27FC236}">
                <a16:creationId xmlns:a16="http://schemas.microsoft.com/office/drawing/2014/main" id="{4F960DB5-B53A-2F34-0B13-41BF56B70BC9}"/>
              </a:ext>
            </a:extLst>
          </p:cNvPr>
          <p:cNvSpPr/>
          <p:nvPr userDrawn="1"/>
        </p:nvSpPr>
        <p:spPr>
          <a:xfrm>
            <a:off x="425148" y="5158740"/>
            <a:ext cx="11430001" cy="1051560"/>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Four-row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639313" y="155799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3481395" y="150240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D0D0FC32-9F03-894B-68E2-7CF5CF353C28}"/>
              </a:ext>
            </a:extLst>
          </p:cNvPr>
          <p:cNvSpPr>
            <a:spLocks noGrp="1"/>
          </p:cNvSpPr>
          <p:nvPr>
            <p:ph type="body" sz="quarter" idx="3" hasCustomPrompt="1"/>
          </p:nvPr>
        </p:nvSpPr>
        <p:spPr>
          <a:xfrm>
            <a:off x="639313" y="282037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9" name="Content Placeholder 5">
            <a:extLst>
              <a:ext uri="{FF2B5EF4-FFF2-40B4-BE49-F238E27FC236}">
                <a16:creationId xmlns:a16="http://schemas.microsoft.com/office/drawing/2014/main" id="{E4526E34-C7D8-D509-A201-9E997DE2D906}"/>
              </a:ext>
            </a:extLst>
          </p:cNvPr>
          <p:cNvSpPr>
            <a:spLocks noGrp="1"/>
          </p:cNvSpPr>
          <p:nvPr>
            <p:ph sz="quarter" idx="4" hasCustomPrompt="1"/>
          </p:nvPr>
        </p:nvSpPr>
        <p:spPr>
          <a:xfrm>
            <a:off x="3481395" y="276478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0" name="Text Placeholder 4">
            <a:extLst>
              <a:ext uri="{FF2B5EF4-FFF2-40B4-BE49-F238E27FC236}">
                <a16:creationId xmlns:a16="http://schemas.microsoft.com/office/drawing/2014/main" id="{727260A6-1D2B-1B04-0EF4-AB8C63D83409}"/>
              </a:ext>
            </a:extLst>
          </p:cNvPr>
          <p:cNvSpPr>
            <a:spLocks noGrp="1"/>
          </p:cNvSpPr>
          <p:nvPr>
            <p:ph type="body" sz="quarter" idx="13" hasCustomPrompt="1"/>
          </p:nvPr>
        </p:nvSpPr>
        <p:spPr>
          <a:xfrm>
            <a:off x="639313" y="408275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11" name="Content Placeholder 5">
            <a:extLst>
              <a:ext uri="{FF2B5EF4-FFF2-40B4-BE49-F238E27FC236}">
                <a16:creationId xmlns:a16="http://schemas.microsoft.com/office/drawing/2014/main" id="{ABA15F6B-C3A4-9F6E-51D4-6670B9E8047A}"/>
              </a:ext>
            </a:extLst>
          </p:cNvPr>
          <p:cNvSpPr>
            <a:spLocks noGrp="1"/>
          </p:cNvSpPr>
          <p:nvPr>
            <p:ph sz="quarter" idx="14" hasCustomPrompt="1"/>
          </p:nvPr>
        </p:nvSpPr>
        <p:spPr>
          <a:xfrm>
            <a:off x="3481395" y="402716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12" name="Text Placeholder 4">
            <a:extLst>
              <a:ext uri="{FF2B5EF4-FFF2-40B4-BE49-F238E27FC236}">
                <a16:creationId xmlns:a16="http://schemas.microsoft.com/office/drawing/2014/main" id="{40DE6576-FA6B-D29B-D71B-0E6A37656387}"/>
              </a:ext>
            </a:extLst>
          </p:cNvPr>
          <p:cNvSpPr>
            <a:spLocks noGrp="1"/>
          </p:cNvSpPr>
          <p:nvPr>
            <p:ph type="body" sz="quarter" idx="15" hasCustomPrompt="1"/>
          </p:nvPr>
        </p:nvSpPr>
        <p:spPr>
          <a:xfrm>
            <a:off x="639313" y="5345134"/>
            <a:ext cx="2346158" cy="678773"/>
          </a:xfrm>
        </p:spPr>
        <p:txBody>
          <a:bodyPr tIns="0" bIns="0" anchor="ctr">
            <a:normAutofit/>
          </a:bodyPr>
          <a:lstStyle>
            <a:lvl1pPr marL="0" indent="0">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13" name="Content Placeholder 5">
            <a:extLst>
              <a:ext uri="{FF2B5EF4-FFF2-40B4-BE49-F238E27FC236}">
                <a16:creationId xmlns:a16="http://schemas.microsoft.com/office/drawing/2014/main" id="{E1C17393-3DDF-97D6-975E-2D841FD65DD6}"/>
              </a:ext>
            </a:extLst>
          </p:cNvPr>
          <p:cNvSpPr>
            <a:spLocks noGrp="1"/>
          </p:cNvSpPr>
          <p:nvPr>
            <p:ph sz="quarter" idx="16" hasCustomPrompt="1"/>
          </p:nvPr>
        </p:nvSpPr>
        <p:spPr>
          <a:xfrm>
            <a:off x="3481395" y="5289540"/>
            <a:ext cx="8194014" cy="789960"/>
          </a:xfrm>
        </p:spPr>
        <p:txBody>
          <a:bodyPr anchor="ctr"/>
          <a:lstStyle>
            <a:lvl1pPr marL="0" indent="0">
              <a:lnSpc>
                <a:spcPct val="100000"/>
              </a:lnSpc>
              <a:spcAft>
                <a:spcPts val="200"/>
              </a:spcAft>
              <a:buNone/>
              <a:defRPr sz="1600"/>
            </a:lvl1pPr>
            <a:lvl2pPr marL="285750" indent="0">
              <a:lnSpc>
                <a:spcPct val="100000"/>
              </a:lnSpc>
              <a:spcAft>
                <a:spcPts val="200"/>
              </a:spcAft>
              <a:buNone/>
              <a:defRPr sz="1400"/>
            </a:lvl2pPr>
            <a:lvl3pPr marL="628650" indent="0">
              <a:lnSpc>
                <a:spcPct val="100000"/>
              </a:lnSpc>
              <a:spcAft>
                <a:spcPts val="200"/>
              </a:spcAft>
              <a:buNone/>
              <a:defRPr sz="12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3302504229"/>
      </p:ext>
    </p:extLst>
  </p:cSld>
  <p:clrMapOvr>
    <a:masterClrMapping/>
  </p:clrMapOvr>
  <p:transition>
    <p:fade/>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Five gray pillars">
    <p:bg>
      <p:bgPr>
        <a:solidFill>
          <a:schemeClr val="bg1"/>
        </a:solidFill>
        <a:effectLst/>
      </p:bgPr>
    </p:bg>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4ABEDB22-927C-681B-8336-3520375F64EF}"/>
              </a:ext>
            </a:extLst>
          </p:cNvPr>
          <p:cNvSpPr/>
          <p:nvPr userDrawn="1"/>
        </p:nvSpPr>
        <p:spPr>
          <a:xfrm>
            <a:off x="419100"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p:txBody>
          <a:bodyPr/>
          <a:lstStyle/>
          <a:p>
            <a:r>
              <a:rPr lang="en-US" dirty="0"/>
              <a:t>Five-column heading and content layout</a:t>
            </a:r>
          </a:p>
        </p:txBody>
      </p:sp>
      <p:sp>
        <p:nvSpPr>
          <p:cNvPr id="6" name="Text Placeholder 2">
            <a:extLst>
              <a:ext uri="{FF2B5EF4-FFF2-40B4-BE49-F238E27FC236}">
                <a16:creationId xmlns:a16="http://schemas.microsoft.com/office/drawing/2014/main" id="{7D3ED9C0-7057-5BD1-B3CB-9531237D4E9B}"/>
              </a:ext>
            </a:extLst>
          </p:cNvPr>
          <p:cNvSpPr>
            <a:spLocks noGrp="1"/>
          </p:cNvSpPr>
          <p:nvPr>
            <p:ph type="body" idx="1" hasCustomPrompt="1"/>
          </p:nvPr>
        </p:nvSpPr>
        <p:spPr>
          <a:xfrm>
            <a:off x="575323"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7" name="Content Placeholder 3">
            <a:extLst>
              <a:ext uri="{FF2B5EF4-FFF2-40B4-BE49-F238E27FC236}">
                <a16:creationId xmlns:a16="http://schemas.microsoft.com/office/drawing/2014/main" id="{4ECB66F4-9950-EDA4-6C4A-507161342B59}"/>
              </a:ext>
            </a:extLst>
          </p:cNvPr>
          <p:cNvSpPr>
            <a:spLocks noGrp="1"/>
          </p:cNvSpPr>
          <p:nvPr>
            <p:ph sz="half" idx="2" hasCustomPrompt="1"/>
          </p:nvPr>
        </p:nvSpPr>
        <p:spPr>
          <a:xfrm>
            <a:off x="575323"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39" name="Rectangle: Rounded Corners 14">
            <a:extLst>
              <a:ext uri="{FF2B5EF4-FFF2-40B4-BE49-F238E27FC236}">
                <a16:creationId xmlns:a16="http://schemas.microsoft.com/office/drawing/2014/main" id="{8CC344CF-9F34-4255-C1D1-485AA925D274}"/>
              </a:ext>
            </a:extLst>
          </p:cNvPr>
          <p:cNvSpPr/>
          <p:nvPr userDrawn="1"/>
        </p:nvSpPr>
        <p:spPr>
          <a:xfrm>
            <a:off x="9820161"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0" name="Text Placeholder 2">
            <a:extLst>
              <a:ext uri="{FF2B5EF4-FFF2-40B4-BE49-F238E27FC236}">
                <a16:creationId xmlns:a16="http://schemas.microsoft.com/office/drawing/2014/main" id="{046C11E2-5EA5-6D87-9B16-19C349843022}"/>
              </a:ext>
            </a:extLst>
          </p:cNvPr>
          <p:cNvSpPr>
            <a:spLocks noGrp="1"/>
          </p:cNvSpPr>
          <p:nvPr>
            <p:ph type="body" idx="13" hasCustomPrompt="1"/>
          </p:nvPr>
        </p:nvSpPr>
        <p:spPr>
          <a:xfrm>
            <a:off x="9976384"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1" name="Content Placeholder 3">
            <a:extLst>
              <a:ext uri="{FF2B5EF4-FFF2-40B4-BE49-F238E27FC236}">
                <a16:creationId xmlns:a16="http://schemas.microsoft.com/office/drawing/2014/main" id="{D1FC3F53-1623-1501-A88C-393F90744E7A}"/>
              </a:ext>
            </a:extLst>
          </p:cNvPr>
          <p:cNvSpPr>
            <a:spLocks noGrp="1"/>
          </p:cNvSpPr>
          <p:nvPr>
            <p:ph sz="half" idx="14" hasCustomPrompt="1"/>
          </p:nvPr>
        </p:nvSpPr>
        <p:spPr>
          <a:xfrm>
            <a:off x="9976384"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42" name="Rectangle: Rounded Corners 14">
            <a:extLst>
              <a:ext uri="{FF2B5EF4-FFF2-40B4-BE49-F238E27FC236}">
                <a16:creationId xmlns:a16="http://schemas.microsoft.com/office/drawing/2014/main" id="{642EFA99-0CC2-5C0D-F347-C7AF408144AB}"/>
              </a:ext>
            </a:extLst>
          </p:cNvPr>
          <p:cNvSpPr/>
          <p:nvPr userDrawn="1"/>
        </p:nvSpPr>
        <p:spPr>
          <a:xfrm>
            <a:off x="2769365"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3" name="Text Placeholder 2">
            <a:extLst>
              <a:ext uri="{FF2B5EF4-FFF2-40B4-BE49-F238E27FC236}">
                <a16:creationId xmlns:a16="http://schemas.microsoft.com/office/drawing/2014/main" id="{30F172A8-C3C2-BD4A-7CE4-964169DED1BA}"/>
              </a:ext>
            </a:extLst>
          </p:cNvPr>
          <p:cNvSpPr>
            <a:spLocks noGrp="1"/>
          </p:cNvSpPr>
          <p:nvPr>
            <p:ph type="body" idx="15" hasCustomPrompt="1"/>
          </p:nvPr>
        </p:nvSpPr>
        <p:spPr>
          <a:xfrm>
            <a:off x="2925588"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4" name="Content Placeholder 3">
            <a:extLst>
              <a:ext uri="{FF2B5EF4-FFF2-40B4-BE49-F238E27FC236}">
                <a16:creationId xmlns:a16="http://schemas.microsoft.com/office/drawing/2014/main" id="{8606C336-516C-32FA-0769-C71D2F0E48D7}"/>
              </a:ext>
            </a:extLst>
          </p:cNvPr>
          <p:cNvSpPr>
            <a:spLocks noGrp="1"/>
          </p:cNvSpPr>
          <p:nvPr>
            <p:ph sz="half" idx="16" hasCustomPrompt="1"/>
          </p:nvPr>
        </p:nvSpPr>
        <p:spPr>
          <a:xfrm>
            <a:off x="2925588"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45" name="Rectangle: Rounded Corners 14">
            <a:extLst>
              <a:ext uri="{FF2B5EF4-FFF2-40B4-BE49-F238E27FC236}">
                <a16:creationId xmlns:a16="http://schemas.microsoft.com/office/drawing/2014/main" id="{6B8B3E43-F8BC-23C0-CF83-012744622F99}"/>
              </a:ext>
            </a:extLst>
          </p:cNvPr>
          <p:cNvSpPr/>
          <p:nvPr userDrawn="1"/>
        </p:nvSpPr>
        <p:spPr>
          <a:xfrm>
            <a:off x="7469895"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6" name="Text Placeholder 2">
            <a:extLst>
              <a:ext uri="{FF2B5EF4-FFF2-40B4-BE49-F238E27FC236}">
                <a16:creationId xmlns:a16="http://schemas.microsoft.com/office/drawing/2014/main" id="{C576C61F-EF66-C44E-3E7A-C6DD64EA6AEF}"/>
              </a:ext>
            </a:extLst>
          </p:cNvPr>
          <p:cNvSpPr>
            <a:spLocks noGrp="1"/>
          </p:cNvSpPr>
          <p:nvPr>
            <p:ph type="body" idx="17" hasCustomPrompt="1"/>
          </p:nvPr>
        </p:nvSpPr>
        <p:spPr>
          <a:xfrm>
            <a:off x="7626118"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7" name="Content Placeholder 3">
            <a:extLst>
              <a:ext uri="{FF2B5EF4-FFF2-40B4-BE49-F238E27FC236}">
                <a16:creationId xmlns:a16="http://schemas.microsoft.com/office/drawing/2014/main" id="{EE6A360E-3E2D-63BA-610C-462D2E45A3BE}"/>
              </a:ext>
            </a:extLst>
          </p:cNvPr>
          <p:cNvSpPr>
            <a:spLocks noGrp="1"/>
          </p:cNvSpPr>
          <p:nvPr>
            <p:ph sz="half" idx="18" hasCustomPrompt="1"/>
          </p:nvPr>
        </p:nvSpPr>
        <p:spPr>
          <a:xfrm>
            <a:off x="7626118"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
        <p:nvSpPr>
          <p:cNvPr id="48" name="Rectangle: Rounded Corners 14">
            <a:extLst>
              <a:ext uri="{FF2B5EF4-FFF2-40B4-BE49-F238E27FC236}">
                <a16:creationId xmlns:a16="http://schemas.microsoft.com/office/drawing/2014/main" id="{B735E1DD-0BEA-CCF6-0B52-A1883FAA94EE}"/>
              </a:ext>
            </a:extLst>
          </p:cNvPr>
          <p:cNvSpPr/>
          <p:nvPr userDrawn="1"/>
        </p:nvSpPr>
        <p:spPr>
          <a:xfrm>
            <a:off x="5119630" y="1243013"/>
            <a:ext cx="2068606" cy="4967287"/>
          </a:xfrm>
          <a:prstGeom prst="roundRect">
            <a:avLst>
              <a:gd name="adj" fmla="val 648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9" name="Text Placeholder 2">
            <a:extLst>
              <a:ext uri="{FF2B5EF4-FFF2-40B4-BE49-F238E27FC236}">
                <a16:creationId xmlns:a16="http://schemas.microsoft.com/office/drawing/2014/main" id="{DB5206F8-8307-A73A-CE56-CA2FD0EA39D4}"/>
              </a:ext>
            </a:extLst>
          </p:cNvPr>
          <p:cNvSpPr>
            <a:spLocks noGrp="1"/>
          </p:cNvSpPr>
          <p:nvPr>
            <p:ph type="body" idx="19" hasCustomPrompt="1"/>
          </p:nvPr>
        </p:nvSpPr>
        <p:spPr>
          <a:xfrm>
            <a:off x="5275853" y="1485900"/>
            <a:ext cx="1737622" cy="646331"/>
          </a:xfrm>
        </p:spPr>
        <p:txBody>
          <a:bodyPr anchor="t"/>
          <a:lstStyle>
            <a:lvl1pPr marL="0" indent="0" algn="ctr">
              <a:lnSpc>
                <a:spcPct val="100000"/>
              </a:lnSpc>
              <a:spcAft>
                <a:spcPts val="0"/>
              </a:spcAft>
              <a:buNone/>
              <a:defRPr sz="1800" b="1">
                <a:solidFill>
                  <a:schemeClr val="accent1">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50" name="Content Placeholder 3">
            <a:extLst>
              <a:ext uri="{FF2B5EF4-FFF2-40B4-BE49-F238E27FC236}">
                <a16:creationId xmlns:a16="http://schemas.microsoft.com/office/drawing/2014/main" id="{DC6D66F0-02D3-2ADC-1C08-571FA4466C3F}"/>
              </a:ext>
            </a:extLst>
          </p:cNvPr>
          <p:cNvSpPr>
            <a:spLocks noGrp="1"/>
          </p:cNvSpPr>
          <p:nvPr>
            <p:ph sz="half" idx="20" hasCustomPrompt="1"/>
          </p:nvPr>
        </p:nvSpPr>
        <p:spPr>
          <a:xfrm>
            <a:off x="5275853" y="2351314"/>
            <a:ext cx="1737622" cy="1138773"/>
          </a:xfrm>
        </p:spPr>
        <p:txBody>
          <a:bodyPr/>
          <a:lstStyle>
            <a:lvl1pPr marL="0" indent="0">
              <a:lnSpc>
                <a:spcPct val="100000"/>
              </a:lnSpc>
              <a:buNone/>
              <a:defRPr sz="1800"/>
            </a:lvl1pPr>
            <a:lvl2pPr marL="285750" indent="0">
              <a:lnSpc>
                <a:spcPct val="100000"/>
              </a:lnSpc>
              <a:buNone/>
              <a:defRPr sz="1600"/>
            </a:lvl2pPr>
            <a:lvl3pPr marL="628650" indent="0">
              <a:lnSpc>
                <a:spcPct val="100000"/>
              </a:lnSpc>
              <a:buNone/>
              <a:defRPr sz="1400"/>
            </a:lvl3pPr>
            <a:lvl4pPr marL="858838" indent="0">
              <a:buNone/>
              <a:defRPr sz="1200"/>
            </a:lvl4pPr>
            <a:lvl5pPr marL="1030288" indent="0">
              <a:buNone/>
              <a:defRPr sz="1200"/>
            </a:lvl5pPr>
          </a:lstStyle>
          <a:p>
            <a:pPr lvl="0"/>
            <a:r>
              <a:rPr lang="en-US"/>
              <a:t>Enter text</a:t>
            </a:r>
          </a:p>
          <a:p>
            <a:pPr lvl="1"/>
            <a:r>
              <a:rPr lang="en-US"/>
              <a:t>Second level</a:t>
            </a:r>
          </a:p>
          <a:p>
            <a:pPr lvl="2"/>
            <a:r>
              <a:rPr lang="en-US"/>
              <a:t>Third level</a:t>
            </a:r>
          </a:p>
        </p:txBody>
      </p:sp>
    </p:spTree>
    <p:extLst>
      <p:ext uri="{BB962C8B-B14F-4D97-AF65-F5344CB8AC3E}">
        <p14:creationId xmlns:p14="http://schemas.microsoft.com/office/powerpoint/2010/main" val="3521200780"/>
      </p:ext>
    </p:extLst>
  </p:cSld>
  <p:clrMapOvr>
    <a:masterClrMapping/>
  </p:clrMapOvr>
  <p:transition>
    <p:fade/>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Five pillar w cicle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4C956-3E02-F312-E193-87E518E75B42}"/>
              </a:ext>
            </a:extLst>
          </p:cNvPr>
          <p:cNvSpPr>
            <a:spLocks noGrp="1"/>
          </p:cNvSpPr>
          <p:nvPr>
            <p:ph type="title" hasCustomPrompt="1"/>
          </p:nvPr>
        </p:nvSpPr>
        <p:spPr>
          <a:xfrm>
            <a:off x="419100" y="345625"/>
            <a:ext cx="11430000" cy="638175"/>
          </a:xfrm>
        </p:spPr>
        <p:txBody>
          <a:bodyPr/>
          <a:lstStyle/>
          <a:p>
            <a:r>
              <a:rPr lang="en-US" dirty="0"/>
              <a:t>Five-column circular icon, heading, and content layout</a:t>
            </a:r>
          </a:p>
        </p:txBody>
      </p:sp>
      <p:cxnSp>
        <p:nvCxnSpPr>
          <p:cNvPr id="46" name="Straight Connector 45">
            <a:extLst>
              <a:ext uri="{FF2B5EF4-FFF2-40B4-BE49-F238E27FC236}">
                <a16:creationId xmlns:a16="http://schemas.microsoft.com/office/drawing/2014/main" id="{392505C8-3896-8478-1235-5A420A519E93}"/>
              </a:ext>
            </a:extLst>
          </p:cNvPr>
          <p:cNvCxnSpPr>
            <a:cxnSpLocks/>
          </p:cNvCxnSpPr>
          <p:nvPr userDrawn="1"/>
        </p:nvCxnSpPr>
        <p:spPr>
          <a:xfrm>
            <a:off x="381000" y="3541503"/>
            <a:ext cx="11430000" cy="0"/>
          </a:xfrm>
          <a:prstGeom prst="line">
            <a:avLst/>
          </a:prstGeom>
          <a:ln w="3175" cap="rnd">
            <a:solidFill>
              <a:srgbClr val="42B4FF"/>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791210B6-BA45-E02E-5EDA-A5720EB468A7}"/>
              </a:ext>
            </a:extLst>
          </p:cNvPr>
          <p:cNvSpPr/>
          <p:nvPr userDrawn="1"/>
        </p:nvSpPr>
        <p:spPr>
          <a:xfrm>
            <a:off x="680641"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18" name="Picture Placeholder 12">
            <a:extLst>
              <a:ext uri="{FF2B5EF4-FFF2-40B4-BE49-F238E27FC236}">
                <a16:creationId xmlns:a16="http://schemas.microsoft.com/office/drawing/2014/main" id="{0C272F88-F183-6492-2FC6-B544D29E2BA8}"/>
              </a:ext>
            </a:extLst>
          </p:cNvPr>
          <p:cNvSpPr>
            <a:spLocks noGrp="1"/>
          </p:cNvSpPr>
          <p:nvPr>
            <p:ph type="pic" sz="quarter" idx="33" hasCustomPrompt="1"/>
          </p:nvPr>
        </p:nvSpPr>
        <p:spPr>
          <a:xfrm>
            <a:off x="690166"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19" name="Oval 18">
            <a:extLst>
              <a:ext uri="{FF2B5EF4-FFF2-40B4-BE49-F238E27FC236}">
                <a16:creationId xmlns:a16="http://schemas.microsoft.com/office/drawing/2014/main" id="{342E6A1B-8278-4A63-B26C-C0E96D478D13}"/>
              </a:ext>
            </a:extLst>
          </p:cNvPr>
          <p:cNvSpPr/>
          <p:nvPr userDrawn="1"/>
        </p:nvSpPr>
        <p:spPr>
          <a:xfrm>
            <a:off x="3032467"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20" name="Picture Placeholder 12">
            <a:extLst>
              <a:ext uri="{FF2B5EF4-FFF2-40B4-BE49-F238E27FC236}">
                <a16:creationId xmlns:a16="http://schemas.microsoft.com/office/drawing/2014/main" id="{CB363CF5-B1B6-F5BA-1AB9-EBCAEBC5DA3B}"/>
              </a:ext>
            </a:extLst>
          </p:cNvPr>
          <p:cNvSpPr>
            <a:spLocks noGrp="1"/>
          </p:cNvSpPr>
          <p:nvPr>
            <p:ph type="pic" sz="quarter" idx="34" hasCustomPrompt="1"/>
          </p:nvPr>
        </p:nvSpPr>
        <p:spPr>
          <a:xfrm>
            <a:off x="3041992"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21" name="Oval 20">
            <a:extLst>
              <a:ext uri="{FF2B5EF4-FFF2-40B4-BE49-F238E27FC236}">
                <a16:creationId xmlns:a16="http://schemas.microsoft.com/office/drawing/2014/main" id="{2592E17C-3558-F608-BBB0-FE3B918F382B}"/>
              </a:ext>
            </a:extLst>
          </p:cNvPr>
          <p:cNvSpPr/>
          <p:nvPr userDrawn="1"/>
        </p:nvSpPr>
        <p:spPr>
          <a:xfrm>
            <a:off x="5384293"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1" name="Picture Placeholder 12">
            <a:extLst>
              <a:ext uri="{FF2B5EF4-FFF2-40B4-BE49-F238E27FC236}">
                <a16:creationId xmlns:a16="http://schemas.microsoft.com/office/drawing/2014/main" id="{7BB94B14-FF37-028A-EF00-3618695FEA70}"/>
              </a:ext>
            </a:extLst>
          </p:cNvPr>
          <p:cNvSpPr>
            <a:spLocks noGrp="1"/>
          </p:cNvSpPr>
          <p:nvPr>
            <p:ph type="pic" sz="quarter" idx="35" hasCustomPrompt="1"/>
          </p:nvPr>
        </p:nvSpPr>
        <p:spPr>
          <a:xfrm>
            <a:off x="5393818"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32" name="Oval 31">
            <a:extLst>
              <a:ext uri="{FF2B5EF4-FFF2-40B4-BE49-F238E27FC236}">
                <a16:creationId xmlns:a16="http://schemas.microsoft.com/office/drawing/2014/main" id="{22775533-567B-2EC2-C299-79C30121011C}"/>
              </a:ext>
            </a:extLst>
          </p:cNvPr>
          <p:cNvSpPr/>
          <p:nvPr userDrawn="1"/>
        </p:nvSpPr>
        <p:spPr>
          <a:xfrm>
            <a:off x="7736118"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3" name="Picture Placeholder 12">
            <a:extLst>
              <a:ext uri="{FF2B5EF4-FFF2-40B4-BE49-F238E27FC236}">
                <a16:creationId xmlns:a16="http://schemas.microsoft.com/office/drawing/2014/main" id="{D20E0605-C5AA-DDDB-7091-C45149DB3C18}"/>
              </a:ext>
            </a:extLst>
          </p:cNvPr>
          <p:cNvSpPr>
            <a:spLocks noGrp="1"/>
          </p:cNvSpPr>
          <p:nvPr>
            <p:ph type="pic" sz="quarter" idx="36" hasCustomPrompt="1"/>
          </p:nvPr>
        </p:nvSpPr>
        <p:spPr>
          <a:xfrm>
            <a:off x="7745643"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34" name="Oval 33">
            <a:extLst>
              <a:ext uri="{FF2B5EF4-FFF2-40B4-BE49-F238E27FC236}">
                <a16:creationId xmlns:a16="http://schemas.microsoft.com/office/drawing/2014/main" id="{E2706883-016F-51F4-5F05-871887CCE838}"/>
              </a:ext>
            </a:extLst>
          </p:cNvPr>
          <p:cNvSpPr/>
          <p:nvPr userDrawn="1"/>
        </p:nvSpPr>
        <p:spPr>
          <a:xfrm>
            <a:off x="10087943" y="1702210"/>
            <a:ext cx="1499616" cy="1499616"/>
          </a:xfrm>
          <a:prstGeom prst="ellipse">
            <a:avLst/>
          </a:prstGeom>
          <a:solidFill>
            <a:schemeClr val="bg1"/>
          </a:solidFill>
          <a:ln w="25400">
            <a:gradFill>
              <a:gsLst>
                <a:gs pos="0">
                  <a:schemeClr val="accent6"/>
                </a:gs>
                <a:gs pos="100000">
                  <a:schemeClr val="accent3"/>
                </a:gs>
                <a:gs pos="3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5" name="Picture Placeholder 12">
            <a:extLst>
              <a:ext uri="{FF2B5EF4-FFF2-40B4-BE49-F238E27FC236}">
                <a16:creationId xmlns:a16="http://schemas.microsoft.com/office/drawing/2014/main" id="{2C859758-47DC-216A-0239-1927A94ED4B8}"/>
              </a:ext>
            </a:extLst>
          </p:cNvPr>
          <p:cNvSpPr>
            <a:spLocks noGrp="1"/>
          </p:cNvSpPr>
          <p:nvPr>
            <p:ph type="pic" sz="quarter" idx="37" hasCustomPrompt="1"/>
          </p:nvPr>
        </p:nvSpPr>
        <p:spPr>
          <a:xfrm>
            <a:off x="10097468" y="1711735"/>
            <a:ext cx="1480566" cy="1480566"/>
          </a:xfrm>
          <a:prstGeom prst="ellipse">
            <a:avLst/>
          </a:prstGeom>
        </p:spPr>
        <p:txBody>
          <a:bodyPr>
            <a:noAutofit/>
          </a:bodyPr>
          <a:lstStyle>
            <a:lvl1pPr marL="0" indent="0">
              <a:buNone/>
              <a:defRPr sz="1400"/>
            </a:lvl1pPr>
          </a:lstStyle>
          <a:p>
            <a:r>
              <a:rPr lang="en-US" dirty="0"/>
              <a:t>Click icon to add image</a:t>
            </a:r>
          </a:p>
        </p:txBody>
      </p:sp>
      <p:sp>
        <p:nvSpPr>
          <p:cNvPr id="36" name="Text Placeholder 2">
            <a:extLst>
              <a:ext uri="{FF2B5EF4-FFF2-40B4-BE49-F238E27FC236}">
                <a16:creationId xmlns:a16="http://schemas.microsoft.com/office/drawing/2014/main" id="{A61840EB-CA45-4476-A575-305742C04D5E}"/>
              </a:ext>
            </a:extLst>
          </p:cNvPr>
          <p:cNvSpPr>
            <a:spLocks noGrp="1"/>
          </p:cNvSpPr>
          <p:nvPr>
            <p:ph type="body" idx="1" hasCustomPrompt="1"/>
          </p:nvPr>
        </p:nvSpPr>
        <p:spPr>
          <a:xfrm>
            <a:off x="419100"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37" name="Text Placeholder 12">
            <a:extLst>
              <a:ext uri="{FF2B5EF4-FFF2-40B4-BE49-F238E27FC236}">
                <a16:creationId xmlns:a16="http://schemas.microsoft.com/office/drawing/2014/main" id="{F46AA240-F079-4F03-A441-6CF63BB3C4C5}"/>
              </a:ext>
            </a:extLst>
          </p:cNvPr>
          <p:cNvSpPr>
            <a:spLocks noGrp="1"/>
          </p:cNvSpPr>
          <p:nvPr>
            <p:ph type="body" sz="quarter" idx="14" hasCustomPrompt="1"/>
          </p:nvPr>
        </p:nvSpPr>
        <p:spPr>
          <a:xfrm>
            <a:off x="419100"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38" name="Text Placeholder 2">
            <a:extLst>
              <a:ext uri="{FF2B5EF4-FFF2-40B4-BE49-F238E27FC236}">
                <a16:creationId xmlns:a16="http://schemas.microsoft.com/office/drawing/2014/main" id="{E7E5C9DE-D23F-49F3-96BC-C60ACF46E0C1}"/>
              </a:ext>
            </a:extLst>
          </p:cNvPr>
          <p:cNvSpPr>
            <a:spLocks noGrp="1"/>
          </p:cNvSpPr>
          <p:nvPr>
            <p:ph type="body" idx="15" hasCustomPrompt="1"/>
          </p:nvPr>
        </p:nvSpPr>
        <p:spPr>
          <a:xfrm>
            <a:off x="2770926"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39" name="Text Placeholder 12">
            <a:extLst>
              <a:ext uri="{FF2B5EF4-FFF2-40B4-BE49-F238E27FC236}">
                <a16:creationId xmlns:a16="http://schemas.microsoft.com/office/drawing/2014/main" id="{1C81B28B-812F-4663-BD93-13B40FE882E5}"/>
              </a:ext>
            </a:extLst>
          </p:cNvPr>
          <p:cNvSpPr>
            <a:spLocks noGrp="1"/>
          </p:cNvSpPr>
          <p:nvPr>
            <p:ph type="body" sz="quarter" idx="16" hasCustomPrompt="1"/>
          </p:nvPr>
        </p:nvSpPr>
        <p:spPr>
          <a:xfrm>
            <a:off x="2770926"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40" name="Text Placeholder 2">
            <a:extLst>
              <a:ext uri="{FF2B5EF4-FFF2-40B4-BE49-F238E27FC236}">
                <a16:creationId xmlns:a16="http://schemas.microsoft.com/office/drawing/2014/main" id="{5D04C760-1572-4A79-808D-BA447ABF8BA8}"/>
              </a:ext>
            </a:extLst>
          </p:cNvPr>
          <p:cNvSpPr>
            <a:spLocks noGrp="1"/>
          </p:cNvSpPr>
          <p:nvPr>
            <p:ph type="body" idx="17" hasCustomPrompt="1"/>
          </p:nvPr>
        </p:nvSpPr>
        <p:spPr>
          <a:xfrm>
            <a:off x="5122752"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1" name="Text Placeholder 12">
            <a:extLst>
              <a:ext uri="{FF2B5EF4-FFF2-40B4-BE49-F238E27FC236}">
                <a16:creationId xmlns:a16="http://schemas.microsoft.com/office/drawing/2014/main" id="{3E67BEEA-32C4-4A2D-A8CB-3EB33914A811}"/>
              </a:ext>
            </a:extLst>
          </p:cNvPr>
          <p:cNvSpPr>
            <a:spLocks noGrp="1"/>
          </p:cNvSpPr>
          <p:nvPr>
            <p:ph type="body" sz="quarter" idx="18" hasCustomPrompt="1"/>
          </p:nvPr>
        </p:nvSpPr>
        <p:spPr>
          <a:xfrm>
            <a:off x="5122751"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42" name="Text Placeholder 2">
            <a:extLst>
              <a:ext uri="{FF2B5EF4-FFF2-40B4-BE49-F238E27FC236}">
                <a16:creationId xmlns:a16="http://schemas.microsoft.com/office/drawing/2014/main" id="{65D2E243-576F-406C-8D8E-E9BF143543CC}"/>
              </a:ext>
            </a:extLst>
          </p:cNvPr>
          <p:cNvSpPr>
            <a:spLocks noGrp="1"/>
          </p:cNvSpPr>
          <p:nvPr>
            <p:ph type="body" idx="19" hasCustomPrompt="1"/>
          </p:nvPr>
        </p:nvSpPr>
        <p:spPr>
          <a:xfrm>
            <a:off x="7474577"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3" name="Text Placeholder 12">
            <a:extLst>
              <a:ext uri="{FF2B5EF4-FFF2-40B4-BE49-F238E27FC236}">
                <a16:creationId xmlns:a16="http://schemas.microsoft.com/office/drawing/2014/main" id="{0296E8C2-919C-415F-BCA6-1846B3787E98}"/>
              </a:ext>
            </a:extLst>
          </p:cNvPr>
          <p:cNvSpPr>
            <a:spLocks noGrp="1"/>
          </p:cNvSpPr>
          <p:nvPr>
            <p:ph type="body" sz="quarter" idx="20" hasCustomPrompt="1"/>
          </p:nvPr>
        </p:nvSpPr>
        <p:spPr>
          <a:xfrm>
            <a:off x="7474576"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
        <p:nvSpPr>
          <p:cNvPr id="44" name="Text Placeholder 2">
            <a:extLst>
              <a:ext uri="{FF2B5EF4-FFF2-40B4-BE49-F238E27FC236}">
                <a16:creationId xmlns:a16="http://schemas.microsoft.com/office/drawing/2014/main" id="{CC16E155-7D50-49B0-9A50-F32B0018062B}"/>
              </a:ext>
            </a:extLst>
          </p:cNvPr>
          <p:cNvSpPr>
            <a:spLocks noGrp="1"/>
          </p:cNvSpPr>
          <p:nvPr>
            <p:ph type="body" idx="21" hasCustomPrompt="1"/>
          </p:nvPr>
        </p:nvSpPr>
        <p:spPr>
          <a:xfrm>
            <a:off x="9826402" y="3951893"/>
            <a:ext cx="2022698" cy="590931"/>
          </a:xfrm>
        </p:spPr>
        <p:txBody>
          <a:bodyPr anchor="ctr"/>
          <a:lstStyle>
            <a:lvl1pPr marL="0" indent="0" algn="ctr">
              <a:buNone/>
              <a:defRPr sz="1800" b="1" i="0">
                <a:solidFill>
                  <a:schemeClr val="accent1">
                    <a:lumMod val="40000"/>
                    <a:lumOff val="60000"/>
                  </a:schemeClr>
                </a:solidFill>
                <a:latin typeface="+mn-lt"/>
                <a:ea typeface="Amazon Ember Display Medium" panose="020F0603020204020204" pitchFamily="34" charset="0"/>
                <a:cs typeface="Amazon Ember Display Medium" panose="020F06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Enter heading here</a:t>
            </a:r>
          </a:p>
        </p:txBody>
      </p:sp>
      <p:sp>
        <p:nvSpPr>
          <p:cNvPr id="45" name="Text Placeholder 12">
            <a:extLst>
              <a:ext uri="{FF2B5EF4-FFF2-40B4-BE49-F238E27FC236}">
                <a16:creationId xmlns:a16="http://schemas.microsoft.com/office/drawing/2014/main" id="{D472FAF7-29BD-4AB3-8850-1FC1EC028545}"/>
              </a:ext>
            </a:extLst>
          </p:cNvPr>
          <p:cNvSpPr>
            <a:spLocks noGrp="1"/>
          </p:cNvSpPr>
          <p:nvPr>
            <p:ph type="body" sz="quarter" idx="22" hasCustomPrompt="1"/>
          </p:nvPr>
        </p:nvSpPr>
        <p:spPr>
          <a:xfrm>
            <a:off x="9826402" y="4575352"/>
            <a:ext cx="2022698" cy="307777"/>
          </a:xfrm>
        </p:spPr>
        <p:txBody>
          <a:bodyPr anchor="t"/>
          <a:lstStyle>
            <a:lvl1pPr marL="0" indent="0" algn="ctr">
              <a:lnSpc>
                <a:spcPct val="100000"/>
              </a:lnSpc>
              <a:buNone/>
              <a:defRPr lang="en-US" sz="1400" kern="1200" dirty="0">
                <a:solidFill>
                  <a:schemeClr val="tx1"/>
                </a:solidFill>
                <a:latin typeface="+mn-lt"/>
                <a:ea typeface="+mn-ea"/>
                <a:cs typeface="+mn-cs"/>
              </a:defRPr>
            </a:lvl1pPr>
            <a:lvl2pPr marL="228600" indent="0">
              <a:buNone/>
              <a:defRPr/>
            </a:lvl2pPr>
            <a:lvl3pPr marL="457200" indent="0">
              <a:buNone/>
              <a:defRPr/>
            </a:lvl3pPr>
            <a:lvl4pPr marL="685800" indent="0">
              <a:buNone/>
              <a:defRPr/>
            </a:lvl4pPr>
            <a:lvl5pPr marL="685800" indent="0">
              <a:buNone/>
              <a:defRPr/>
            </a:lvl5pPr>
          </a:lstStyle>
          <a:p>
            <a:pPr lvl="0"/>
            <a:r>
              <a:rPr lang="en-US" dirty="0"/>
              <a:t>Click to add text</a:t>
            </a:r>
          </a:p>
        </p:txBody>
      </p:sp>
    </p:spTree>
    <p:extLst>
      <p:ext uri="{BB962C8B-B14F-4D97-AF65-F5344CB8AC3E}">
        <p14:creationId xmlns:p14="http://schemas.microsoft.com/office/powerpoint/2010/main" val="3898262559"/>
      </p:ext>
    </p:extLst>
  </p:cSld>
  <p:clrMapOvr>
    <a:masterClrMapping/>
  </p:clrMapOvr>
  <p:transition>
    <p:fade/>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Use Cases: Check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20522-A404-51AF-CFF1-17EC831B73BB}"/>
              </a:ext>
            </a:extLst>
          </p:cNvPr>
          <p:cNvSpPr>
            <a:spLocks noGrp="1"/>
          </p:cNvSpPr>
          <p:nvPr>
            <p:ph type="title" hasCustomPrompt="1"/>
          </p:nvPr>
        </p:nvSpPr>
        <p:spPr/>
        <p:txBody>
          <a:bodyPr/>
          <a:lstStyle>
            <a:lvl1pPr>
              <a:defRPr/>
            </a:lvl1pPr>
          </a:lstStyle>
          <a:p>
            <a:r>
              <a:rPr lang="en-US" dirty="0"/>
              <a:t>Top use cases</a:t>
            </a:r>
          </a:p>
        </p:txBody>
      </p:sp>
      <p:sp>
        <p:nvSpPr>
          <p:cNvPr id="10" name="Text Placeholder 9">
            <a:extLst>
              <a:ext uri="{FF2B5EF4-FFF2-40B4-BE49-F238E27FC236}">
                <a16:creationId xmlns:a16="http://schemas.microsoft.com/office/drawing/2014/main" id="{085FC429-B813-BCF9-75C9-C157797DC654}"/>
              </a:ext>
            </a:extLst>
          </p:cNvPr>
          <p:cNvSpPr>
            <a:spLocks noGrp="1"/>
          </p:cNvSpPr>
          <p:nvPr>
            <p:ph type="body" sz="quarter" idx="11" hasCustomPrompt="1"/>
          </p:nvPr>
        </p:nvSpPr>
        <p:spPr>
          <a:xfrm>
            <a:off x="1292095" y="137934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1" name="Text Placeholder 9">
            <a:extLst>
              <a:ext uri="{FF2B5EF4-FFF2-40B4-BE49-F238E27FC236}">
                <a16:creationId xmlns:a16="http://schemas.microsoft.com/office/drawing/2014/main" id="{D3BBFC18-52EB-E076-6D1C-E46A644C2D6D}"/>
              </a:ext>
            </a:extLst>
          </p:cNvPr>
          <p:cNvSpPr>
            <a:spLocks noGrp="1"/>
          </p:cNvSpPr>
          <p:nvPr>
            <p:ph type="body" sz="quarter" idx="12" hasCustomPrompt="1"/>
          </p:nvPr>
        </p:nvSpPr>
        <p:spPr>
          <a:xfrm>
            <a:off x="1292095" y="230732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2" name="Text Placeholder 9">
            <a:extLst>
              <a:ext uri="{FF2B5EF4-FFF2-40B4-BE49-F238E27FC236}">
                <a16:creationId xmlns:a16="http://schemas.microsoft.com/office/drawing/2014/main" id="{7CB3671D-B64E-F549-5A9E-5C888A90A543}"/>
              </a:ext>
            </a:extLst>
          </p:cNvPr>
          <p:cNvSpPr>
            <a:spLocks noGrp="1"/>
          </p:cNvSpPr>
          <p:nvPr>
            <p:ph type="body" sz="quarter" idx="13" hasCustomPrompt="1"/>
          </p:nvPr>
        </p:nvSpPr>
        <p:spPr>
          <a:xfrm>
            <a:off x="1292095" y="323530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3" name="Text Placeholder 9">
            <a:extLst>
              <a:ext uri="{FF2B5EF4-FFF2-40B4-BE49-F238E27FC236}">
                <a16:creationId xmlns:a16="http://schemas.microsoft.com/office/drawing/2014/main" id="{B9D0BBA1-AF91-1A1E-E1D3-5679BA150445}"/>
              </a:ext>
            </a:extLst>
          </p:cNvPr>
          <p:cNvSpPr>
            <a:spLocks noGrp="1"/>
          </p:cNvSpPr>
          <p:nvPr>
            <p:ph type="body" sz="quarter" idx="14" hasCustomPrompt="1"/>
          </p:nvPr>
        </p:nvSpPr>
        <p:spPr>
          <a:xfrm>
            <a:off x="1292095" y="4163282"/>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sp>
        <p:nvSpPr>
          <p:cNvPr id="14" name="Text Placeholder 9">
            <a:extLst>
              <a:ext uri="{FF2B5EF4-FFF2-40B4-BE49-F238E27FC236}">
                <a16:creationId xmlns:a16="http://schemas.microsoft.com/office/drawing/2014/main" id="{3F64019A-9444-E8BF-5E93-A4522E7A60F7}"/>
              </a:ext>
            </a:extLst>
          </p:cNvPr>
          <p:cNvSpPr>
            <a:spLocks noGrp="1"/>
          </p:cNvSpPr>
          <p:nvPr>
            <p:ph type="body" sz="quarter" idx="15" hasCustomPrompt="1"/>
          </p:nvPr>
        </p:nvSpPr>
        <p:spPr>
          <a:xfrm>
            <a:off x="1292095" y="5091261"/>
            <a:ext cx="8680578" cy="480131"/>
          </a:xfrm>
        </p:spPr>
        <p:txBody>
          <a:bodyPr/>
          <a:lstStyle>
            <a:lvl1pPr marL="0" indent="0">
              <a:buNone/>
              <a:defRPr sz="2800"/>
            </a:lvl1pPr>
            <a:lvl2pPr marL="228600" indent="0">
              <a:buNone/>
              <a:defRPr/>
            </a:lvl2pPr>
            <a:lvl3pPr marL="231775" indent="0">
              <a:buNone/>
              <a:defRPr/>
            </a:lvl3pPr>
            <a:lvl4pPr marL="685800" indent="0">
              <a:buNone/>
              <a:defRPr/>
            </a:lvl4pPr>
            <a:lvl5pPr marL="685800" indent="0">
              <a:buNone/>
              <a:defRPr/>
            </a:lvl5pPr>
          </a:lstStyle>
          <a:p>
            <a:pPr lvl="0"/>
            <a:r>
              <a:rPr lang="en-US" dirty="0"/>
              <a:t>Use case example</a:t>
            </a:r>
          </a:p>
        </p:txBody>
      </p:sp>
      <p:grpSp>
        <p:nvGrpSpPr>
          <p:cNvPr id="15" name="Group 14">
            <a:extLst>
              <a:ext uri="{FF2B5EF4-FFF2-40B4-BE49-F238E27FC236}">
                <a16:creationId xmlns:a16="http://schemas.microsoft.com/office/drawing/2014/main" id="{ABA4AED8-3593-E3C7-2A53-260D635D2991}"/>
              </a:ext>
            </a:extLst>
          </p:cNvPr>
          <p:cNvGrpSpPr/>
          <p:nvPr userDrawn="1"/>
        </p:nvGrpSpPr>
        <p:grpSpPr>
          <a:xfrm>
            <a:off x="419100" y="1348973"/>
            <a:ext cx="500896" cy="500896"/>
            <a:chOff x="1422185" y="1579726"/>
            <a:chExt cx="1060908" cy="1060908"/>
          </a:xfrm>
        </p:grpSpPr>
        <p:sp>
          <p:nvSpPr>
            <p:cNvPr id="16" name="Oval 15">
              <a:extLst>
                <a:ext uri="{FF2B5EF4-FFF2-40B4-BE49-F238E27FC236}">
                  <a16:creationId xmlns:a16="http://schemas.microsoft.com/office/drawing/2014/main" id="{3618912E-8CB2-EBA1-BF5E-D8B09770FBE5}"/>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17" name="Graphic 11" descr="Checkmark">
              <a:extLst>
                <a:ext uri="{FF2B5EF4-FFF2-40B4-BE49-F238E27FC236}">
                  <a16:creationId xmlns:a16="http://schemas.microsoft.com/office/drawing/2014/main" id="{CCDD29EF-8274-7675-1C6B-D7191DC5057D}"/>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18" name="Group 17">
            <a:extLst>
              <a:ext uri="{FF2B5EF4-FFF2-40B4-BE49-F238E27FC236}">
                <a16:creationId xmlns:a16="http://schemas.microsoft.com/office/drawing/2014/main" id="{7A1AC6BF-DFAD-25C7-5DA6-A04D4B214AB7}"/>
              </a:ext>
            </a:extLst>
          </p:cNvPr>
          <p:cNvGrpSpPr/>
          <p:nvPr userDrawn="1"/>
        </p:nvGrpSpPr>
        <p:grpSpPr>
          <a:xfrm>
            <a:off x="419100" y="5051130"/>
            <a:ext cx="500896" cy="500896"/>
            <a:chOff x="1422185" y="1579726"/>
            <a:chExt cx="1060908" cy="1060908"/>
          </a:xfrm>
        </p:grpSpPr>
        <p:sp>
          <p:nvSpPr>
            <p:cNvPr id="19" name="Oval 18">
              <a:extLst>
                <a:ext uri="{FF2B5EF4-FFF2-40B4-BE49-F238E27FC236}">
                  <a16:creationId xmlns:a16="http://schemas.microsoft.com/office/drawing/2014/main" id="{411F1EE3-D550-D3BF-7081-9F669CBBA0DE}"/>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0" name="Graphic 11" descr="Checkmark">
              <a:extLst>
                <a:ext uri="{FF2B5EF4-FFF2-40B4-BE49-F238E27FC236}">
                  <a16:creationId xmlns:a16="http://schemas.microsoft.com/office/drawing/2014/main" id="{8BD184F8-E9C2-7453-DA91-BAD0A7991E80}"/>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21" name="Group 20">
            <a:extLst>
              <a:ext uri="{FF2B5EF4-FFF2-40B4-BE49-F238E27FC236}">
                <a16:creationId xmlns:a16="http://schemas.microsoft.com/office/drawing/2014/main" id="{713D8B05-C7A4-BDFB-71FB-DB6E8D363004}"/>
              </a:ext>
            </a:extLst>
          </p:cNvPr>
          <p:cNvGrpSpPr/>
          <p:nvPr userDrawn="1"/>
        </p:nvGrpSpPr>
        <p:grpSpPr>
          <a:xfrm>
            <a:off x="419100" y="2274512"/>
            <a:ext cx="500896" cy="500896"/>
            <a:chOff x="1422185" y="1579726"/>
            <a:chExt cx="1060908" cy="1060908"/>
          </a:xfrm>
        </p:grpSpPr>
        <p:sp>
          <p:nvSpPr>
            <p:cNvPr id="22" name="Oval 21">
              <a:extLst>
                <a:ext uri="{FF2B5EF4-FFF2-40B4-BE49-F238E27FC236}">
                  <a16:creationId xmlns:a16="http://schemas.microsoft.com/office/drawing/2014/main" id="{AD75B61B-43C2-985D-7848-853DE066F942}"/>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3" name="Graphic 11" descr="Checkmark">
              <a:extLst>
                <a:ext uri="{FF2B5EF4-FFF2-40B4-BE49-F238E27FC236}">
                  <a16:creationId xmlns:a16="http://schemas.microsoft.com/office/drawing/2014/main" id="{20BB3EDD-F074-A059-65DA-76E08F7F930A}"/>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24" name="Group 23">
            <a:extLst>
              <a:ext uri="{FF2B5EF4-FFF2-40B4-BE49-F238E27FC236}">
                <a16:creationId xmlns:a16="http://schemas.microsoft.com/office/drawing/2014/main" id="{C296B3C4-799E-A1BC-64ED-B47549F74A98}"/>
              </a:ext>
            </a:extLst>
          </p:cNvPr>
          <p:cNvGrpSpPr/>
          <p:nvPr userDrawn="1"/>
        </p:nvGrpSpPr>
        <p:grpSpPr>
          <a:xfrm>
            <a:off x="419100" y="3200051"/>
            <a:ext cx="500896" cy="500896"/>
            <a:chOff x="1422185" y="1579726"/>
            <a:chExt cx="1060908" cy="1060908"/>
          </a:xfrm>
        </p:grpSpPr>
        <p:sp>
          <p:nvSpPr>
            <p:cNvPr id="25" name="Oval 24">
              <a:extLst>
                <a:ext uri="{FF2B5EF4-FFF2-40B4-BE49-F238E27FC236}">
                  <a16:creationId xmlns:a16="http://schemas.microsoft.com/office/drawing/2014/main" id="{4B7C98C4-C117-E862-FA3E-BA77D9F8D1B2}"/>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6" name="Graphic 11" descr="Checkmark">
              <a:extLst>
                <a:ext uri="{FF2B5EF4-FFF2-40B4-BE49-F238E27FC236}">
                  <a16:creationId xmlns:a16="http://schemas.microsoft.com/office/drawing/2014/main" id="{C6350DE8-4421-83D9-510C-331150A1D759}"/>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27" name="Group 26">
            <a:extLst>
              <a:ext uri="{FF2B5EF4-FFF2-40B4-BE49-F238E27FC236}">
                <a16:creationId xmlns:a16="http://schemas.microsoft.com/office/drawing/2014/main" id="{5FE5288D-8C63-E6FE-4635-36BF83D49C12}"/>
              </a:ext>
            </a:extLst>
          </p:cNvPr>
          <p:cNvGrpSpPr/>
          <p:nvPr userDrawn="1"/>
        </p:nvGrpSpPr>
        <p:grpSpPr>
          <a:xfrm>
            <a:off x="419100" y="4125590"/>
            <a:ext cx="500896" cy="500896"/>
            <a:chOff x="1422185" y="1579726"/>
            <a:chExt cx="1060908" cy="1060908"/>
          </a:xfrm>
        </p:grpSpPr>
        <p:sp>
          <p:nvSpPr>
            <p:cNvPr id="28" name="Oval 27">
              <a:extLst>
                <a:ext uri="{FF2B5EF4-FFF2-40B4-BE49-F238E27FC236}">
                  <a16:creationId xmlns:a16="http://schemas.microsoft.com/office/drawing/2014/main" id="{66897C27-D305-EDB8-2AC4-1E6D2BFF093E}"/>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29" name="Graphic 11" descr="Checkmark">
              <a:extLst>
                <a:ext uri="{FF2B5EF4-FFF2-40B4-BE49-F238E27FC236}">
                  <a16:creationId xmlns:a16="http://schemas.microsoft.com/office/drawing/2014/main" id="{DD39B85B-97F3-8601-DA52-44014F4078DB}"/>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spTree>
    <p:extLst>
      <p:ext uri="{BB962C8B-B14F-4D97-AF65-F5344CB8AC3E}">
        <p14:creationId xmlns:p14="http://schemas.microsoft.com/office/powerpoint/2010/main" val="3500320324"/>
      </p:ext>
    </p:extLst>
  </p:cSld>
  <p:clrMapOvr>
    <a:masterClrMapping/>
  </p:clrMapOvr>
  <p:transition>
    <p:fade/>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Use Cases: Boxes">
    <p:bg>
      <p:bgPr>
        <a:solidFill>
          <a:schemeClr val="bg1"/>
        </a:solidFill>
        <a:effectLst/>
      </p:bgPr>
    </p:bg>
    <p:spTree>
      <p:nvGrpSpPr>
        <p:cNvPr id="1" name=""/>
        <p:cNvGrpSpPr/>
        <p:nvPr/>
      </p:nvGrpSpPr>
      <p:grpSpPr>
        <a:xfrm>
          <a:off x="0" y="0"/>
          <a:ext cx="0" cy="0"/>
          <a:chOff x="0" y="0"/>
          <a:chExt cx="0" cy="0"/>
        </a:xfrm>
      </p:grpSpPr>
      <p:sp>
        <p:nvSpPr>
          <p:cNvPr id="4" name="Graphic 13">
            <a:extLst>
              <a:ext uri="{FF2B5EF4-FFF2-40B4-BE49-F238E27FC236}">
                <a16:creationId xmlns:a16="http://schemas.microsoft.com/office/drawing/2014/main" id="{A0E2B36D-28EC-D6FD-5AAD-4BF9B8618C76}"/>
              </a:ext>
            </a:extLst>
          </p:cNvPr>
          <p:cNvSpPr/>
          <p:nvPr userDrawn="1"/>
        </p:nvSpPr>
        <p:spPr>
          <a:xfrm>
            <a:off x="9163051"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6"/>
            </a:solidFill>
            <a:prstDash val="solid"/>
            <a:miter/>
          </a:ln>
        </p:spPr>
        <p:txBody>
          <a:bodyPr rtlCol="0" anchor="ctr"/>
          <a:lstStyle/>
          <a:p>
            <a:endParaRPr lang="en-US"/>
          </a:p>
        </p:txBody>
      </p:sp>
      <p:grpSp>
        <p:nvGrpSpPr>
          <p:cNvPr id="5" name="Group 4">
            <a:extLst>
              <a:ext uri="{FF2B5EF4-FFF2-40B4-BE49-F238E27FC236}">
                <a16:creationId xmlns:a16="http://schemas.microsoft.com/office/drawing/2014/main" id="{2E2C34B5-D06C-94FE-F897-148C726A84FA}"/>
              </a:ext>
            </a:extLst>
          </p:cNvPr>
          <p:cNvGrpSpPr>
            <a:grpSpLocks noChangeAspect="1"/>
          </p:cNvGrpSpPr>
          <p:nvPr userDrawn="1"/>
        </p:nvGrpSpPr>
        <p:grpSpPr>
          <a:xfrm>
            <a:off x="1213485" y="1348973"/>
            <a:ext cx="1097280" cy="1097280"/>
            <a:chOff x="1422185" y="1579726"/>
            <a:chExt cx="1060908" cy="1060908"/>
          </a:xfrm>
        </p:grpSpPr>
        <p:sp>
          <p:nvSpPr>
            <p:cNvPr id="6" name="Oval 5">
              <a:extLst>
                <a:ext uri="{FF2B5EF4-FFF2-40B4-BE49-F238E27FC236}">
                  <a16:creationId xmlns:a16="http://schemas.microsoft.com/office/drawing/2014/main" id="{2D059D62-2921-A8C9-B6E8-4C37D013E9B4}"/>
                </a:ext>
              </a:extLst>
            </p:cNvPr>
            <p:cNvSpPr/>
            <p:nvPr userDrawn="1"/>
          </p:nvSpPr>
          <p:spPr>
            <a:xfrm>
              <a:off x="1422185" y="1579726"/>
              <a:ext cx="1060908" cy="1060908"/>
            </a:xfrm>
            <a:prstGeom prst="ellipse">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7" name="Graphic 11" descr="Checkmark">
              <a:extLst>
                <a:ext uri="{FF2B5EF4-FFF2-40B4-BE49-F238E27FC236}">
                  <a16:creationId xmlns:a16="http://schemas.microsoft.com/office/drawing/2014/main" id="{DD1079AC-7470-5106-9793-5ACB41C49949}"/>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1"/>
            </a:solidFill>
            <a:ln w="28575" cap="rnd">
              <a:solidFill>
                <a:schemeClr val="accent1"/>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8" name="Group 7">
            <a:extLst>
              <a:ext uri="{FF2B5EF4-FFF2-40B4-BE49-F238E27FC236}">
                <a16:creationId xmlns:a16="http://schemas.microsoft.com/office/drawing/2014/main" id="{C6AE0D3F-CFB4-DFC8-0B2E-8161E50AF2C6}"/>
              </a:ext>
            </a:extLst>
          </p:cNvPr>
          <p:cNvGrpSpPr>
            <a:grpSpLocks noChangeAspect="1"/>
          </p:cNvGrpSpPr>
          <p:nvPr userDrawn="1"/>
        </p:nvGrpSpPr>
        <p:grpSpPr>
          <a:xfrm>
            <a:off x="4128135" y="1348973"/>
            <a:ext cx="1097280" cy="1097280"/>
            <a:chOff x="1422185" y="1579726"/>
            <a:chExt cx="1060908" cy="1060908"/>
          </a:xfrm>
        </p:grpSpPr>
        <p:sp>
          <p:nvSpPr>
            <p:cNvPr id="9" name="Oval 8">
              <a:extLst>
                <a:ext uri="{FF2B5EF4-FFF2-40B4-BE49-F238E27FC236}">
                  <a16:creationId xmlns:a16="http://schemas.microsoft.com/office/drawing/2014/main" id="{378D146D-E91B-A2DD-92BF-40A59B7106D8}"/>
                </a:ext>
              </a:extLst>
            </p:cNvPr>
            <p:cNvSpPr/>
            <p:nvPr userDrawn="1"/>
          </p:nvSpPr>
          <p:spPr>
            <a:xfrm>
              <a:off x="1422185" y="1579726"/>
              <a:ext cx="1060908" cy="1060908"/>
            </a:xfrm>
            <a:prstGeom prst="ellipse">
              <a:avLst/>
            </a:prstGeom>
            <a:no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30" name="Graphic 11" descr="Checkmark">
              <a:extLst>
                <a:ext uri="{FF2B5EF4-FFF2-40B4-BE49-F238E27FC236}">
                  <a16:creationId xmlns:a16="http://schemas.microsoft.com/office/drawing/2014/main" id="{D6C71418-3A56-458A-498D-AB0BA84F9894}"/>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31" name="Group 30">
            <a:extLst>
              <a:ext uri="{FF2B5EF4-FFF2-40B4-BE49-F238E27FC236}">
                <a16:creationId xmlns:a16="http://schemas.microsoft.com/office/drawing/2014/main" id="{2FE690AA-F614-7B1B-2103-D64191E4C8A5}"/>
              </a:ext>
            </a:extLst>
          </p:cNvPr>
          <p:cNvGrpSpPr>
            <a:grpSpLocks noChangeAspect="1"/>
          </p:cNvGrpSpPr>
          <p:nvPr userDrawn="1"/>
        </p:nvGrpSpPr>
        <p:grpSpPr>
          <a:xfrm>
            <a:off x="7042785" y="1348973"/>
            <a:ext cx="1097280" cy="1097280"/>
            <a:chOff x="1422185" y="1579726"/>
            <a:chExt cx="1060908" cy="1060908"/>
          </a:xfrm>
        </p:grpSpPr>
        <p:sp>
          <p:nvSpPr>
            <p:cNvPr id="32" name="Oval 31">
              <a:extLst>
                <a:ext uri="{FF2B5EF4-FFF2-40B4-BE49-F238E27FC236}">
                  <a16:creationId xmlns:a16="http://schemas.microsoft.com/office/drawing/2014/main" id="{8F561B1C-EFC3-8F13-1FBE-7272F36D2782}"/>
                </a:ext>
              </a:extLst>
            </p:cNvPr>
            <p:cNvSpPr/>
            <p:nvPr userDrawn="1"/>
          </p:nvSpPr>
          <p:spPr>
            <a:xfrm>
              <a:off x="1422185" y="1579726"/>
              <a:ext cx="1060908" cy="1060908"/>
            </a:xfrm>
            <a:prstGeom prst="ellipse">
              <a:avLst/>
            </a:prstGeom>
            <a:noFill/>
            <a:ln w="28575" cap="flat" cmpd="sng" algn="ctr">
              <a:solidFill>
                <a:schemeClr val="accent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33" name="Graphic 11" descr="Checkmark">
              <a:extLst>
                <a:ext uri="{FF2B5EF4-FFF2-40B4-BE49-F238E27FC236}">
                  <a16:creationId xmlns:a16="http://schemas.microsoft.com/office/drawing/2014/main" id="{02588F75-2069-91D9-2365-ECD116644861}"/>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5"/>
            </a:solidFill>
            <a:ln w="28575" cap="rnd">
              <a:solidFill>
                <a:schemeClr val="accent5"/>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grpSp>
        <p:nvGrpSpPr>
          <p:cNvPr id="34" name="Group 33">
            <a:extLst>
              <a:ext uri="{FF2B5EF4-FFF2-40B4-BE49-F238E27FC236}">
                <a16:creationId xmlns:a16="http://schemas.microsoft.com/office/drawing/2014/main" id="{34845CE8-62DD-C714-DE56-485DBD7B5D78}"/>
              </a:ext>
            </a:extLst>
          </p:cNvPr>
          <p:cNvGrpSpPr>
            <a:grpSpLocks noChangeAspect="1"/>
          </p:cNvGrpSpPr>
          <p:nvPr userDrawn="1"/>
        </p:nvGrpSpPr>
        <p:grpSpPr>
          <a:xfrm>
            <a:off x="9957436" y="1348973"/>
            <a:ext cx="1097280" cy="1097280"/>
            <a:chOff x="1422185" y="1579726"/>
            <a:chExt cx="1060908" cy="1060908"/>
          </a:xfrm>
        </p:grpSpPr>
        <p:sp>
          <p:nvSpPr>
            <p:cNvPr id="35" name="Oval 34">
              <a:extLst>
                <a:ext uri="{FF2B5EF4-FFF2-40B4-BE49-F238E27FC236}">
                  <a16:creationId xmlns:a16="http://schemas.microsoft.com/office/drawing/2014/main" id="{197B07AA-FE0F-E45D-7CC7-831465913056}"/>
                </a:ext>
              </a:extLst>
            </p:cNvPr>
            <p:cNvSpPr/>
            <p:nvPr userDrawn="1"/>
          </p:nvSpPr>
          <p:spPr>
            <a:xfrm>
              <a:off x="1422185" y="1579726"/>
              <a:ext cx="1060908" cy="1060908"/>
            </a:xfrm>
            <a:prstGeom prst="ellipse">
              <a:avLst/>
            </a:prstGeom>
            <a:noFill/>
            <a:ln w="28575"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Heavy"/>
                <a:ea typeface="+mn-ea"/>
                <a:cs typeface="+mn-cs"/>
              </a:endParaRPr>
            </a:p>
          </p:txBody>
        </p:sp>
        <p:sp>
          <p:nvSpPr>
            <p:cNvPr id="36" name="Graphic 11" descr="Checkmark">
              <a:extLst>
                <a:ext uri="{FF2B5EF4-FFF2-40B4-BE49-F238E27FC236}">
                  <a16:creationId xmlns:a16="http://schemas.microsoft.com/office/drawing/2014/main" id="{129D2A83-D710-FAAD-B39C-853E30ED34B3}"/>
                </a:ext>
              </a:extLst>
            </p:cNvPr>
            <p:cNvSpPr/>
            <p:nvPr userDrawn="1"/>
          </p:nvSpPr>
          <p:spPr>
            <a:xfrm>
              <a:off x="1626621" y="1878812"/>
              <a:ext cx="652039" cy="462739"/>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6"/>
            </a:solidFill>
            <a:ln w="28575" cap="rnd">
              <a:solidFill>
                <a:schemeClr val="accent6"/>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1"/>
                </a:solidFill>
                <a:effectLst/>
                <a:uLnTx/>
                <a:uFillTx/>
                <a:latin typeface="Amazon Ember"/>
              </a:endParaRPr>
            </a:p>
          </p:txBody>
        </p:sp>
      </p:grpSp>
      <p:sp>
        <p:nvSpPr>
          <p:cNvPr id="37" name="Graphic 13">
            <a:extLst>
              <a:ext uri="{FF2B5EF4-FFF2-40B4-BE49-F238E27FC236}">
                <a16:creationId xmlns:a16="http://schemas.microsoft.com/office/drawing/2014/main" id="{CE81FAE8-BD52-75D6-209C-134050AC8C55}"/>
              </a:ext>
            </a:extLst>
          </p:cNvPr>
          <p:cNvSpPr/>
          <p:nvPr userDrawn="1"/>
        </p:nvSpPr>
        <p:spPr>
          <a:xfrm>
            <a:off x="419100"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1"/>
            </a:solidFill>
            <a:prstDash val="solid"/>
            <a:miter/>
          </a:ln>
        </p:spPr>
        <p:txBody>
          <a:bodyPr rtlCol="0" anchor="ctr"/>
          <a:lstStyle/>
          <a:p>
            <a:endParaRPr lang="en-US"/>
          </a:p>
        </p:txBody>
      </p:sp>
      <p:sp>
        <p:nvSpPr>
          <p:cNvPr id="38" name="Graphic 13">
            <a:extLst>
              <a:ext uri="{FF2B5EF4-FFF2-40B4-BE49-F238E27FC236}">
                <a16:creationId xmlns:a16="http://schemas.microsoft.com/office/drawing/2014/main" id="{38238574-7FE9-9EF5-C0D8-AEA3B4DABDD0}"/>
              </a:ext>
            </a:extLst>
          </p:cNvPr>
          <p:cNvSpPr/>
          <p:nvPr userDrawn="1"/>
        </p:nvSpPr>
        <p:spPr>
          <a:xfrm>
            <a:off x="3333750"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2"/>
            </a:solidFill>
            <a:prstDash val="solid"/>
            <a:miter/>
          </a:ln>
        </p:spPr>
        <p:txBody>
          <a:bodyPr rtlCol="0" anchor="ctr"/>
          <a:lstStyle/>
          <a:p>
            <a:endParaRPr lang="en-US"/>
          </a:p>
        </p:txBody>
      </p:sp>
      <p:sp>
        <p:nvSpPr>
          <p:cNvPr id="39" name="Graphic 13">
            <a:extLst>
              <a:ext uri="{FF2B5EF4-FFF2-40B4-BE49-F238E27FC236}">
                <a16:creationId xmlns:a16="http://schemas.microsoft.com/office/drawing/2014/main" id="{FA74C7F6-820B-D9F2-F6BD-D6ED60A79993}"/>
              </a:ext>
            </a:extLst>
          </p:cNvPr>
          <p:cNvSpPr/>
          <p:nvPr userDrawn="1"/>
        </p:nvSpPr>
        <p:spPr>
          <a:xfrm>
            <a:off x="6248400" y="1897614"/>
            <a:ext cx="2686050" cy="4211356"/>
          </a:xfrm>
          <a:custGeom>
            <a:avLst/>
            <a:gdLst>
              <a:gd name="connsiteX0" fmla="*/ 1378363 w 1961959"/>
              <a:gd name="connsiteY0" fmla="*/ 0 h 3069145"/>
              <a:gd name="connsiteX1" fmla="*/ 1961960 w 1961959"/>
              <a:gd name="connsiteY1" fmla="*/ 0 h 3069145"/>
              <a:gd name="connsiteX2" fmla="*/ 1961960 w 1961959"/>
              <a:gd name="connsiteY2" fmla="*/ 3069146 h 3069145"/>
              <a:gd name="connsiteX3" fmla="*/ 0 w 1961959"/>
              <a:gd name="connsiteY3" fmla="*/ 3069146 h 3069145"/>
              <a:gd name="connsiteX4" fmla="*/ 0 w 1961959"/>
              <a:gd name="connsiteY4" fmla="*/ 0 h 3069145"/>
              <a:gd name="connsiteX5" fmla="*/ 0 w 1961959"/>
              <a:gd name="connsiteY5" fmla="*/ 0 h 3069145"/>
              <a:gd name="connsiteX6" fmla="*/ 577977 w 1961959"/>
              <a:gd name="connsiteY6" fmla="*/ 0 h 306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1959" h="3069145">
                <a:moveTo>
                  <a:pt x="1378363" y="0"/>
                </a:moveTo>
                <a:lnTo>
                  <a:pt x="1961960" y="0"/>
                </a:lnTo>
                <a:lnTo>
                  <a:pt x="1961960" y="3069146"/>
                </a:lnTo>
                <a:lnTo>
                  <a:pt x="0" y="3069146"/>
                </a:lnTo>
                <a:lnTo>
                  <a:pt x="0" y="0"/>
                </a:lnTo>
                <a:lnTo>
                  <a:pt x="0" y="0"/>
                </a:lnTo>
                <a:lnTo>
                  <a:pt x="577977" y="0"/>
                </a:lnTo>
              </a:path>
            </a:pathLst>
          </a:custGeom>
          <a:noFill/>
          <a:ln w="19050" cap="flat">
            <a:solidFill>
              <a:schemeClr val="accent5"/>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8B120522-A404-51AF-CFF1-17EC831B73BB}"/>
              </a:ext>
            </a:extLst>
          </p:cNvPr>
          <p:cNvSpPr>
            <a:spLocks noGrp="1"/>
          </p:cNvSpPr>
          <p:nvPr>
            <p:ph type="title" hasCustomPrompt="1"/>
          </p:nvPr>
        </p:nvSpPr>
        <p:spPr/>
        <p:txBody>
          <a:bodyPr/>
          <a:lstStyle>
            <a:lvl1pPr>
              <a:defRPr/>
            </a:lvl1pPr>
          </a:lstStyle>
          <a:p>
            <a:r>
              <a:rPr lang="en-US" dirty="0"/>
              <a:t>Top use cases</a:t>
            </a:r>
          </a:p>
        </p:txBody>
      </p:sp>
      <p:sp>
        <p:nvSpPr>
          <p:cNvPr id="10" name="Text Placeholder 9">
            <a:extLst>
              <a:ext uri="{FF2B5EF4-FFF2-40B4-BE49-F238E27FC236}">
                <a16:creationId xmlns:a16="http://schemas.microsoft.com/office/drawing/2014/main" id="{085FC429-B813-BCF9-75C9-C157797DC654}"/>
              </a:ext>
            </a:extLst>
          </p:cNvPr>
          <p:cNvSpPr>
            <a:spLocks noGrp="1"/>
          </p:cNvSpPr>
          <p:nvPr>
            <p:ph type="body" sz="quarter" idx="11" hasCustomPrompt="1"/>
          </p:nvPr>
        </p:nvSpPr>
        <p:spPr>
          <a:xfrm>
            <a:off x="568833"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
        <p:nvSpPr>
          <p:cNvPr id="11" name="Text Placeholder 9">
            <a:extLst>
              <a:ext uri="{FF2B5EF4-FFF2-40B4-BE49-F238E27FC236}">
                <a16:creationId xmlns:a16="http://schemas.microsoft.com/office/drawing/2014/main" id="{D3BBFC18-52EB-E076-6D1C-E46A644C2D6D}"/>
              </a:ext>
            </a:extLst>
          </p:cNvPr>
          <p:cNvSpPr>
            <a:spLocks noGrp="1"/>
          </p:cNvSpPr>
          <p:nvPr>
            <p:ph type="body" sz="quarter" idx="12" hasCustomPrompt="1"/>
          </p:nvPr>
        </p:nvSpPr>
        <p:spPr>
          <a:xfrm>
            <a:off x="3483483"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
        <p:nvSpPr>
          <p:cNvPr id="12" name="Text Placeholder 9">
            <a:extLst>
              <a:ext uri="{FF2B5EF4-FFF2-40B4-BE49-F238E27FC236}">
                <a16:creationId xmlns:a16="http://schemas.microsoft.com/office/drawing/2014/main" id="{7CB3671D-B64E-F549-5A9E-5C888A90A543}"/>
              </a:ext>
            </a:extLst>
          </p:cNvPr>
          <p:cNvSpPr>
            <a:spLocks noGrp="1"/>
          </p:cNvSpPr>
          <p:nvPr>
            <p:ph type="body" sz="quarter" idx="13" hasCustomPrompt="1"/>
          </p:nvPr>
        </p:nvSpPr>
        <p:spPr>
          <a:xfrm>
            <a:off x="6398133"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
        <p:nvSpPr>
          <p:cNvPr id="13" name="Text Placeholder 9">
            <a:extLst>
              <a:ext uri="{FF2B5EF4-FFF2-40B4-BE49-F238E27FC236}">
                <a16:creationId xmlns:a16="http://schemas.microsoft.com/office/drawing/2014/main" id="{B9D0BBA1-AF91-1A1E-E1D3-5679BA150445}"/>
              </a:ext>
            </a:extLst>
          </p:cNvPr>
          <p:cNvSpPr>
            <a:spLocks noGrp="1"/>
          </p:cNvSpPr>
          <p:nvPr>
            <p:ph type="body" sz="quarter" idx="14" hasCustomPrompt="1"/>
          </p:nvPr>
        </p:nvSpPr>
        <p:spPr>
          <a:xfrm>
            <a:off x="9312784" y="2601700"/>
            <a:ext cx="2386584" cy="3273806"/>
          </a:xfrm>
        </p:spPr>
        <p:txBody>
          <a:bodyPr/>
          <a:lstStyle>
            <a:lvl1pPr marL="0" indent="0" algn="ctr">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Short text here. Bold important information.</a:t>
            </a:r>
          </a:p>
        </p:txBody>
      </p:sp>
    </p:spTree>
    <p:extLst>
      <p:ext uri="{BB962C8B-B14F-4D97-AF65-F5344CB8AC3E}">
        <p14:creationId xmlns:p14="http://schemas.microsoft.com/office/powerpoint/2010/main" val="372542579"/>
      </p:ext>
    </p:extLst>
  </p:cSld>
  <p:clrMapOvr>
    <a:masterClrMapping/>
  </p:clrMapOvr>
  <p:transition>
    <p:fade/>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Industry Use Case: Text and Image">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C88488BA-042B-5131-5D00-85C81E47436D}"/>
              </a:ext>
            </a:extLst>
          </p:cNvPr>
          <p:cNvSpPr>
            <a:spLocks noGrp="1"/>
          </p:cNvSpPr>
          <p:nvPr>
            <p:ph type="pic" sz="quarter" idx="13" hasCustomPrompt="1"/>
          </p:nvPr>
        </p:nvSpPr>
        <p:spPr>
          <a:xfrm>
            <a:off x="6096000" y="448734"/>
            <a:ext cx="6096000" cy="6409265"/>
          </a:xfrm>
        </p:spPr>
        <p:txBody>
          <a:bodyPr anchor="ctr" anchorCtr="0">
            <a:noAutofit/>
          </a:bodyPr>
          <a:lstStyle>
            <a:lvl1pPr marL="0" indent="0" algn="ctr">
              <a:buNone/>
              <a:defRPr/>
            </a:lvl1pPr>
          </a:lstStyle>
          <a:p>
            <a:r>
              <a:rPr lang="en-US" dirty="0"/>
              <a:t>Click (or paste) to insert picture</a:t>
            </a:r>
          </a:p>
        </p:txBody>
      </p:sp>
      <p:sp>
        <p:nvSpPr>
          <p:cNvPr id="2" name="Title 1">
            <a:extLst>
              <a:ext uri="{FF2B5EF4-FFF2-40B4-BE49-F238E27FC236}">
                <a16:creationId xmlns:a16="http://schemas.microsoft.com/office/drawing/2014/main" id="{7E9502FC-BDB5-91E4-E697-696CEA66CF85}"/>
              </a:ext>
            </a:extLst>
          </p:cNvPr>
          <p:cNvSpPr>
            <a:spLocks noGrp="1"/>
          </p:cNvSpPr>
          <p:nvPr>
            <p:ph type="title" hasCustomPrompt="1"/>
          </p:nvPr>
        </p:nvSpPr>
        <p:spPr>
          <a:xfrm>
            <a:off x="425037" y="355015"/>
            <a:ext cx="5451887" cy="638175"/>
          </a:xfrm>
        </p:spPr>
        <p:txBody>
          <a:bodyPr/>
          <a:lstStyle>
            <a:lvl1pPr>
              <a:defRPr/>
            </a:lvl1pPr>
          </a:lstStyle>
          <a:p>
            <a:r>
              <a:rPr lang="en-US" dirty="0"/>
              <a:t>Use cases – industry specific</a:t>
            </a:r>
          </a:p>
        </p:txBody>
      </p:sp>
      <p:sp>
        <p:nvSpPr>
          <p:cNvPr id="7" name="Content Placeholder 6">
            <a:extLst>
              <a:ext uri="{FF2B5EF4-FFF2-40B4-BE49-F238E27FC236}">
                <a16:creationId xmlns:a16="http://schemas.microsoft.com/office/drawing/2014/main" id="{647CF485-715A-843B-D745-6020CA951F42}"/>
              </a:ext>
            </a:extLst>
          </p:cNvPr>
          <p:cNvSpPr>
            <a:spLocks noGrp="1"/>
          </p:cNvSpPr>
          <p:nvPr>
            <p:ph sz="quarter" idx="11" hasCustomPrompt="1"/>
          </p:nvPr>
        </p:nvSpPr>
        <p:spPr>
          <a:xfrm>
            <a:off x="419099" y="1382232"/>
            <a:ext cx="5451887" cy="4772025"/>
          </a:xfrm>
        </p:spPr>
        <p:txBody>
          <a:bodyPr/>
          <a:lstStyle>
            <a:lvl1pPr marL="0" indent="0">
              <a:spcBef>
                <a:spcPts val="1200"/>
              </a:spcBef>
              <a:spcAft>
                <a:spcPts val="0"/>
              </a:spcAft>
              <a:buNone/>
              <a:defRPr sz="2000" b="0">
                <a:solidFill>
                  <a:schemeClr val="tx1"/>
                </a:solidFill>
              </a:defRPr>
            </a:lvl1pPr>
            <a:lvl2pPr marL="283464" indent="-283464">
              <a:spcBef>
                <a:spcPts val="600"/>
              </a:spcBef>
              <a:spcAft>
                <a:spcPts val="0"/>
              </a:spcAft>
              <a:buFont typeface="Arial" panose="020B0604020202020204" pitchFamily="34" charset="0"/>
              <a:buChar char="•"/>
              <a:defRPr sz="2000"/>
            </a:lvl2pPr>
            <a:lvl3pPr marL="231775" indent="0">
              <a:buNone/>
              <a:defRPr/>
            </a:lvl3pPr>
            <a:lvl4pPr marL="685800" indent="0">
              <a:buNone/>
              <a:defRPr/>
            </a:lvl4pPr>
            <a:lvl5pPr marL="685800" indent="0">
              <a:buNone/>
              <a:defRPr/>
            </a:lvl5pPr>
          </a:lstStyle>
          <a:p>
            <a:pPr lvl="0"/>
            <a:r>
              <a:rPr lang="en-US" dirty="0"/>
              <a:t>Enter text</a:t>
            </a:r>
          </a:p>
        </p:txBody>
      </p:sp>
      <p:sp>
        <p:nvSpPr>
          <p:cNvPr id="5" name="Text Placeholder 4">
            <a:extLst>
              <a:ext uri="{FF2B5EF4-FFF2-40B4-BE49-F238E27FC236}">
                <a16:creationId xmlns:a16="http://schemas.microsoft.com/office/drawing/2014/main" id="{710F728F-9734-C9DC-3D20-50AD5F28645D}"/>
              </a:ext>
            </a:extLst>
          </p:cNvPr>
          <p:cNvSpPr>
            <a:spLocks noGrp="1"/>
          </p:cNvSpPr>
          <p:nvPr>
            <p:ph type="body" sz="quarter" idx="14" hasCustomPrompt="1"/>
          </p:nvPr>
        </p:nvSpPr>
        <p:spPr>
          <a:xfrm>
            <a:off x="7735824" y="0"/>
            <a:ext cx="2816352" cy="310896"/>
          </a:xfrm>
          <a:solidFill>
            <a:schemeClr val="accent2"/>
          </a:solidFill>
        </p:spPr>
        <p:txBody>
          <a:bodyPr anchor="ctr" anchorCtr="0">
            <a:noAutofit/>
          </a:bodyPr>
          <a:lstStyle>
            <a:lvl1pPr marL="0" indent="0" algn="ctr">
              <a:buNone/>
              <a:defRPr sz="1400" cap="all" baseline="0"/>
            </a:lvl1pPr>
            <a:lvl2pPr marL="228600" indent="0" algn="ctr">
              <a:buNone/>
              <a:defRPr/>
            </a:lvl2pPr>
            <a:lvl3pPr marL="231775" indent="0" algn="ctr">
              <a:buNone/>
              <a:defRPr/>
            </a:lvl3pPr>
            <a:lvl4pPr marL="685800" indent="0" algn="ctr">
              <a:buNone/>
              <a:defRPr/>
            </a:lvl4pPr>
            <a:lvl5pPr marL="685800" indent="0" algn="ctr">
              <a:buNone/>
              <a:defRPr/>
            </a:lvl5pPr>
          </a:lstStyle>
          <a:p>
            <a:pPr lvl="0"/>
            <a:r>
              <a:rPr lang="en-US" dirty="0"/>
              <a:t>Industry Name Here</a:t>
            </a:r>
          </a:p>
        </p:txBody>
      </p:sp>
    </p:spTree>
    <p:extLst>
      <p:ext uri="{BB962C8B-B14F-4D97-AF65-F5344CB8AC3E}">
        <p14:creationId xmlns:p14="http://schemas.microsoft.com/office/powerpoint/2010/main" val="356784193"/>
      </p:ext>
    </p:extLst>
  </p:cSld>
  <p:clrMapOvr>
    <a:masterClrMapping/>
  </p:clrMapOvr>
  <p:transition>
    <p:fade/>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Customer: Color Box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9B439-0994-2AA1-9C20-FC46BDD0452B}"/>
              </a:ext>
            </a:extLst>
          </p:cNvPr>
          <p:cNvSpPr>
            <a:spLocks noGrp="1"/>
          </p:cNvSpPr>
          <p:nvPr>
            <p:ph type="title" hasCustomPrompt="1"/>
          </p:nvPr>
        </p:nvSpPr>
        <p:spPr>
          <a:xfrm>
            <a:off x="425038" y="355015"/>
            <a:ext cx="8548626" cy="638175"/>
          </a:xfrm>
        </p:spPr>
        <p:txBody>
          <a:bodyPr/>
          <a:lstStyle>
            <a:lvl1pPr>
              <a:defRPr/>
            </a:lvl1pPr>
          </a:lstStyle>
          <a:p>
            <a:r>
              <a:rPr lang="en-US" dirty="0"/>
              <a:t>Customer name and the outcome</a:t>
            </a:r>
          </a:p>
        </p:txBody>
      </p:sp>
      <p:sp>
        <p:nvSpPr>
          <p:cNvPr id="4" name="Rectangle 3">
            <a:extLst>
              <a:ext uri="{FF2B5EF4-FFF2-40B4-BE49-F238E27FC236}">
                <a16:creationId xmlns:a16="http://schemas.microsoft.com/office/drawing/2014/main" id="{C8D3707A-2AA3-0814-B67E-ED0F1302D987}"/>
              </a:ext>
            </a:extLst>
          </p:cNvPr>
          <p:cNvSpPr/>
          <p:nvPr userDrawn="1"/>
        </p:nvSpPr>
        <p:spPr>
          <a:xfrm>
            <a:off x="9104352" y="0"/>
            <a:ext cx="2757449" cy="1207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5" name="TextBox 4">
            <a:extLst>
              <a:ext uri="{FF2B5EF4-FFF2-40B4-BE49-F238E27FC236}">
                <a16:creationId xmlns:a16="http://schemas.microsoft.com/office/drawing/2014/main" id="{4792D602-43DB-7862-5C0C-D1F21B4E0DA0}"/>
              </a:ext>
            </a:extLst>
          </p:cNvPr>
          <p:cNvSpPr txBox="1"/>
          <p:nvPr userDrawn="1"/>
        </p:nvSpPr>
        <p:spPr>
          <a:xfrm>
            <a:off x="1543960" y="1380064"/>
            <a:ext cx="1356462" cy="246221"/>
          </a:xfrm>
          <a:prstGeom prst="rect">
            <a:avLst/>
          </a:prstGeom>
          <a:noFill/>
        </p:spPr>
        <p:txBody>
          <a:bodyPr wrap="none" lIns="91440" tIns="0" rIns="91440" bIns="0" rtlCol="0">
            <a:spAutoFit/>
          </a:bodyPr>
          <a:lstStyle/>
          <a:p>
            <a:pPr algn="ctr"/>
            <a:r>
              <a:rPr lang="en-US" sz="1600" b="1" dirty="0">
                <a:solidFill>
                  <a:schemeClr val="accent5"/>
                </a:solidFill>
              </a:rPr>
              <a:t>CHALLENGE</a:t>
            </a:r>
          </a:p>
        </p:txBody>
      </p:sp>
      <p:sp>
        <p:nvSpPr>
          <p:cNvPr id="6" name="TextBox 5">
            <a:extLst>
              <a:ext uri="{FF2B5EF4-FFF2-40B4-BE49-F238E27FC236}">
                <a16:creationId xmlns:a16="http://schemas.microsoft.com/office/drawing/2014/main" id="{FC4A1665-F696-89A1-7DF7-972EE5133151}"/>
              </a:ext>
            </a:extLst>
          </p:cNvPr>
          <p:cNvSpPr txBox="1"/>
          <p:nvPr userDrawn="1"/>
        </p:nvSpPr>
        <p:spPr>
          <a:xfrm>
            <a:off x="7492928" y="1380064"/>
            <a:ext cx="1231427" cy="246221"/>
          </a:xfrm>
          <a:prstGeom prst="rect">
            <a:avLst/>
          </a:prstGeom>
          <a:noFill/>
        </p:spPr>
        <p:txBody>
          <a:bodyPr wrap="none" lIns="91440" tIns="0" rIns="91440" bIns="0" rtlCol="0">
            <a:spAutoFit/>
          </a:bodyPr>
          <a:lstStyle/>
          <a:p>
            <a:pPr algn="ctr"/>
            <a:r>
              <a:rPr lang="en-US" sz="1600" b="1" dirty="0">
                <a:solidFill>
                  <a:schemeClr val="accent2"/>
                </a:solidFill>
              </a:rPr>
              <a:t>SOLUTION</a:t>
            </a:r>
          </a:p>
        </p:txBody>
      </p:sp>
      <p:sp>
        <p:nvSpPr>
          <p:cNvPr id="9" name="TextBox 8">
            <a:extLst>
              <a:ext uri="{FF2B5EF4-FFF2-40B4-BE49-F238E27FC236}">
                <a16:creationId xmlns:a16="http://schemas.microsoft.com/office/drawing/2014/main" id="{0112D5F1-EFE2-3E5D-F89B-F6B4529222F3}"/>
              </a:ext>
            </a:extLst>
          </p:cNvPr>
          <p:cNvSpPr txBox="1"/>
          <p:nvPr userDrawn="1"/>
        </p:nvSpPr>
        <p:spPr>
          <a:xfrm>
            <a:off x="7505754" y="3715437"/>
            <a:ext cx="1205779" cy="246221"/>
          </a:xfrm>
          <a:prstGeom prst="rect">
            <a:avLst/>
          </a:prstGeom>
          <a:noFill/>
        </p:spPr>
        <p:txBody>
          <a:bodyPr wrap="none" lIns="91440" tIns="0" rIns="91440" bIns="0" rtlCol="0">
            <a:spAutoFit/>
          </a:bodyPr>
          <a:lstStyle/>
          <a:p>
            <a:pPr algn="ctr"/>
            <a:r>
              <a:rPr lang="en-US" sz="1600" b="1" dirty="0">
                <a:solidFill>
                  <a:schemeClr val="accent6"/>
                </a:solidFill>
              </a:rPr>
              <a:t>OUTCOME</a:t>
            </a:r>
          </a:p>
        </p:txBody>
      </p:sp>
      <p:sp>
        <p:nvSpPr>
          <p:cNvPr id="10" name="Freeform: Shape 9">
            <a:extLst>
              <a:ext uri="{FF2B5EF4-FFF2-40B4-BE49-F238E27FC236}">
                <a16:creationId xmlns:a16="http://schemas.microsoft.com/office/drawing/2014/main" id="{3B604A98-8FB4-7AF4-1315-5297771CB358}"/>
              </a:ext>
            </a:extLst>
          </p:cNvPr>
          <p:cNvSpPr/>
          <p:nvPr userDrawn="1"/>
        </p:nvSpPr>
        <p:spPr>
          <a:xfrm>
            <a:off x="419100" y="1503174"/>
            <a:ext cx="3606181" cy="4707125"/>
          </a:xfrm>
          <a:custGeom>
            <a:avLst/>
            <a:gdLst>
              <a:gd name="connsiteX0" fmla="*/ 1808988 w 2628995"/>
              <a:gd name="connsiteY0" fmla="*/ 0 h 2858261"/>
              <a:gd name="connsiteX1" fmla="*/ 2628995 w 2628995"/>
              <a:gd name="connsiteY1" fmla="*/ 0 h 2858261"/>
              <a:gd name="connsiteX2" fmla="*/ 2628995 w 2628995"/>
              <a:gd name="connsiteY2" fmla="*/ 2858262 h 2858261"/>
              <a:gd name="connsiteX3" fmla="*/ 0 w 2628995"/>
              <a:gd name="connsiteY3" fmla="*/ 2858262 h 2858261"/>
              <a:gd name="connsiteX4" fmla="*/ 0 w 2628995"/>
              <a:gd name="connsiteY4" fmla="*/ 0 h 2858261"/>
              <a:gd name="connsiteX5" fmla="*/ 0 w 2628995"/>
              <a:gd name="connsiteY5" fmla="*/ 0 h 2858261"/>
              <a:gd name="connsiteX6" fmla="*/ 820103 w 2628995"/>
              <a:gd name="connsiteY6" fmla="*/ 0 h 2858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8995" h="2858261">
                <a:moveTo>
                  <a:pt x="1808988" y="0"/>
                </a:moveTo>
                <a:lnTo>
                  <a:pt x="2628995" y="0"/>
                </a:lnTo>
                <a:lnTo>
                  <a:pt x="2628995" y="2858262"/>
                </a:lnTo>
                <a:lnTo>
                  <a:pt x="0" y="2858262"/>
                </a:lnTo>
                <a:lnTo>
                  <a:pt x="0" y="0"/>
                </a:lnTo>
                <a:lnTo>
                  <a:pt x="0" y="0"/>
                </a:lnTo>
                <a:lnTo>
                  <a:pt x="820103" y="0"/>
                </a:lnTo>
              </a:path>
            </a:pathLst>
          </a:custGeom>
          <a:noFill/>
          <a:ln w="12700" cap="flat">
            <a:solidFill>
              <a:schemeClr val="accent5"/>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53AD31D-5C4C-797F-4FF2-79F01D515A81}"/>
              </a:ext>
            </a:extLst>
          </p:cNvPr>
          <p:cNvSpPr/>
          <p:nvPr userDrawn="1"/>
        </p:nvSpPr>
        <p:spPr>
          <a:xfrm>
            <a:off x="4355480" y="1503175"/>
            <a:ext cx="7506322" cy="1956816"/>
          </a:xfrm>
          <a:custGeom>
            <a:avLst/>
            <a:gdLst>
              <a:gd name="connsiteX0" fmla="*/ 3187637 w 5474874"/>
              <a:gd name="connsiteY0" fmla="*/ 0 h 1426368"/>
              <a:gd name="connsiteX1" fmla="*/ 5474875 w 5474874"/>
              <a:gd name="connsiteY1" fmla="*/ 0 h 1426368"/>
              <a:gd name="connsiteX2" fmla="*/ 5474875 w 5474874"/>
              <a:gd name="connsiteY2" fmla="*/ 1426369 h 1426368"/>
              <a:gd name="connsiteX3" fmla="*/ 0 w 5474874"/>
              <a:gd name="connsiteY3" fmla="*/ 1426369 h 1426368"/>
              <a:gd name="connsiteX4" fmla="*/ 0 w 5474874"/>
              <a:gd name="connsiteY4" fmla="*/ 0 h 1426368"/>
              <a:gd name="connsiteX5" fmla="*/ 0 w 5474874"/>
              <a:gd name="connsiteY5" fmla="*/ 0 h 1426368"/>
              <a:gd name="connsiteX6" fmla="*/ 2287238 w 5474874"/>
              <a:gd name="connsiteY6" fmla="*/ 0 h 142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4874" h="1426368">
                <a:moveTo>
                  <a:pt x="3187637" y="0"/>
                </a:moveTo>
                <a:lnTo>
                  <a:pt x="5474875" y="0"/>
                </a:lnTo>
                <a:lnTo>
                  <a:pt x="5474875" y="1426369"/>
                </a:lnTo>
                <a:lnTo>
                  <a:pt x="0" y="1426369"/>
                </a:lnTo>
                <a:lnTo>
                  <a:pt x="0" y="0"/>
                </a:lnTo>
                <a:lnTo>
                  <a:pt x="0" y="0"/>
                </a:lnTo>
                <a:lnTo>
                  <a:pt x="2287238" y="0"/>
                </a:lnTo>
              </a:path>
            </a:pathLst>
          </a:custGeom>
          <a:noFill/>
          <a:ln w="12700" cap="flat">
            <a:solidFill>
              <a:schemeClr val="accent2"/>
            </a:solidFill>
            <a:prstDash val="solid"/>
            <a:miter/>
          </a:ln>
        </p:spPr>
        <p:txBody>
          <a:bodyPr rtlCol="0" anchor="ctr"/>
          <a:lstStyle/>
          <a:p>
            <a:endParaRPr lang="en-US">
              <a:solidFill>
                <a:schemeClr val="accent2"/>
              </a:solidFill>
            </a:endParaRPr>
          </a:p>
        </p:txBody>
      </p:sp>
      <p:sp>
        <p:nvSpPr>
          <p:cNvPr id="12" name="Freeform: Shape 11">
            <a:extLst>
              <a:ext uri="{FF2B5EF4-FFF2-40B4-BE49-F238E27FC236}">
                <a16:creationId xmlns:a16="http://schemas.microsoft.com/office/drawing/2014/main" id="{6EBE11F3-23F2-06CE-0CE4-CE97E7A82969}"/>
              </a:ext>
            </a:extLst>
          </p:cNvPr>
          <p:cNvSpPr/>
          <p:nvPr userDrawn="1"/>
        </p:nvSpPr>
        <p:spPr>
          <a:xfrm>
            <a:off x="4355480" y="3828027"/>
            <a:ext cx="7506322" cy="2382271"/>
          </a:xfrm>
          <a:custGeom>
            <a:avLst/>
            <a:gdLst>
              <a:gd name="connsiteX0" fmla="*/ 3177636 w 5474874"/>
              <a:gd name="connsiteY0" fmla="*/ 0 h 1165478"/>
              <a:gd name="connsiteX1" fmla="*/ 5474875 w 5474874"/>
              <a:gd name="connsiteY1" fmla="*/ 0 h 1165478"/>
              <a:gd name="connsiteX2" fmla="*/ 5474875 w 5474874"/>
              <a:gd name="connsiteY2" fmla="*/ 1165479 h 1165478"/>
              <a:gd name="connsiteX3" fmla="*/ 0 w 5474874"/>
              <a:gd name="connsiteY3" fmla="*/ 1165479 h 1165478"/>
              <a:gd name="connsiteX4" fmla="*/ 0 w 5474874"/>
              <a:gd name="connsiteY4" fmla="*/ 0 h 1165478"/>
              <a:gd name="connsiteX5" fmla="*/ 0 w 5474874"/>
              <a:gd name="connsiteY5" fmla="*/ 0 h 1165478"/>
              <a:gd name="connsiteX6" fmla="*/ 2297240 w 5474874"/>
              <a:gd name="connsiteY6" fmla="*/ 0 h 116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4874" h="1165478">
                <a:moveTo>
                  <a:pt x="3177636" y="0"/>
                </a:moveTo>
                <a:lnTo>
                  <a:pt x="5474875" y="0"/>
                </a:lnTo>
                <a:lnTo>
                  <a:pt x="5474875" y="1165479"/>
                </a:lnTo>
                <a:lnTo>
                  <a:pt x="0" y="1165479"/>
                </a:lnTo>
                <a:lnTo>
                  <a:pt x="0" y="0"/>
                </a:lnTo>
                <a:lnTo>
                  <a:pt x="0" y="0"/>
                </a:lnTo>
                <a:lnTo>
                  <a:pt x="2297240" y="0"/>
                </a:lnTo>
              </a:path>
            </a:pathLst>
          </a:custGeom>
          <a:noFill/>
          <a:ln w="12700" cap="flat">
            <a:solidFill>
              <a:schemeClr val="accent6"/>
            </a:solidFill>
            <a:prstDash val="solid"/>
            <a:miter/>
          </a:ln>
        </p:spPr>
        <p:txBody>
          <a:bodyPr rtlCol="0" anchor="ctr"/>
          <a:lstStyle/>
          <a:p>
            <a:endParaRPr lang="en-US"/>
          </a:p>
        </p:txBody>
      </p:sp>
      <p:sp>
        <p:nvSpPr>
          <p:cNvPr id="15" name="Rectangle 14">
            <a:extLst>
              <a:ext uri="{FF2B5EF4-FFF2-40B4-BE49-F238E27FC236}">
                <a16:creationId xmlns:a16="http://schemas.microsoft.com/office/drawing/2014/main" id="{7E0B9DC2-931C-5583-1B9D-7CFAB73460E0}"/>
              </a:ext>
            </a:extLst>
          </p:cNvPr>
          <p:cNvSpPr/>
          <p:nvPr userDrawn="1"/>
        </p:nvSpPr>
        <p:spPr>
          <a:xfrm>
            <a:off x="0" y="0"/>
            <a:ext cx="80304" cy="6858000"/>
          </a:xfrm>
          <a:prstGeom prst="rect">
            <a:avLst/>
          </a:prstGeom>
          <a:gradFill flip="none" rotWithShape="1">
            <a:gsLst>
              <a:gs pos="0">
                <a:schemeClr val="accent6"/>
              </a:gs>
              <a:gs pos="40000">
                <a:schemeClr val="accent1"/>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Content Placeholder 16">
            <a:extLst>
              <a:ext uri="{FF2B5EF4-FFF2-40B4-BE49-F238E27FC236}">
                <a16:creationId xmlns:a16="http://schemas.microsoft.com/office/drawing/2014/main" id="{C5A58ACD-F581-5D62-8987-34313D18DC96}"/>
              </a:ext>
            </a:extLst>
          </p:cNvPr>
          <p:cNvSpPr>
            <a:spLocks noGrp="1"/>
          </p:cNvSpPr>
          <p:nvPr>
            <p:ph sz="quarter" idx="11" hasCustomPrompt="1"/>
          </p:nvPr>
        </p:nvSpPr>
        <p:spPr>
          <a:xfrm>
            <a:off x="9417800" y="361188"/>
            <a:ext cx="2130552" cy="484632"/>
          </a:xfrm>
        </p:spPr>
        <p:txBody>
          <a:bodyPr anchor="ctr" anchorCtr="0">
            <a:noAutofit/>
          </a:bodyPr>
          <a:lstStyle>
            <a:lvl1pPr marL="0" indent="0" algn="ctr">
              <a:buNone/>
              <a:defRPr>
                <a:solidFill>
                  <a:srgbClr val="000000"/>
                </a:solidFill>
              </a:defRPr>
            </a:lvl1pPr>
            <a:lvl2pPr marL="228600" indent="0">
              <a:buNone/>
              <a:defRPr>
                <a:solidFill>
                  <a:srgbClr val="000000"/>
                </a:solidFill>
              </a:defRPr>
            </a:lvl2pPr>
            <a:lvl3pPr marL="231775" indent="0">
              <a:buNone/>
              <a:defRPr>
                <a:solidFill>
                  <a:srgbClr val="000000"/>
                </a:solidFill>
              </a:defRPr>
            </a:lvl3pPr>
            <a:lvl4pPr marL="685800" indent="0">
              <a:buNone/>
              <a:defRPr>
                <a:solidFill>
                  <a:srgbClr val="000000"/>
                </a:solidFill>
              </a:defRPr>
            </a:lvl4pPr>
            <a:lvl5pPr marL="685800" indent="0">
              <a:buNone/>
              <a:defRPr>
                <a:solidFill>
                  <a:srgbClr val="000000"/>
                </a:solidFill>
              </a:defRPr>
            </a:lvl5pPr>
          </a:lstStyle>
          <a:p>
            <a:pPr lvl="0"/>
            <a:r>
              <a:rPr lang="en-US" dirty="0"/>
              <a:t>Logo</a:t>
            </a:r>
          </a:p>
        </p:txBody>
      </p:sp>
      <p:sp>
        <p:nvSpPr>
          <p:cNvPr id="20" name="Text Placeholder 19">
            <a:extLst>
              <a:ext uri="{FF2B5EF4-FFF2-40B4-BE49-F238E27FC236}">
                <a16:creationId xmlns:a16="http://schemas.microsoft.com/office/drawing/2014/main" id="{06D4F13E-7176-A044-5EBE-C7E19EC6987C}"/>
              </a:ext>
            </a:extLst>
          </p:cNvPr>
          <p:cNvSpPr>
            <a:spLocks noGrp="1"/>
          </p:cNvSpPr>
          <p:nvPr>
            <p:ph type="body" sz="quarter" idx="12" hasCustomPrompt="1"/>
          </p:nvPr>
        </p:nvSpPr>
        <p:spPr>
          <a:xfrm>
            <a:off x="594559" y="1681485"/>
            <a:ext cx="3255264" cy="4424040"/>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50 words.</a:t>
            </a:r>
          </a:p>
        </p:txBody>
      </p:sp>
      <p:sp>
        <p:nvSpPr>
          <p:cNvPr id="21" name="Text Placeholder 19">
            <a:extLst>
              <a:ext uri="{FF2B5EF4-FFF2-40B4-BE49-F238E27FC236}">
                <a16:creationId xmlns:a16="http://schemas.microsoft.com/office/drawing/2014/main" id="{ABEBA84D-749B-BC8D-73E7-AC081425D226}"/>
              </a:ext>
            </a:extLst>
          </p:cNvPr>
          <p:cNvSpPr>
            <a:spLocks noGrp="1"/>
          </p:cNvSpPr>
          <p:nvPr>
            <p:ph type="body" sz="quarter" idx="13" hasCustomPrompt="1"/>
          </p:nvPr>
        </p:nvSpPr>
        <p:spPr>
          <a:xfrm>
            <a:off x="4491737" y="1681485"/>
            <a:ext cx="7159752" cy="1633215"/>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70 words.</a:t>
            </a:r>
          </a:p>
        </p:txBody>
      </p:sp>
      <p:sp>
        <p:nvSpPr>
          <p:cNvPr id="22" name="Text Placeholder 19">
            <a:extLst>
              <a:ext uri="{FF2B5EF4-FFF2-40B4-BE49-F238E27FC236}">
                <a16:creationId xmlns:a16="http://schemas.microsoft.com/office/drawing/2014/main" id="{001BCFC6-193D-E96E-276F-E76CFCAB5EEE}"/>
              </a:ext>
            </a:extLst>
          </p:cNvPr>
          <p:cNvSpPr>
            <a:spLocks noGrp="1"/>
          </p:cNvSpPr>
          <p:nvPr>
            <p:ph type="body" sz="quarter" idx="14" hasCustomPrompt="1"/>
          </p:nvPr>
        </p:nvSpPr>
        <p:spPr>
          <a:xfrm>
            <a:off x="4491737" y="4052093"/>
            <a:ext cx="7159752" cy="2053432"/>
          </a:xfrm>
        </p:spPr>
        <p:txBody>
          <a:bodyPr/>
          <a:lstStyle>
            <a:lvl1pPr marL="285750" indent="-285750">
              <a:buFont typeface="Wingdings" panose="05000000000000000000" pitchFamily="2" charset="2"/>
              <a:buChar char="ü"/>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 If you have multiple short bullets, you can use two columns.</a:t>
            </a:r>
          </a:p>
        </p:txBody>
      </p:sp>
    </p:spTree>
    <p:extLst>
      <p:ext uri="{BB962C8B-B14F-4D97-AF65-F5344CB8AC3E}">
        <p14:creationId xmlns:p14="http://schemas.microsoft.com/office/powerpoint/2010/main" val="1821342825"/>
      </p:ext>
    </p:extLst>
  </p:cSld>
  <p:clrMapOvr>
    <a:masterClrMapping/>
  </p:clrMapOvr>
  <p:transition>
    <p:fade/>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Customer: Gray Boxes">
    <p:bg>
      <p:bgPr>
        <a:solidFill>
          <a:schemeClr val="bg1"/>
        </a:solidFill>
        <a:effectLst/>
      </p:bgPr>
    </p:bg>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56114CF1-E8A5-C770-5BC8-332EC29535A0}"/>
              </a:ext>
            </a:extLst>
          </p:cNvPr>
          <p:cNvSpPr/>
          <p:nvPr userDrawn="1"/>
        </p:nvSpPr>
        <p:spPr>
          <a:xfrm>
            <a:off x="4340240" y="3714880"/>
            <a:ext cx="7506322" cy="2495419"/>
          </a:xfrm>
          <a:prstGeom prst="roundRect">
            <a:avLst>
              <a:gd name="adj" fmla="val 6912"/>
            </a:avLst>
          </a:prstGeom>
          <a:solidFill>
            <a:srgbClr val="11172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solidFill>
                <a:schemeClr val="lt1"/>
              </a:solidFill>
            </a:endParaRPr>
          </a:p>
        </p:txBody>
      </p:sp>
      <p:sp>
        <p:nvSpPr>
          <p:cNvPr id="18" name="Rectangle: Rounded Corners 17">
            <a:extLst>
              <a:ext uri="{FF2B5EF4-FFF2-40B4-BE49-F238E27FC236}">
                <a16:creationId xmlns:a16="http://schemas.microsoft.com/office/drawing/2014/main" id="{9DB70997-685C-47DC-82C5-412E6884D23C}"/>
              </a:ext>
            </a:extLst>
          </p:cNvPr>
          <p:cNvSpPr/>
          <p:nvPr userDrawn="1"/>
        </p:nvSpPr>
        <p:spPr>
          <a:xfrm>
            <a:off x="419100" y="1380064"/>
            <a:ext cx="3606181" cy="4830235"/>
          </a:xfrm>
          <a:prstGeom prst="roundRect">
            <a:avLst>
              <a:gd name="adj" fmla="val 3063"/>
            </a:avLst>
          </a:prstGeom>
          <a:solidFill>
            <a:srgbClr val="11172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solidFill>
                <a:schemeClr val="lt1"/>
              </a:solidFill>
            </a:endParaRPr>
          </a:p>
        </p:txBody>
      </p:sp>
      <p:sp>
        <p:nvSpPr>
          <p:cNvPr id="19" name="Rectangle: Rounded Corners 18">
            <a:extLst>
              <a:ext uri="{FF2B5EF4-FFF2-40B4-BE49-F238E27FC236}">
                <a16:creationId xmlns:a16="http://schemas.microsoft.com/office/drawing/2014/main" id="{D3CA82B0-959E-2A94-55E3-3E5CAF2872C3}"/>
              </a:ext>
            </a:extLst>
          </p:cNvPr>
          <p:cNvSpPr/>
          <p:nvPr userDrawn="1"/>
        </p:nvSpPr>
        <p:spPr>
          <a:xfrm>
            <a:off x="4340240" y="1371601"/>
            <a:ext cx="7506322" cy="2203704"/>
          </a:xfrm>
          <a:prstGeom prst="roundRect">
            <a:avLst>
              <a:gd name="adj" fmla="val 5822"/>
            </a:avLst>
          </a:prstGeom>
          <a:solidFill>
            <a:srgbClr val="11172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a:solidFill>
                <a:schemeClr val="lt1"/>
              </a:solidFill>
            </a:endParaRPr>
          </a:p>
        </p:txBody>
      </p:sp>
      <p:sp>
        <p:nvSpPr>
          <p:cNvPr id="2" name="Title 1">
            <a:extLst>
              <a:ext uri="{FF2B5EF4-FFF2-40B4-BE49-F238E27FC236}">
                <a16:creationId xmlns:a16="http://schemas.microsoft.com/office/drawing/2014/main" id="{ECA9B439-0994-2AA1-9C20-FC46BDD0452B}"/>
              </a:ext>
            </a:extLst>
          </p:cNvPr>
          <p:cNvSpPr>
            <a:spLocks noGrp="1"/>
          </p:cNvSpPr>
          <p:nvPr>
            <p:ph type="title" hasCustomPrompt="1"/>
          </p:nvPr>
        </p:nvSpPr>
        <p:spPr>
          <a:xfrm>
            <a:off x="425038" y="355015"/>
            <a:ext cx="8548626" cy="638175"/>
          </a:xfrm>
        </p:spPr>
        <p:txBody>
          <a:bodyPr/>
          <a:lstStyle>
            <a:lvl1pPr>
              <a:defRPr/>
            </a:lvl1pPr>
          </a:lstStyle>
          <a:p>
            <a:r>
              <a:rPr lang="en-US" dirty="0"/>
              <a:t>Customer name and the outcome</a:t>
            </a:r>
          </a:p>
        </p:txBody>
      </p:sp>
      <p:sp>
        <p:nvSpPr>
          <p:cNvPr id="4" name="Rectangle 3">
            <a:extLst>
              <a:ext uri="{FF2B5EF4-FFF2-40B4-BE49-F238E27FC236}">
                <a16:creationId xmlns:a16="http://schemas.microsoft.com/office/drawing/2014/main" id="{C8D3707A-2AA3-0814-B67E-ED0F1302D987}"/>
              </a:ext>
            </a:extLst>
          </p:cNvPr>
          <p:cNvSpPr/>
          <p:nvPr userDrawn="1"/>
        </p:nvSpPr>
        <p:spPr>
          <a:xfrm>
            <a:off x="9104352" y="0"/>
            <a:ext cx="2757449" cy="1207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7" name="Content Placeholder 16">
            <a:extLst>
              <a:ext uri="{FF2B5EF4-FFF2-40B4-BE49-F238E27FC236}">
                <a16:creationId xmlns:a16="http://schemas.microsoft.com/office/drawing/2014/main" id="{C5A58ACD-F581-5D62-8987-34313D18DC96}"/>
              </a:ext>
            </a:extLst>
          </p:cNvPr>
          <p:cNvSpPr>
            <a:spLocks noGrp="1"/>
          </p:cNvSpPr>
          <p:nvPr>
            <p:ph sz="quarter" idx="11" hasCustomPrompt="1"/>
          </p:nvPr>
        </p:nvSpPr>
        <p:spPr>
          <a:xfrm>
            <a:off x="9417800" y="361188"/>
            <a:ext cx="2130552" cy="484632"/>
          </a:xfrm>
        </p:spPr>
        <p:txBody>
          <a:bodyPr anchor="ctr" anchorCtr="0">
            <a:noAutofit/>
          </a:bodyPr>
          <a:lstStyle>
            <a:lvl1pPr marL="0" indent="0" algn="ctr">
              <a:buNone/>
              <a:defRPr>
                <a:solidFill>
                  <a:srgbClr val="000000"/>
                </a:solidFill>
              </a:defRPr>
            </a:lvl1pPr>
            <a:lvl2pPr marL="228600" indent="0">
              <a:buNone/>
              <a:defRPr>
                <a:solidFill>
                  <a:srgbClr val="000000"/>
                </a:solidFill>
              </a:defRPr>
            </a:lvl2pPr>
            <a:lvl3pPr marL="231775" indent="0">
              <a:buNone/>
              <a:defRPr>
                <a:solidFill>
                  <a:srgbClr val="000000"/>
                </a:solidFill>
              </a:defRPr>
            </a:lvl3pPr>
            <a:lvl4pPr marL="685800" indent="0">
              <a:buNone/>
              <a:defRPr>
                <a:solidFill>
                  <a:srgbClr val="000000"/>
                </a:solidFill>
              </a:defRPr>
            </a:lvl4pPr>
            <a:lvl5pPr marL="685800" indent="0">
              <a:buNone/>
              <a:defRPr>
                <a:solidFill>
                  <a:srgbClr val="000000"/>
                </a:solidFill>
              </a:defRPr>
            </a:lvl5pPr>
          </a:lstStyle>
          <a:p>
            <a:pPr lvl="0"/>
            <a:r>
              <a:rPr lang="en-US" dirty="0"/>
              <a:t>Logo</a:t>
            </a:r>
          </a:p>
        </p:txBody>
      </p:sp>
      <p:sp>
        <p:nvSpPr>
          <p:cNvPr id="20" name="Text Placeholder 19">
            <a:extLst>
              <a:ext uri="{FF2B5EF4-FFF2-40B4-BE49-F238E27FC236}">
                <a16:creationId xmlns:a16="http://schemas.microsoft.com/office/drawing/2014/main" id="{06D4F13E-7176-A044-5EBE-C7E19EC6987C}"/>
              </a:ext>
            </a:extLst>
          </p:cNvPr>
          <p:cNvSpPr>
            <a:spLocks noGrp="1"/>
          </p:cNvSpPr>
          <p:nvPr>
            <p:ph type="body" sz="quarter" idx="12" hasCustomPrompt="1"/>
          </p:nvPr>
        </p:nvSpPr>
        <p:spPr>
          <a:xfrm>
            <a:off x="594559" y="1765304"/>
            <a:ext cx="3255264" cy="4349745"/>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50 words.</a:t>
            </a:r>
          </a:p>
        </p:txBody>
      </p:sp>
      <p:sp>
        <p:nvSpPr>
          <p:cNvPr id="21" name="Text Placeholder 19">
            <a:extLst>
              <a:ext uri="{FF2B5EF4-FFF2-40B4-BE49-F238E27FC236}">
                <a16:creationId xmlns:a16="http://schemas.microsoft.com/office/drawing/2014/main" id="{ABEBA84D-749B-BC8D-73E7-AC081425D226}"/>
              </a:ext>
            </a:extLst>
          </p:cNvPr>
          <p:cNvSpPr>
            <a:spLocks noGrp="1"/>
          </p:cNvSpPr>
          <p:nvPr>
            <p:ph type="body" sz="quarter" idx="13" hasCustomPrompt="1"/>
          </p:nvPr>
        </p:nvSpPr>
        <p:spPr>
          <a:xfrm>
            <a:off x="4491737" y="1765305"/>
            <a:ext cx="7159752" cy="1663695"/>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70 words.</a:t>
            </a:r>
          </a:p>
        </p:txBody>
      </p:sp>
      <p:sp>
        <p:nvSpPr>
          <p:cNvPr id="22" name="Text Placeholder 19">
            <a:extLst>
              <a:ext uri="{FF2B5EF4-FFF2-40B4-BE49-F238E27FC236}">
                <a16:creationId xmlns:a16="http://schemas.microsoft.com/office/drawing/2014/main" id="{001BCFC6-193D-E96E-276F-E76CFCAB5EEE}"/>
              </a:ext>
            </a:extLst>
          </p:cNvPr>
          <p:cNvSpPr>
            <a:spLocks noGrp="1"/>
          </p:cNvSpPr>
          <p:nvPr>
            <p:ph type="body" sz="quarter" idx="14" hasCustomPrompt="1"/>
          </p:nvPr>
        </p:nvSpPr>
        <p:spPr>
          <a:xfrm>
            <a:off x="4491737" y="4158773"/>
            <a:ext cx="7159752" cy="1956276"/>
          </a:xfrm>
        </p:spPr>
        <p:txBody>
          <a:bodyPr/>
          <a:lstStyle>
            <a:lvl1pPr marL="285750" indent="-285750">
              <a:buFont typeface="Wingdings" panose="05000000000000000000" pitchFamily="2" charset="2"/>
              <a:buChar char="ü"/>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 If you have multiple short bullets, you can use two columns.</a:t>
            </a:r>
          </a:p>
        </p:txBody>
      </p:sp>
      <p:sp>
        <p:nvSpPr>
          <p:cNvPr id="25" name="TextBox 24">
            <a:extLst>
              <a:ext uri="{FF2B5EF4-FFF2-40B4-BE49-F238E27FC236}">
                <a16:creationId xmlns:a16="http://schemas.microsoft.com/office/drawing/2014/main" id="{BE0F12EA-2D28-8A72-1EAC-7A5248EF83D2}"/>
              </a:ext>
            </a:extLst>
          </p:cNvPr>
          <p:cNvSpPr txBox="1"/>
          <p:nvPr userDrawn="1"/>
        </p:nvSpPr>
        <p:spPr>
          <a:xfrm>
            <a:off x="594559" y="1463884"/>
            <a:ext cx="1316065" cy="276999"/>
          </a:xfrm>
          <a:prstGeom prst="rect">
            <a:avLst/>
          </a:prstGeom>
          <a:noFill/>
        </p:spPr>
        <p:txBody>
          <a:bodyPr wrap="none" lIns="0" tIns="0" rIns="0" bIns="0" rtlCol="0">
            <a:spAutoFit/>
          </a:bodyPr>
          <a:lstStyle/>
          <a:p>
            <a:pPr algn="l"/>
            <a:r>
              <a:rPr lang="en-US" sz="1800" b="1" dirty="0">
                <a:solidFill>
                  <a:schemeClr val="accent5"/>
                </a:solidFill>
              </a:rPr>
              <a:t>CHALLENGE</a:t>
            </a:r>
          </a:p>
        </p:txBody>
      </p:sp>
      <p:sp>
        <p:nvSpPr>
          <p:cNvPr id="26" name="TextBox 25">
            <a:extLst>
              <a:ext uri="{FF2B5EF4-FFF2-40B4-BE49-F238E27FC236}">
                <a16:creationId xmlns:a16="http://schemas.microsoft.com/office/drawing/2014/main" id="{75B4D537-89A0-37A3-BE90-061ED213D515}"/>
              </a:ext>
            </a:extLst>
          </p:cNvPr>
          <p:cNvSpPr txBox="1"/>
          <p:nvPr userDrawn="1"/>
        </p:nvSpPr>
        <p:spPr>
          <a:xfrm>
            <a:off x="4491738" y="1463884"/>
            <a:ext cx="1176604" cy="276999"/>
          </a:xfrm>
          <a:prstGeom prst="rect">
            <a:avLst/>
          </a:prstGeom>
          <a:noFill/>
        </p:spPr>
        <p:txBody>
          <a:bodyPr wrap="none" lIns="0" tIns="0" rIns="0" bIns="0" rtlCol="0">
            <a:spAutoFit/>
          </a:bodyPr>
          <a:lstStyle/>
          <a:p>
            <a:pPr algn="l"/>
            <a:r>
              <a:rPr lang="en-US" sz="1800" b="1" dirty="0">
                <a:solidFill>
                  <a:schemeClr val="accent2"/>
                </a:solidFill>
              </a:rPr>
              <a:t>SOLUTION</a:t>
            </a:r>
          </a:p>
        </p:txBody>
      </p:sp>
      <p:sp>
        <p:nvSpPr>
          <p:cNvPr id="27" name="TextBox 26">
            <a:extLst>
              <a:ext uri="{FF2B5EF4-FFF2-40B4-BE49-F238E27FC236}">
                <a16:creationId xmlns:a16="http://schemas.microsoft.com/office/drawing/2014/main" id="{8C988E86-C887-B43E-890A-8F9D3EB2ACCF}"/>
              </a:ext>
            </a:extLst>
          </p:cNvPr>
          <p:cNvSpPr txBox="1"/>
          <p:nvPr userDrawn="1"/>
        </p:nvSpPr>
        <p:spPr>
          <a:xfrm>
            <a:off x="4491738" y="3822117"/>
            <a:ext cx="1147750" cy="276999"/>
          </a:xfrm>
          <a:prstGeom prst="rect">
            <a:avLst/>
          </a:prstGeom>
          <a:noFill/>
        </p:spPr>
        <p:txBody>
          <a:bodyPr wrap="none" lIns="0" tIns="0" rIns="0" bIns="0" rtlCol="0">
            <a:spAutoFit/>
          </a:bodyPr>
          <a:lstStyle/>
          <a:p>
            <a:pPr algn="l"/>
            <a:r>
              <a:rPr lang="en-US" sz="1800" b="1" dirty="0">
                <a:solidFill>
                  <a:schemeClr val="accent6"/>
                </a:solidFill>
              </a:rPr>
              <a:t>OUTCOME</a:t>
            </a:r>
          </a:p>
        </p:txBody>
      </p:sp>
    </p:spTree>
    <p:extLst>
      <p:ext uri="{BB962C8B-B14F-4D97-AF65-F5344CB8AC3E}">
        <p14:creationId xmlns:p14="http://schemas.microsoft.com/office/powerpoint/2010/main" val="4040772384"/>
      </p:ext>
    </p:extLst>
  </p:cSld>
  <p:clrMapOvr>
    <a:masterClrMapping/>
  </p:clrMapOvr>
  <p:transition>
    <p:fade/>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Customer: Arrow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71D4873-2213-82ED-B042-58CA6D6EAF72}"/>
              </a:ext>
            </a:extLst>
          </p:cNvPr>
          <p:cNvSpPr/>
          <p:nvPr userDrawn="1"/>
        </p:nvSpPr>
        <p:spPr>
          <a:xfrm>
            <a:off x="9103578" y="1740884"/>
            <a:ext cx="2743200" cy="4469416"/>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7" name="Rectangle 6">
            <a:extLst>
              <a:ext uri="{FF2B5EF4-FFF2-40B4-BE49-F238E27FC236}">
                <a16:creationId xmlns:a16="http://schemas.microsoft.com/office/drawing/2014/main" id="{E1018681-13D4-C7B0-753A-1D298BC5E32E}"/>
              </a:ext>
            </a:extLst>
          </p:cNvPr>
          <p:cNvSpPr/>
          <p:nvPr userDrawn="1"/>
        </p:nvSpPr>
        <p:spPr>
          <a:xfrm>
            <a:off x="4746702" y="1740884"/>
            <a:ext cx="2743200" cy="446941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9" name="Rectangle 8">
            <a:extLst>
              <a:ext uri="{FF2B5EF4-FFF2-40B4-BE49-F238E27FC236}">
                <a16:creationId xmlns:a16="http://schemas.microsoft.com/office/drawing/2014/main" id="{D0E95FDD-54B6-BC6A-4F54-B116760F09BA}"/>
              </a:ext>
            </a:extLst>
          </p:cNvPr>
          <p:cNvSpPr/>
          <p:nvPr userDrawn="1"/>
        </p:nvSpPr>
        <p:spPr>
          <a:xfrm>
            <a:off x="419099" y="1740884"/>
            <a:ext cx="2743200" cy="446941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0" name="TextBox 9">
            <a:extLst>
              <a:ext uri="{FF2B5EF4-FFF2-40B4-BE49-F238E27FC236}">
                <a16:creationId xmlns:a16="http://schemas.microsoft.com/office/drawing/2014/main" id="{9CB24228-D8B6-75DB-9B27-006E808A5FA8}"/>
              </a:ext>
            </a:extLst>
          </p:cNvPr>
          <p:cNvSpPr txBox="1"/>
          <p:nvPr userDrawn="1"/>
        </p:nvSpPr>
        <p:spPr>
          <a:xfrm>
            <a:off x="419099" y="1381057"/>
            <a:ext cx="2743200" cy="365760"/>
          </a:xfrm>
          <a:prstGeom prst="rect">
            <a:avLst/>
          </a:prstGeom>
          <a:solidFill>
            <a:srgbClr val="111724"/>
          </a:solidFill>
          <a:ln w="12700">
            <a:solidFill>
              <a:schemeClr val="accent1"/>
            </a:solidFill>
          </a:ln>
        </p:spPr>
        <p:txBody>
          <a:bodyPr wrap="none" lIns="0" tIns="0" rIns="0" bIns="0" rtlCol="0" anchor="ctr" anchorCtr="0">
            <a:noAutofit/>
          </a:bodyPr>
          <a:lstStyle/>
          <a:p>
            <a:pPr algn="ctr"/>
            <a:r>
              <a:rPr lang="en-US" sz="1800" b="1" dirty="0">
                <a:solidFill>
                  <a:schemeClr val="tx1"/>
                </a:solidFill>
              </a:rPr>
              <a:t>CHALLENGE</a:t>
            </a:r>
          </a:p>
        </p:txBody>
      </p:sp>
      <p:sp>
        <p:nvSpPr>
          <p:cNvPr id="11" name="TextBox 10">
            <a:extLst>
              <a:ext uri="{FF2B5EF4-FFF2-40B4-BE49-F238E27FC236}">
                <a16:creationId xmlns:a16="http://schemas.microsoft.com/office/drawing/2014/main" id="{88DFC401-541A-D463-B2CC-3444CB3316BA}"/>
              </a:ext>
            </a:extLst>
          </p:cNvPr>
          <p:cNvSpPr txBox="1"/>
          <p:nvPr userDrawn="1"/>
        </p:nvSpPr>
        <p:spPr>
          <a:xfrm>
            <a:off x="4746702" y="1381056"/>
            <a:ext cx="2743200" cy="365760"/>
          </a:xfrm>
          <a:prstGeom prst="rect">
            <a:avLst/>
          </a:prstGeom>
          <a:solidFill>
            <a:srgbClr val="111724"/>
          </a:solidFill>
          <a:ln w="12700">
            <a:solidFill>
              <a:schemeClr val="accent5"/>
            </a:solidFill>
          </a:ln>
        </p:spPr>
        <p:txBody>
          <a:bodyPr wrap="none" lIns="0" tIns="0" rIns="0" bIns="0" rtlCol="0" anchor="ctr" anchorCtr="0">
            <a:noAutofit/>
          </a:bodyPr>
          <a:lstStyle>
            <a:defPPr>
              <a:defRPr lang="en-US"/>
            </a:defPPr>
            <a:lvl1pPr algn="ctr">
              <a:defRPr b="1"/>
            </a:lvl1pPr>
          </a:lstStyle>
          <a:p>
            <a:pPr lvl="0"/>
            <a:r>
              <a:rPr lang="en-US" dirty="0"/>
              <a:t>SOLUTION</a:t>
            </a:r>
          </a:p>
        </p:txBody>
      </p:sp>
      <p:sp>
        <p:nvSpPr>
          <p:cNvPr id="13" name="TextBox 12">
            <a:extLst>
              <a:ext uri="{FF2B5EF4-FFF2-40B4-BE49-F238E27FC236}">
                <a16:creationId xmlns:a16="http://schemas.microsoft.com/office/drawing/2014/main" id="{75D4F545-94E1-91C3-FCE9-F885F8505EDD}"/>
              </a:ext>
            </a:extLst>
          </p:cNvPr>
          <p:cNvSpPr txBox="1"/>
          <p:nvPr userDrawn="1"/>
        </p:nvSpPr>
        <p:spPr>
          <a:xfrm>
            <a:off x="9103578" y="1381056"/>
            <a:ext cx="2743200" cy="365760"/>
          </a:xfrm>
          <a:prstGeom prst="rect">
            <a:avLst/>
          </a:prstGeom>
          <a:solidFill>
            <a:srgbClr val="111724"/>
          </a:solidFill>
          <a:ln w="12700">
            <a:solidFill>
              <a:schemeClr val="accent4"/>
            </a:solidFill>
          </a:ln>
        </p:spPr>
        <p:txBody>
          <a:bodyPr wrap="none" lIns="0" tIns="0" rIns="0" bIns="0" rtlCol="0" anchor="ctr" anchorCtr="0">
            <a:noAutofit/>
          </a:bodyPr>
          <a:lstStyle>
            <a:defPPr>
              <a:defRPr lang="en-US"/>
            </a:defPPr>
            <a:lvl1pPr lvl="0" algn="ctr">
              <a:defRPr b="1"/>
            </a:lvl1pPr>
          </a:lstStyle>
          <a:p>
            <a:pPr lvl="0"/>
            <a:r>
              <a:rPr lang="en-US" dirty="0"/>
              <a:t>OUTCOME</a:t>
            </a:r>
          </a:p>
        </p:txBody>
      </p:sp>
      <p:sp>
        <p:nvSpPr>
          <p:cNvPr id="14" name="Graphic 9">
            <a:extLst>
              <a:ext uri="{FF2B5EF4-FFF2-40B4-BE49-F238E27FC236}">
                <a16:creationId xmlns:a16="http://schemas.microsoft.com/office/drawing/2014/main" id="{04E241FE-A659-EEC6-7968-6273A31E4001}"/>
              </a:ext>
            </a:extLst>
          </p:cNvPr>
          <p:cNvSpPr/>
          <p:nvPr userDrawn="1"/>
        </p:nvSpPr>
        <p:spPr>
          <a:xfrm>
            <a:off x="3582363" y="3301020"/>
            <a:ext cx="836596" cy="979860"/>
          </a:xfrm>
          <a:custGeom>
            <a:avLst/>
            <a:gdLst>
              <a:gd name="connsiteX0" fmla="*/ 436418 w 1064600"/>
              <a:gd name="connsiteY0" fmla="*/ 0 h 1246909"/>
              <a:gd name="connsiteX1" fmla="*/ 815228 w 1064600"/>
              <a:gd name="connsiteY1" fmla="*/ 623455 h 1246909"/>
              <a:gd name="connsiteX2" fmla="*/ 436418 w 1064600"/>
              <a:gd name="connsiteY2" fmla="*/ 1246909 h 1246909"/>
              <a:gd name="connsiteX3" fmla="*/ 685800 w 1064600"/>
              <a:gd name="connsiteY3" fmla="*/ 1246909 h 1246909"/>
              <a:gd name="connsiteX4" fmla="*/ 1064601 w 1064600"/>
              <a:gd name="connsiteY4" fmla="*/ 623455 h 1246909"/>
              <a:gd name="connsiteX5" fmla="*/ 685800 w 1064600"/>
              <a:gd name="connsiteY5" fmla="*/ 0 h 1246909"/>
              <a:gd name="connsiteX6" fmla="*/ 436418 w 1064600"/>
              <a:gd name="connsiteY6" fmla="*/ 0 h 1246909"/>
              <a:gd name="connsiteX7" fmla="*/ 0 w 1064600"/>
              <a:gd name="connsiteY7" fmla="*/ 0 h 1246909"/>
              <a:gd name="connsiteX8" fmla="*/ 378801 w 1064600"/>
              <a:gd name="connsiteY8" fmla="*/ 623455 h 1246909"/>
              <a:gd name="connsiteX9" fmla="*/ 0 w 1064600"/>
              <a:gd name="connsiteY9" fmla="*/ 1246909 h 1246909"/>
              <a:gd name="connsiteX10" fmla="*/ 249382 w 1064600"/>
              <a:gd name="connsiteY10" fmla="*/ 1246909 h 1246909"/>
              <a:gd name="connsiteX11" fmla="*/ 628191 w 1064600"/>
              <a:gd name="connsiteY11" fmla="*/ 623455 h 1246909"/>
              <a:gd name="connsiteX12" fmla="*/ 249382 w 1064600"/>
              <a:gd name="connsiteY12" fmla="*/ 0 h 1246909"/>
              <a:gd name="connsiteX13" fmla="*/ 0 w 1064600"/>
              <a:gd name="connsiteY13" fmla="*/ 0 h 124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4600" h="1246909">
                <a:moveTo>
                  <a:pt x="436418" y="0"/>
                </a:moveTo>
                <a:lnTo>
                  <a:pt x="815228" y="623455"/>
                </a:lnTo>
                <a:lnTo>
                  <a:pt x="436418" y="1246909"/>
                </a:lnTo>
                <a:lnTo>
                  <a:pt x="685800" y="1246909"/>
                </a:lnTo>
                <a:lnTo>
                  <a:pt x="1064601" y="623455"/>
                </a:lnTo>
                <a:lnTo>
                  <a:pt x="685800" y="0"/>
                </a:lnTo>
                <a:lnTo>
                  <a:pt x="436418" y="0"/>
                </a:lnTo>
                <a:moveTo>
                  <a:pt x="0" y="0"/>
                </a:moveTo>
                <a:lnTo>
                  <a:pt x="378801" y="623455"/>
                </a:lnTo>
                <a:lnTo>
                  <a:pt x="0" y="1246909"/>
                </a:lnTo>
                <a:lnTo>
                  <a:pt x="249382" y="1246909"/>
                </a:lnTo>
                <a:lnTo>
                  <a:pt x="628191" y="623455"/>
                </a:lnTo>
                <a:lnTo>
                  <a:pt x="249382" y="0"/>
                </a:lnTo>
                <a:lnTo>
                  <a:pt x="0" y="0"/>
                </a:lnTo>
              </a:path>
            </a:pathLst>
          </a:custGeom>
          <a:gradFill flip="none" rotWithShape="1">
            <a:gsLst>
              <a:gs pos="5000">
                <a:schemeClr val="accent1"/>
              </a:gs>
              <a:gs pos="95000">
                <a:schemeClr val="accent5"/>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a:solidFill>
                <a:schemeClr val="bg1"/>
              </a:solidFill>
            </a:endParaRPr>
          </a:p>
        </p:txBody>
      </p:sp>
      <p:sp>
        <p:nvSpPr>
          <p:cNvPr id="28" name="Graphic 9">
            <a:extLst>
              <a:ext uri="{FF2B5EF4-FFF2-40B4-BE49-F238E27FC236}">
                <a16:creationId xmlns:a16="http://schemas.microsoft.com/office/drawing/2014/main" id="{A71120F2-7ACE-7B7E-1F26-8466B0085DE0}"/>
              </a:ext>
            </a:extLst>
          </p:cNvPr>
          <p:cNvSpPr/>
          <p:nvPr userDrawn="1"/>
        </p:nvSpPr>
        <p:spPr>
          <a:xfrm>
            <a:off x="7773710" y="3301019"/>
            <a:ext cx="836596" cy="979860"/>
          </a:xfrm>
          <a:custGeom>
            <a:avLst/>
            <a:gdLst>
              <a:gd name="connsiteX0" fmla="*/ 436418 w 1064600"/>
              <a:gd name="connsiteY0" fmla="*/ 0 h 1246909"/>
              <a:gd name="connsiteX1" fmla="*/ 815228 w 1064600"/>
              <a:gd name="connsiteY1" fmla="*/ 623455 h 1246909"/>
              <a:gd name="connsiteX2" fmla="*/ 436418 w 1064600"/>
              <a:gd name="connsiteY2" fmla="*/ 1246909 h 1246909"/>
              <a:gd name="connsiteX3" fmla="*/ 685800 w 1064600"/>
              <a:gd name="connsiteY3" fmla="*/ 1246909 h 1246909"/>
              <a:gd name="connsiteX4" fmla="*/ 1064601 w 1064600"/>
              <a:gd name="connsiteY4" fmla="*/ 623455 h 1246909"/>
              <a:gd name="connsiteX5" fmla="*/ 685800 w 1064600"/>
              <a:gd name="connsiteY5" fmla="*/ 0 h 1246909"/>
              <a:gd name="connsiteX6" fmla="*/ 436418 w 1064600"/>
              <a:gd name="connsiteY6" fmla="*/ 0 h 1246909"/>
              <a:gd name="connsiteX7" fmla="*/ 0 w 1064600"/>
              <a:gd name="connsiteY7" fmla="*/ 0 h 1246909"/>
              <a:gd name="connsiteX8" fmla="*/ 378801 w 1064600"/>
              <a:gd name="connsiteY8" fmla="*/ 623455 h 1246909"/>
              <a:gd name="connsiteX9" fmla="*/ 0 w 1064600"/>
              <a:gd name="connsiteY9" fmla="*/ 1246909 h 1246909"/>
              <a:gd name="connsiteX10" fmla="*/ 249382 w 1064600"/>
              <a:gd name="connsiteY10" fmla="*/ 1246909 h 1246909"/>
              <a:gd name="connsiteX11" fmla="*/ 628191 w 1064600"/>
              <a:gd name="connsiteY11" fmla="*/ 623455 h 1246909"/>
              <a:gd name="connsiteX12" fmla="*/ 249382 w 1064600"/>
              <a:gd name="connsiteY12" fmla="*/ 0 h 1246909"/>
              <a:gd name="connsiteX13" fmla="*/ 0 w 1064600"/>
              <a:gd name="connsiteY13" fmla="*/ 0 h 124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4600" h="1246909">
                <a:moveTo>
                  <a:pt x="436418" y="0"/>
                </a:moveTo>
                <a:lnTo>
                  <a:pt x="815228" y="623455"/>
                </a:lnTo>
                <a:lnTo>
                  <a:pt x="436418" y="1246909"/>
                </a:lnTo>
                <a:lnTo>
                  <a:pt x="685800" y="1246909"/>
                </a:lnTo>
                <a:lnTo>
                  <a:pt x="1064601" y="623455"/>
                </a:lnTo>
                <a:lnTo>
                  <a:pt x="685800" y="0"/>
                </a:lnTo>
                <a:lnTo>
                  <a:pt x="436418" y="0"/>
                </a:lnTo>
                <a:moveTo>
                  <a:pt x="0" y="0"/>
                </a:moveTo>
                <a:lnTo>
                  <a:pt x="378801" y="623455"/>
                </a:lnTo>
                <a:lnTo>
                  <a:pt x="0" y="1246909"/>
                </a:lnTo>
                <a:lnTo>
                  <a:pt x="249382" y="1246909"/>
                </a:lnTo>
                <a:lnTo>
                  <a:pt x="628191" y="623455"/>
                </a:lnTo>
                <a:lnTo>
                  <a:pt x="249382" y="0"/>
                </a:lnTo>
                <a:lnTo>
                  <a:pt x="0" y="0"/>
                </a:lnTo>
              </a:path>
            </a:pathLst>
          </a:custGeom>
          <a:gradFill flip="none" rotWithShape="1">
            <a:gsLst>
              <a:gs pos="5000">
                <a:schemeClr val="accent5"/>
              </a:gs>
              <a:gs pos="95000">
                <a:schemeClr val="accent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endParaRPr lang="en-US">
              <a:solidFill>
                <a:schemeClr val="bg1"/>
              </a:solidFill>
            </a:endParaRPr>
          </a:p>
        </p:txBody>
      </p:sp>
      <p:sp>
        <p:nvSpPr>
          <p:cNvPr id="2" name="Title 1">
            <a:extLst>
              <a:ext uri="{FF2B5EF4-FFF2-40B4-BE49-F238E27FC236}">
                <a16:creationId xmlns:a16="http://schemas.microsoft.com/office/drawing/2014/main" id="{ECA9B439-0994-2AA1-9C20-FC46BDD0452B}"/>
              </a:ext>
            </a:extLst>
          </p:cNvPr>
          <p:cNvSpPr>
            <a:spLocks noGrp="1"/>
          </p:cNvSpPr>
          <p:nvPr>
            <p:ph type="title" hasCustomPrompt="1"/>
          </p:nvPr>
        </p:nvSpPr>
        <p:spPr>
          <a:xfrm>
            <a:off x="425038" y="355015"/>
            <a:ext cx="8548626" cy="638175"/>
          </a:xfrm>
        </p:spPr>
        <p:txBody>
          <a:bodyPr/>
          <a:lstStyle>
            <a:lvl1pPr>
              <a:defRPr/>
            </a:lvl1pPr>
          </a:lstStyle>
          <a:p>
            <a:r>
              <a:rPr lang="en-US" dirty="0"/>
              <a:t>Customer name and the outcome</a:t>
            </a:r>
          </a:p>
        </p:txBody>
      </p:sp>
      <p:sp>
        <p:nvSpPr>
          <p:cNvPr id="4" name="Rectangle 3">
            <a:extLst>
              <a:ext uri="{FF2B5EF4-FFF2-40B4-BE49-F238E27FC236}">
                <a16:creationId xmlns:a16="http://schemas.microsoft.com/office/drawing/2014/main" id="{C8D3707A-2AA3-0814-B67E-ED0F1302D987}"/>
              </a:ext>
            </a:extLst>
          </p:cNvPr>
          <p:cNvSpPr/>
          <p:nvPr userDrawn="1"/>
        </p:nvSpPr>
        <p:spPr>
          <a:xfrm>
            <a:off x="9104352" y="0"/>
            <a:ext cx="2757449" cy="1207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5" name="Rectangle 14">
            <a:extLst>
              <a:ext uri="{FF2B5EF4-FFF2-40B4-BE49-F238E27FC236}">
                <a16:creationId xmlns:a16="http://schemas.microsoft.com/office/drawing/2014/main" id="{7E0B9DC2-931C-5583-1B9D-7CFAB73460E0}"/>
              </a:ext>
            </a:extLst>
          </p:cNvPr>
          <p:cNvSpPr/>
          <p:nvPr userDrawn="1"/>
        </p:nvSpPr>
        <p:spPr>
          <a:xfrm>
            <a:off x="0" y="0"/>
            <a:ext cx="80304" cy="6858000"/>
          </a:xfrm>
          <a:prstGeom prst="rect">
            <a:avLst/>
          </a:prstGeom>
          <a:gradFill flip="none" rotWithShape="1">
            <a:gsLst>
              <a:gs pos="0">
                <a:schemeClr val="accent6"/>
              </a:gs>
              <a:gs pos="40000">
                <a:schemeClr val="accent1"/>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Content Placeholder 16">
            <a:extLst>
              <a:ext uri="{FF2B5EF4-FFF2-40B4-BE49-F238E27FC236}">
                <a16:creationId xmlns:a16="http://schemas.microsoft.com/office/drawing/2014/main" id="{C5A58ACD-F581-5D62-8987-34313D18DC96}"/>
              </a:ext>
            </a:extLst>
          </p:cNvPr>
          <p:cNvSpPr>
            <a:spLocks noGrp="1"/>
          </p:cNvSpPr>
          <p:nvPr>
            <p:ph sz="quarter" idx="11" hasCustomPrompt="1"/>
          </p:nvPr>
        </p:nvSpPr>
        <p:spPr>
          <a:xfrm>
            <a:off x="9417800" y="361188"/>
            <a:ext cx="2130552" cy="484632"/>
          </a:xfrm>
        </p:spPr>
        <p:txBody>
          <a:bodyPr anchor="ctr" anchorCtr="0">
            <a:noAutofit/>
          </a:bodyPr>
          <a:lstStyle>
            <a:lvl1pPr marL="0" indent="0" algn="ctr">
              <a:buNone/>
              <a:defRPr>
                <a:solidFill>
                  <a:srgbClr val="000000"/>
                </a:solidFill>
              </a:defRPr>
            </a:lvl1pPr>
            <a:lvl2pPr marL="228600" indent="0">
              <a:buNone/>
              <a:defRPr>
                <a:solidFill>
                  <a:srgbClr val="000000"/>
                </a:solidFill>
              </a:defRPr>
            </a:lvl2pPr>
            <a:lvl3pPr marL="231775" indent="0">
              <a:buNone/>
              <a:defRPr>
                <a:solidFill>
                  <a:srgbClr val="000000"/>
                </a:solidFill>
              </a:defRPr>
            </a:lvl3pPr>
            <a:lvl4pPr marL="685800" indent="0">
              <a:buNone/>
              <a:defRPr>
                <a:solidFill>
                  <a:srgbClr val="000000"/>
                </a:solidFill>
              </a:defRPr>
            </a:lvl4pPr>
            <a:lvl5pPr marL="685800" indent="0">
              <a:buNone/>
              <a:defRPr>
                <a:solidFill>
                  <a:srgbClr val="000000"/>
                </a:solidFill>
              </a:defRPr>
            </a:lvl5pPr>
          </a:lstStyle>
          <a:p>
            <a:pPr lvl="0"/>
            <a:r>
              <a:rPr lang="en-US" dirty="0"/>
              <a:t>Logo</a:t>
            </a:r>
          </a:p>
        </p:txBody>
      </p:sp>
      <p:sp>
        <p:nvSpPr>
          <p:cNvPr id="20" name="Text Placeholder 19">
            <a:extLst>
              <a:ext uri="{FF2B5EF4-FFF2-40B4-BE49-F238E27FC236}">
                <a16:creationId xmlns:a16="http://schemas.microsoft.com/office/drawing/2014/main" id="{06D4F13E-7176-A044-5EBE-C7E19EC6987C}"/>
              </a:ext>
            </a:extLst>
          </p:cNvPr>
          <p:cNvSpPr>
            <a:spLocks noGrp="1"/>
          </p:cNvSpPr>
          <p:nvPr>
            <p:ph type="body" sz="quarter" idx="12" hasCustomPrompt="1"/>
          </p:nvPr>
        </p:nvSpPr>
        <p:spPr>
          <a:xfrm>
            <a:off x="594559" y="1891165"/>
            <a:ext cx="2391508" cy="4195310"/>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45 words.</a:t>
            </a:r>
          </a:p>
        </p:txBody>
      </p:sp>
      <p:sp>
        <p:nvSpPr>
          <p:cNvPr id="21" name="Text Placeholder 19">
            <a:extLst>
              <a:ext uri="{FF2B5EF4-FFF2-40B4-BE49-F238E27FC236}">
                <a16:creationId xmlns:a16="http://schemas.microsoft.com/office/drawing/2014/main" id="{ABEBA84D-749B-BC8D-73E7-AC081425D226}"/>
              </a:ext>
            </a:extLst>
          </p:cNvPr>
          <p:cNvSpPr>
            <a:spLocks noGrp="1"/>
          </p:cNvSpPr>
          <p:nvPr>
            <p:ph type="body" sz="quarter" idx="13" hasCustomPrompt="1"/>
          </p:nvPr>
        </p:nvSpPr>
        <p:spPr>
          <a:xfrm>
            <a:off x="4922548" y="1891165"/>
            <a:ext cx="2391508" cy="4195310"/>
          </a:xfrm>
        </p:spPr>
        <p:txBody>
          <a:bodyPr/>
          <a:lstStyle>
            <a:lvl1pPr marL="0" indent="0">
              <a:buNone/>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45 words.</a:t>
            </a:r>
          </a:p>
        </p:txBody>
      </p:sp>
      <p:sp>
        <p:nvSpPr>
          <p:cNvPr id="22" name="Text Placeholder 19">
            <a:extLst>
              <a:ext uri="{FF2B5EF4-FFF2-40B4-BE49-F238E27FC236}">
                <a16:creationId xmlns:a16="http://schemas.microsoft.com/office/drawing/2014/main" id="{001BCFC6-193D-E96E-276F-E76CFCAB5EEE}"/>
              </a:ext>
            </a:extLst>
          </p:cNvPr>
          <p:cNvSpPr>
            <a:spLocks noGrp="1"/>
          </p:cNvSpPr>
          <p:nvPr>
            <p:ph type="body" sz="quarter" idx="14" hasCustomPrompt="1"/>
          </p:nvPr>
        </p:nvSpPr>
        <p:spPr>
          <a:xfrm>
            <a:off x="9287322" y="1891165"/>
            <a:ext cx="2391508" cy="4195310"/>
          </a:xfrm>
        </p:spPr>
        <p:txBody>
          <a:bodyPr/>
          <a:lstStyle>
            <a:lvl1pPr marL="285750" indent="-285750">
              <a:buFont typeface="Wingdings" panose="05000000000000000000" pitchFamily="2" charset="2"/>
              <a:buChar char="ü"/>
              <a:defRPr sz="18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a:t>
            </a:r>
          </a:p>
        </p:txBody>
      </p:sp>
    </p:spTree>
    <p:extLst>
      <p:ext uri="{BB962C8B-B14F-4D97-AF65-F5344CB8AC3E}">
        <p14:creationId xmlns:p14="http://schemas.microsoft.com/office/powerpoint/2010/main" val="1581850514"/>
      </p:ext>
    </p:extLst>
  </p:cSld>
  <p:clrMapOvr>
    <a:masterClrMapping/>
  </p:clrMapOvr>
  <p:transition>
    <p:fade/>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Customer: Text and Image">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926FC231-EC8B-760F-D59B-3A9539DA027F}"/>
              </a:ext>
            </a:extLst>
          </p:cNvPr>
          <p:cNvSpPr>
            <a:spLocks noGrp="1"/>
          </p:cNvSpPr>
          <p:nvPr>
            <p:ph type="pic" sz="quarter" idx="11" hasCustomPrompt="1"/>
          </p:nvPr>
        </p:nvSpPr>
        <p:spPr>
          <a:xfrm>
            <a:off x="5928360" y="0"/>
            <a:ext cx="6263640" cy="6858000"/>
          </a:xfrm>
        </p:spPr>
        <p:txBody>
          <a:bodyPr>
            <a:noAutofit/>
          </a:bodyPr>
          <a:lstStyle>
            <a:lvl1pPr marL="0" indent="0">
              <a:buNone/>
              <a:defRPr/>
            </a:lvl1pPr>
          </a:lstStyle>
          <a:p>
            <a:r>
              <a:rPr lang="en-US" dirty="0"/>
              <a:t>Insert photo here</a:t>
            </a:r>
          </a:p>
        </p:txBody>
      </p:sp>
      <p:sp>
        <p:nvSpPr>
          <p:cNvPr id="22" name="Text Placeholder 21">
            <a:extLst>
              <a:ext uri="{FF2B5EF4-FFF2-40B4-BE49-F238E27FC236}">
                <a16:creationId xmlns:a16="http://schemas.microsoft.com/office/drawing/2014/main" id="{6002B2C1-7DC5-1942-B4E5-C1B1E23A3AC7}"/>
              </a:ext>
            </a:extLst>
          </p:cNvPr>
          <p:cNvSpPr>
            <a:spLocks noGrp="1"/>
          </p:cNvSpPr>
          <p:nvPr>
            <p:ph type="body" sz="quarter" idx="17"/>
          </p:nvPr>
        </p:nvSpPr>
        <p:spPr>
          <a:xfrm>
            <a:off x="5928360" y="4572000"/>
            <a:ext cx="6263640" cy="2286000"/>
          </a:xfrm>
          <a:gradFill>
            <a:gsLst>
              <a:gs pos="1000">
                <a:srgbClr val="000000">
                  <a:alpha val="0"/>
                </a:srgbClr>
              </a:gs>
              <a:gs pos="100000">
                <a:srgbClr val="000000"/>
              </a:gs>
            </a:gsLst>
            <a:lin ang="5400000" scaled="1"/>
          </a:gradFill>
        </p:spPr>
        <p:txBody>
          <a:bodyPr vert="horz" wrap="square" lIns="0" tIns="45720" rIns="0" bIns="45720" rtlCol="0" anchor="b" anchorCtr="0">
            <a:noAutofit/>
          </a:bodyPr>
          <a:lstStyle>
            <a:lvl1pPr>
              <a:defRPr lang="en-US" sz="2000" dirty="0" smtClean="0">
                <a:noFill/>
              </a:defRPr>
            </a:lvl1pPr>
          </a:lstStyle>
          <a:p>
            <a:pPr marL="0" lvl="0" indent="0" algn="ctr">
              <a:buFont typeface="Arial" panose="020B0604020202020204" pitchFamily="34" charset="0"/>
              <a:buNone/>
            </a:pPr>
            <a:r>
              <a:rPr lang="en-US"/>
              <a:t>Click to edit Master text styles</a:t>
            </a:r>
          </a:p>
        </p:txBody>
      </p:sp>
      <p:sp>
        <p:nvSpPr>
          <p:cNvPr id="2" name="Title 1">
            <a:extLst>
              <a:ext uri="{FF2B5EF4-FFF2-40B4-BE49-F238E27FC236}">
                <a16:creationId xmlns:a16="http://schemas.microsoft.com/office/drawing/2014/main" id="{C510B42D-E468-6CD1-7FC5-C90C3E3024E2}"/>
              </a:ext>
            </a:extLst>
          </p:cNvPr>
          <p:cNvSpPr>
            <a:spLocks noGrp="1"/>
          </p:cNvSpPr>
          <p:nvPr>
            <p:ph type="title" hasCustomPrompt="1"/>
          </p:nvPr>
        </p:nvSpPr>
        <p:spPr>
          <a:xfrm>
            <a:off x="419100" y="351901"/>
            <a:ext cx="5335523" cy="1019699"/>
          </a:xfrm>
        </p:spPr>
        <p:txBody>
          <a:bodyPr/>
          <a:lstStyle>
            <a:lvl1pPr>
              <a:defRPr/>
            </a:lvl1pPr>
          </a:lstStyle>
          <a:p>
            <a:r>
              <a:rPr lang="en-US" dirty="0"/>
              <a:t>Customer name and the outcome</a:t>
            </a:r>
          </a:p>
        </p:txBody>
      </p:sp>
      <p:sp>
        <p:nvSpPr>
          <p:cNvPr id="4" name="Freeform: Shape 3">
            <a:extLst>
              <a:ext uri="{FF2B5EF4-FFF2-40B4-BE49-F238E27FC236}">
                <a16:creationId xmlns:a16="http://schemas.microsoft.com/office/drawing/2014/main" id="{5A5F9319-C564-ADD0-498C-B6DE2924E50B}"/>
              </a:ext>
            </a:extLst>
          </p:cNvPr>
          <p:cNvSpPr/>
          <p:nvPr userDrawn="1"/>
        </p:nvSpPr>
        <p:spPr>
          <a:xfrm>
            <a:off x="423372" y="1598784"/>
            <a:ext cx="5331251" cy="1368815"/>
          </a:xfrm>
          <a:custGeom>
            <a:avLst/>
            <a:gdLst>
              <a:gd name="connsiteX0" fmla="*/ 2435638 w 3885152"/>
              <a:gd name="connsiteY0" fmla="*/ 0 h 993362"/>
              <a:gd name="connsiteX1" fmla="*/ 3885152 w 3885152"/>
              <a:gd name="connsiteY1" fmla="*/ 0 h 993362"/>
              <a:gd name="connsiteX2" fmla="*/ 3885152 w 3885152"/>
              <a:gd name="connsiteY2" fmla="*/ 993362 h 993362"/>
              <a:gd name="connsiteX3" fmla="*/ 0 w 3885152"/>
              <a:gd name="connsiteY3" fmla="*/ 993362 h 993362"/>
              <a:gd name="connsiteX4" fmla="*/ 0 w 3885152"/>
              <a:gd name="connsiteY4" fmla="*/ 0 h 993362"/>
              <a:gd name="connsiteX5" fmla="*/ 0 w 3885152"/>
              <a:gd name="connsiteY5" fmla="*/ 0 h 993362"/>
              <a:gd name="connsiteX6" fmla="*/ 1449419 w 3885152"/>
              <a:gd name="connsiteY6" fmla="*/ 0 h 99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5152" h="993362">
                <a:moveTo>
                  <a:pt x="2435638" y="0"/>
                </a:moveTo>
                <a:lnTo>
                  <a:pt x="3885152" y="0"/>
                </a:lnTo>
                <a:lnTo>
                  <a:pt x="3885152" y="993362"/>
                </a:lnTo>
                <a:lnTo>
                  <a:pt x="0" y="993362"/>
                </a:lnTo>
                <a:lnTo>
                  <a:pt x="0" y="0"/>
                </a:lnTo>
                <a:lnTo>
                  <a:pt x="0" y="0"/>
                </a:lnTo>
                <a:lnTo>
                  <a:pt x="1449419" y="0"/>
                </a:lnTo>
              </a:path>
            </a:pathLst>
          </a:custGeom>
          <a:noFill/>
          <a:ln w="12700" cap="flat">
            <a:solidFill>
              <a:schemeClr val="accent5"/>
            </a:solidFill>
            <a:prstDash val="solid"/>
            <a:miter/>
          </a:ln>
        </p:spPr>
        <p:txBody>
          <a:bodyPr wrap="square" rtlCol="0" anchor="ctr">
            <a:noAutofit/>
          </a:bodyPr>
          <a:lstStyle/>
          <a:p>
            <a:pPr lvl="0"/>
            <a:endParaRPr lang="en-US"/>
          </a:p>
        </p:txBody>
      </p:sp>
      <p:sp>
        <p:nvSpPr>
          <p:cNvPr id="5" name="TextBox 4">
            <a:extLst>
              <a:ext uri="{FF2B5EF4-FFF2-40B4-BE49-F238E27FC236}">
                <a16:creationId xmlns:a16="http://schemas.microsoft.com/office/drawing/2014/main" id="{FE8EAC77-8049-8D39-9A09-5E2F51066703}"/>
              </a:ext>
            </a:extLst>
          </p:cNvPr>
          <p:cNvSpPr txBox="1"/>
          <p:nvPr userDrawn="1"/>
        </p:nvSpPr>
        <p:spPr>
          <a:xfrm>
            <a:off x="2410766" y="1474484"/>
            <a:ext cx="1356462" cy="246221"/>
          </a:xfrm>
          <a:prstGeom prst="rect">
            <a:avLst/>
          </a:prstGeom>
          <a:noFill/>
        </p:spPr>
        <p:txBody>
          <a:bodyPr wrap="none" lIns="91440" tIns="0" rIns="91440" bIns="0" rtlCol="0">
            <a:spAutoFit/>
          </a:bodyPr>
          <a:lstStyle/>
          <a:p>
            <a:pPr algn="ctr"/>
            <a:r>
              <a:rPr lang="en-US" sz="1600" b="1" dirty="0">
                <a:solidFill>
                  <a:schemeClr val="accent5"/>
                </a:solidFill>
              </a:rPr>
              <a:t>CHALLENGE</a:t>
            </a:r>
          </a:p>
        </p:txBody>
      </p:sp>
      <p:sp>
        <p:nvSpPr>
          <p:cNvPr id="6" name="TextBox 5">
            <a:extLst>
              <a:ext uri="{FF2B5EF4-FFF2-40B4-BE49-F238E27FC236}">
                <a16:creationId xmlns:a16="http://schemas.microsoft.com/office/drawing/2014/main" id="{2D75D493-D2CB-6CB0-D5C5-918E5577D230}"/>
              </a:ext>
            </a:extLst>
          </p:cNvPr>
          <p:cNvSpPr txBox="1"/>
          <p:nvPr userDrawn="1"/>
        </p:nvSpPr>
        <p:spPr>
          <a:xfrm>
            <a:off x="2473284" y="3068608"/>
            <a:ext cx="1231427" cy="246221"/>
          </a:xfrm>
          <a:prstGeom prst="rect">
            <a:avLst/>
          </a:prstGeom>
          <a:noFill/>
        </p:spPr>
        <p:txBody>
          <a:bodyPr wrap="none" lIns="91440" tIns="0" rIns="91440" bIns="0" rtlCol="0">
            <a:spAutoFit/>
          </a:bodyPr>
          <a:lstStyle/>
          <a:p>
            <a:pPr algn="ctr"/>
            <a:r>
              <a:rPr lang="en-US" sz="1600" b="1" dirty="0">
                <a:solidFill>
                  <a:schemeClr val="accent2"/>
                </a:solidFill>
              </a:rPr>
              <a:t>SOLUTION</a:t>
            </a:r>
          </a:p>
        </p:txBody>
      </p:sp>
      <p:sp>
        <p:nvSpPr>
          <p:cNvPr id="7" name="TextBox 6">
            <a:extLst>
              <a:ext uri="{FF2B5EF4-FFF2-40B4-BE49-F238E27FC236}">
                <a16:creationId xmlns:a16="http://schemas.microsoft.com/office/drawing/2014/main" id="{A9EF7406-F04F-C13E-8323-603AB89313C3}"/>
              </a:ext>
            </a:extLst>
          </p:cNvPr>
          <p:cNvSpPr txBox="1"/>
          <p:nvPr userDrawn="1"/>
        </p:nvSpPr>
        <p:spPr>
          <a:xfrm>
            <a:off x="2486108" y="4990891"/>
            <a:ext cx="1205779" cy="246221"/>
          </a:xfrm>
          <a:prstGeom prst="rect">
            <a:avLst/>
          </a:prstGeom>
          <a:noFill/>
        </p:spPr>
        <p:txBody>
          <a:bodyPr wrap="none" lIns="91440" tIns="0" rIns="91440" bIns="0" rtlCol="0">
            <a:spAutoFit/>
          </a:bodyPr>
          <a:lstStyle/>
          <a:p>
            <a:pPr algn="ctr"/>
            <a:r>
              <a:rPr lang="en-US" sz="1600" b="1" dirty="0">
                <a:solidFill>
                  <a:schemeClr val="accent6"/>
                </a:solidFill>
              </a:rPr>
              <a:t>OUTCOME</a:t>
            </a:r>
          </a:p>
        </p:txBody>
      </p:sp>
      <p:sp>
        <p:nvSpPr>
          <p:cNvPr id="9" name="Freeform: Shape 8">
            <a:extLst>
              <a:ext uri="{FF2B5EF4-FFF2-40B4-BE49-F238E27FC236}">
                <a16:creationId xmlns:a16="http://schemas.microsoft.com/office/drawing/2014/main" id="{0F3E9FF7-5EAD-761A-D633-E30B0B0DF259}"/>
              </a:ext>
            </a:extLst>
          </p:cNvPr>
          <p:cNvSpPr/>
          <p:nvPr userDrawn="1"/>
        </p:nvSpPr>
        <p:spPr>
          <a:xfrm>
            <a:off x="423372" y="3190060"/>
            <a:ext cx="5331251" cy="1543865"/>
          </a:xfrm>
          <a:custGeom>
            <a:avLst/>
            <a:gdLst>
              <a:gd name="connsiteX0" fmla="*/ 2392394 w 3885152"/>
              <a:gd name="connsiteY0" fmla="*/ 0 h 998981"/>
              <a:gd name="connsiteX1" fmla="*/ 3885152 w 3885152"/>
              <a:gd name="connsiteY1" fmla="*/ 0 h 998981"/>
              <a:gd name="connsiteX2" fmla="*/ 3885152 w 3885152"/>
              <a:gd name="connsiteY2" fmla="*/ 998982 h 998981"/>
              <a:gd name="connsiteX3" fmla="*/ 0 w 3885152"/>
              <a:gd name="connsiteY3" fmla="*/ 998982 h 998981"/>
              <a:gd name="connsiteX4" fmla="*/ 0 w 3885152"/>
              <a:gd name="connsiteY4" fmla="*/ 0 h 998981"/>
              <a:gd name="connsiteX5" fmla="*/ 0 w 3885152"/>
              <a:gd name="connsiteY5" fmla="*/ 0 h 998981"/>
              <a:gd name="connsiteX6" fmla="*/ 1492758 w 3885152"/>
              <a:gd name="connsiteY6" fmla="*/ 0 h 998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5152" h="998981">
                <a:moveTo>
                  <a:pt x="2392394" y="0"/>
                </a:moveTo>
                <a:lnTo>
                  <a:pt x="3885152" y="0"/>
                </a:lnTo>
                <a:lnTo>
                  <a:pt x="3885152" y="998982"/>
                </a:lnTo>
                <a:lnTo>
                  <a:pt x="0" y="998982"/>
                </a:lnTo>
                <a:lnTo>
                  <a:pt x="0" y="0"/>
                </a:lnTo>
                <a:lnTo>
                  <a:pt x="0" y="0"/>
                </a:lnTo>
                <a:lnTo>
                  <a:pt x="1492758" y="0"/>
                </a:lnTo>
              </a:path>
            </a:pathLst>
          </a:custGeom>
          <a:noFill/>
          <a:ln w="12700" cap="flat">
            <a:solidFill>
              <a:schemeClr val="accent2"/>
            </a:solidFill>
            <a:prstDash val="solid"/>
            <a:miter/>
          </a:ln>
        </p:spPr>
        <p:txBody>
          <a:bodyPr wrap="square" rtlCol="0" anchor="ctr">
            <a:noAutofit/>
          </a:bodyPr>
          <a:lstStyle/>
          <a:p>
            <a:pPr lvl="0"/>
            <a:endParaRPr lang="en-US"/>
          </a:p>
        </p:txBody>
      </p:sp>
      <p:sp>
        <p:nvSpPr>
          <p:cNvPr id="10" name="Freeform: Shape 9">
            <a:extLst>
              <a:ext uri="{FF2B5EF4-FFF2-40B4-BE49-F238E27FC236}">
                <a16:creationId xmlns:a16="http://schemas.microsoft.com/office/drawing/2014/main" id="{65F98819-0E06-2418-4068-FA5C2AFB21A8}"/>
              </a:ext>
            </a:extLst>
          </p:cNvPr>
          <p:cNvSpPr/>
          <p:nvPr userDrawn="1"/>
        </p:nvSpPr>
        <p:spPr>
          <a:xfrm>
            <a:off x="423372" y="5114711"/>
            <a:ext cx="5331251" cy="1095589"/>
          </a:xfrm>
          <a:custGeom>
            <a:avLst/>
            <a:gdLst>
              <a:gd name="connsiteX0" fmla="*/ 2382393 w 3885152"/>
              <a:gd name="connsiteY0" fmla="*/ 0 h 799242"/>
              <a:gd name="connsiteX1" fmla="*/ 3885152 w 3885152"/>
              <a:gd name="connsiteY1" fmla="*/ 0 h 799242"/>
              <a:gd name="connsiteX2" fmla="*/ 3885152 w 3885152"/>
              <a:gd name="connsiteY2" fmla="*/ 799243 h 799242"/>
              <a:gd name="connsiteX3" fmla="*/ 0 w 3885152"/>
              <a:gd name="connsiteY3" fmla="*/ 799243 h 799242"/>
              <a:gd name="connsiteX4" fmla="*/ 0 w 3885152"/>
              <a:gd name="connsiteY4" fmla="*/ 0 h 799242"/>
              <a:gd name="connsiteX5" fmla="*/ 0 w 3885152"/>
              <a:gd name="connsiteY5" fmla="*/ 0 h 799242"/>
              <a:gd name="connsiteX6" fmla="*/ 1502759 w 3885152"/>
              <a:gd name="connsiteY6" fmla="*/ 0 h 79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85152" h="799242">
                <a:moveTo>
                  <a:pt x="2382393" y="0"/>
                </a:moveTo>
                <a:lnTo>
                  <a:pt x="3885152" y="0"/>
                </a:lnTo>
                <a:lnTo>
                  <a:pt x="3885152" y="799243"/>
                </a:lnTo>
                <a:lnTo>
                  <a:pt x="0" y="799243"/>
                </a:lnTo>
                <a:lnTo>
                  <a:pt x="0" y="0"/>
                </a:lnTo>
                <a:lnTo>
                  <a:pt x="0" y="0"/>
                </a:lnTo>
                <a:lnTo>
                  <a:pt x="1502759" y="0"/>
                </a:lnTo>
              </a:path>
            </a:pathLst>
          </a:custGeom>
          <a:noFill/>
          <a:ln w="12700" cap="flat">
            <a:solidFill>
              <a:schemeClr val="accent6"/>
            </a:solidFill>
            <a:prstDash val="solid"/>
            <a:miter/>
          </a:ln>
        </p:spPr>
        <p:txBody>
          <a:bodyPr wrap="square" rtlCol="0" anchor="ctr">
            <a:noAutofit/>
          </a:bodyPr>
          <a:lstStyle/>
          <a:p>
            <a:pPr lvl="0"/>
            <a:endParaRPr lang="en-US">
              <a:solidFill>
                <a:schemeClr val="accent6"/>
              </a:solidFill>
            </a:endParaRPr>
          </a:p>
        </p:txBody>
      </p:sp>
      <p:sp>
        <p:nvSpPr>
          <p:cNvPr id="15" name="Text Placeholder 14">
            <a:extLst>
              <a:ext uri="{FF2B5EF4-FFF2-40B4-BE49-F238E27FC236}">
                <a16:creationId xmlns:a16="http://schemas.microsoft.com/office/drawing/2014/main" id="{8DE263C5-7B46-7B03-36EF-1DED52875A99}"/>
              </a:ext>
            </a:extLst>
          </p:cNvPr>
          <p:cNvSpPr>
            <a:spLocks noGrp="1"/>
          </p:cNvSpPr>
          <p:nvPr>
            <p:ph type="body" sz="quarter" idx="12" hasCustomPrompt="1"/>
          </p:nvPr>
        </p:nvSpPr>
        <p:spPr>
          <a:xfrm>
            <a:off x="537821" y="1759519"/>
            <a:ext cx="5102352" cy="1086628"/>
          </a:xfrm>
        </p:spPr>
        <p:txBody>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Customer’s challenge. Should be no more than approximately 30 words.</a:t>
            </a:r>
          </a:p>
        </p:txBody>
      </p:sp>
      <p:sp>
        <p:nvSpPr>
          <p:cNvPr id="16" name="Text Placeholder 14">
            <a:extLst>
              <a:ext uri="{FF2B5EF4-FFF2-40B4-BE49-F238E27FC236}">
                <a16:creationId xmlns:a16="http://schemas.microsoft.com/office/drawing/2014/main" id="{AE61B4E9-B00D-B1BE-FED9-EBC5AF68A9C0}"/>
              </a:ext>
            </a:extLst>
          </p:cNvPr>
          <p:cNvSpPr>
            <a:spLocks noGrp="1"/>
          </p:cNvSpPr>
          <p:nvPr>
            <p:ph type="body" sz="quarter" idx="13" hasCustomPrompt="1"/>
          </p:nvPr>
        </p:nvSpPr>
        <p:spPr>
          <a:xfrm>
            <a:off x="537821" y="3348351"/>
            <a:ext cx="5102352" cy="1309374"/>
          </a:xfrm>
        </p:spPr>
        <p:txBody>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How the key services were used to solve the challenge. Should be no more than approximately 30 words.</a:t>
            </a:r>
          </a:p>
        </p:txBody>
      </p:sp>
      <p:sp>
        <p:nvSpPr>
          <p:cNvPr id="17" name="Text Placeholder 14">
            <a:extLst>
              <a:ext uri="{FF2B5EF4-FFF2-40B4-BE49-F238E27FC236}">
                <a16:creationId xmlns:a16="http://schemas.microsoft.com/office/drawing/2014/main" id="{2D05BB84-7C00-DC9E-728E-3A3A9FCA54DC}"/>
              </a:ext>
            </a:extLst>
          </p:cNvPr>
          <p:cNvSpPr>
            <a:spLocks noGrp="1"/>
          </p:cNvSpPr>
          <p:nvPr>
            <p:ph type="body" sz="quarter" idx="14" hasCustomPrompt="1"/>
          </p:nvPr>
        </p:nvSpPr>
        <p:spPr>
          <a:xfrm>
            <a:off x="537821" y="5286149"/>
            <a:ext cx="5102352" cy="857476"/>
          </a:xfrm>
        </p:spPr>
        <p:txBody>
          <a:bodyPr/>
          <a:lstStyle>
            <a:lvl1pPr marL="285750" indent="-285750">
              <a:buClrTx/>
              <a:buSzPct val="100000"/>
              <a:buFont typeface="Wingdings" panose="05000000000000000000" pitchFamily="2" charset="2"/>
              <a:buChar char="ü"/>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Include outcome and key takeaways using this checkmark bullet format.</a:t>
            </a:r>
          </a:p>
        </p:txBody>
      </p:sp>
      <p:sp>
        <p:nvSpPr>
          <p:cNvPr id="20" name="Content Placeholder 19">
            <a:extLst>
              <a:ext uri="{FF2B5EF4-FFF2-40B4-BE49-F238E27FC236}">
                <a16:creationId xmlns:a16="http://schemas.microsoft.com/office/drawing/2014/main" id="{937CBF17-11DA-83A3-A079-E18C8E1B366F}"/>
              </a:ext>
            </a:extLst>
          </p:cNvPr>
          <p:cNvSpPr>
            <a:spLocks noGrp="1"/>
          </p:cNvSpPr>
          <p:nvPr>
            <p:ph sz="quarter" idx="16" hasCustomPrompt="1"/>
          </p:nvPr>
        </p:nvSpPr>
        <p:spPr>
          <a:xfrm>
            <a:off x="9243060" y="5204460"/>
            <a:ext cx="2606040" cy="1005840"/>
          </a:xfrm>
        </p:spPr>
        <p:txBody>
          <a:bodyPr anchor="ctr" anchorCtr="0">
            <a:noAutofit/>
          </a:bodyPr>
          <a:lstStyle>
            <a:lvl1pPr marL="0" indent="0" algn="ctr">
              <a:buNone/>
              <a:defRPr/>
            </a:lvl1pPr>
            <a:lvl2pPr marL="228600" indent="0">
              <a:buNone/>
              <a:defRPr/>
            </a:lvl2pPr>
            <a:lvl3pPr marL="231775" indent="0">
              <a:buNone/>
              <a:defRPr/>
            </a:lvl3pPr>
            <a:lvl4pPr marL="685800" indent="0">
              <a:buNone/>
              <a:defRPr/>
            </a:lvl4pPr>
            <a:lvl5pPr marL="685800" indent="0">
              <a:buNone/>
              <a:defRPr/>
            </a:lvl5pPr>
          </a:lstStyle>
          <a:p>
            <a:pPr lvl="0"/>
            <a:r>
              <a:rPr lang="en-US" dirty="0"/>
              <a:t>Logo</a:t>
            </a:r>
          </a:p>
        </p:txBody>
      </p:sp>
    </p:spTree>
    <p:extLst>
      <p:ext uri="{BB962C8B-B14F-4D97-AF65-F5344CB8AC3E}">
        <p14:creationId xmlns:p14="http://schemas.microsoft.com/office/powerpoint/2010/main" val="3144449745"/>
      </p:ext>
    </p:extLst>
  </p:cSld>
  <p:clrMapOvr>
    <a:masterClrMapping/>
  </p:clrMapOvr>
  <p:transition>
    <p:fade/>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Quote_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ABFD6-0A7E-4C17-A0CF-15563DCD4BE8}"/>
              </a:ext>
            </a:extLst>
          </p:cNvPr>
          <p:cNvSpPr>
            <a:spLocks noGrp="1"/>
          </p:cNvSpPr>
          <p:nvPr>
            <p:ph type="title" hasCustomPrompt="1"/>
          </p:nvPr>
        </p:nvSpPr>
        <p:spPr>
          <a:xfrm>
            <a:off x="1143000" y="1381125"/>
            <a:ext cx="8189914" cy="3009900"/>
          </a:xfrm>
        </p:spPr>
        <p:txBody>
          <a:bodyPr/>
          <a:lstStyle>
            <a:lvl1pPr>
              <a:defRPr sz="3200"/>
            </a:lvl1pPr>
          </a:lstStyle>
          <a:p>
            <a:r>
              <a:rPr lang="en-US" dirty="0"/>
              <a:t>Enter quote here. Do not add additional quote marks in the text. Your quote can be 24pt font or larger depending on space. Use the appropriate customer quote slide based on the length of your quote.</a:t>
            </a:r>
          </a:p>
        </p:txBody>
      </p:sp>
      <p:sp>
        <p:nvSpPr>
          <p:cNvPr id="3" name="Freeform: Shape 2">
            <a:extLst>
              <a:ext uri="{FF2B5EF4-FFF2-40B4-BE49-F238E27FC236}">
                <a16:creationId xmlns:a16="http://schemas.microsoft.com/office/drawing/2014/main" id="{73CB5C35-A9BE-DFC3-9BA2-74BF56863A41}"/>
              </a:ext>
            </a:extLst>
          </p:cNvPr>
          <p:cNvSpPr>
            <a:spLocks noChangeAspect="1"/>
          </p:cNvSpPr>
          <p:nvPr userDrawn="1"/>
        </p:nvSpPr>
        <p:spPr>
          <a:xfrm>
            <a:off x="306051" y="91509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6" name="Content Placeholder 5">
            <a:extLst>
              <a:ext uri="{FF2B5EF4-FFF2-40B4-BE49-F238E27FC236}">
                <a16:creationId xmlns:a16="http://schemas.microsoft.com/office/drawing/2014/main" id="{368B9BC3-CF84-40DF-283C-973FA2613462}"/>
              </a:ext>
            </a:extLst>
          </p:cNvPr>
          <p:cNvSpPr>
            <a:spLocks noGrp="1"/>
          </p:cNvSpPr>
          <p:nvPr>
            <p:ph sz="quarter" idx="16" hasCustomPrompt="1"/>
          </p:nvPr>
        </p:nvSpPr>
        <p:spPr>
          <a:xfrm>
            <a:off x="1143000" y="5640388"/>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7" name="Text Placeholder 8">
            <a:extLst>
              <a:ext uri="{FF2B5EF4-FFF2-40B4-BE49-F238E27FC236}">
                <a16:creationId xmlns:a16="http://schemas.microsoft.com/office/drawing/2014/main" id="{DDE61F8F-1252-4EB3-A3D0-A79C8EDB1A28}"/>
              </a:ext>
            </a:extLst>
          </p:cNvPr>
          <p:cNvSpPr>
            <a:spLocks noGrp="1"/>
          </p:cNvSpPr>
          <p:nvPr>
            <p:ph type="body" sz="quarter" idx="14" hasCustomPrompt="1"/>
          </p:nvPr>
        </p:nvSpPr>
        <p:spPr>
          <a:xfrm>
            <a:off x="1143000" y="4622800"/>
            <a:ext cx="8191500" cy="369332"/>
          </a:xfrm>
        </p:spPr>
        <p:txBody>
          <a:bodyPr/>
          <a:lstStyle>
            <a:lvl1pPr marL="0" indent="0">
              <a:buNone/>
              <a:defRPr sz="2000" b="1"/>
            </a:lvl1pPr>
          </a:lstStyle>
          <a:p>
            <a:pPr lvl="0"/>
            <a:r>
              <a:rPr lang="en-US" dirty="0"/>
              <a:t>Quoted Person’s Name</a:t>
            </a:r>
          </a:p>
        </p:txBody>
      </p:sp>
      <p:sp>
        <p:nvSpPr>
          <p:cNvPr id="8" name="Text Placeholder 10">
            <a:extLst>
              <a:ext uri="{FF2B5EF4-FFF2-40B4-BE49-F238E27FC236}">
                <a16:creationId xmlns:a16="http://schemas.microsoft.com/office/drawing/2014/main" id="{F210C4B5-0155-4111-B75B-57922160E1A8}"/>
              </a:ext>
            </a:extLst>
          </p:cNvPr>
          <p:cNvSpPr>
            <a:spLocks noGrp="1"/>
          </p:cNvSpPr>
          <p:nvPr>
            <p:ph type="body" sz="quarter" idx="15" hasCustomPrompt="1"/>
          </p:nvPr>
        </p:nvSpPr>
        <p:spPr>
          <a:xfrm>
            <a:off x="1143000" y="5045137"/>
            <a:ext cx="8176986" cy="341632"/>
          </a:xfrm>
        </p:spPr>
        <p:txBody>
          <a:bodyPr/>
          <a:lstStyle>
            <a:lvl1pPr marL="0" indent="0">
              <a:buNone/>
              <a:defRPr sz="1800"/>
            </a:lvl1pPr>
          </a:lstStyle>
          <a:p>
            <a:pPr lvl="0"/>
            <a:r>
              <a:rPr lang="en-US" dirty="0"/>
              <a:t>Quoted Person’s Job Title, Company Name</a:t>
            </a:r>
          </a:p>
        </p:txBody>
      </p:sp>
    </p:spTree>
    <p:extLst>
      <p:ext uri="{BB962C8B-B14F-4D97-AF65-F5344CB8AC3E}">
        <p14:creationId xmlns:p14="http://schemas.microsoft.com/office/powerpoint/2010/main" val="1410593993"/>
      </p:ext>
    </p:extLst>
  </p:cSld>
  <p:clrMapOvr>
    <a:masterClrMapping/>
  </p:clrMapOvr>
  <p:transition>
    <p:fade/>
  </p:transition>
  <p:extLst>
    <p:ext uri="{DCECCB84-F9BA-43D5-87BE-67443E8EF086}">
      <p15:sldGuideLst xmlns:p15="http://schemas.microsoft.com/office/powerpoint/2012/main">
        <p15:guide id="1" pos="720">
          <p15:clr>
            <a:srgbClr val="FBAE40"/>
          </p15:clr>
        </p15:guide>
        <p15:guide id="2" pos="5880">
          <p15:clr>
            <a:srgbClr val="FBAE40"/>
          </p15:clr>
        </p15:guide>
        <p15:guide id="3" orient="horz" pos="2904">
          <p15:clr>
            <a:srgbClr val="FBAE40"/>
          </p15:clr>
        </p15:guide>
      </p15:sldGuideLst>
    </p:ext>
  </p:extLst>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Quote 2">
    <p:bg>
      <p:bgRef idx="1001">
        <a:schemeClr val="bg1"/>
      </p:bgRef>
    </p:bg>
    <p:spTree>
      <p:nvGrpSpPr>
        <p:cNvPr id="1" name=""/>
        <p:cNvGrpSpPr/>
        <p:nvPr/>
      </p:nvGrpSpPr>
      <p:grpSpPr>
        <a:xfrm>
          <a:off x="0" y="0"/>
          <a:ext cx="0" cy="0"/>
          <a:chOff x="0" y="0"/>
          <a:chExt cx="0" cy="0"/>
        </a:xfrm>
      </p:grpSpPr>
      <p:sp>
        <p:nvSpPr>
          <p:cNvPr id="3" name="Rectangle: Rounded Corners 14">
            <a:extLst>
              <a:ext uri="{FF2B5EF4-FFF2-40B4-BE49-F238E27FC236}">
                <a16:creationId xmlns:a16="http://schemas.microsoft.com/office/drawing/2014/main" id="{CF52449C-A276-663A-D802-436C9D3F6FC8}"/>
              </a:ext>
            </a:extLst>
          </p:cNvPr>
          <p:cNvSpPr/>
          <p:nvPr userDrawn="1"/>
        </p:nvSpPr>
        <p:spPr>
          <a:xfrm>
            <a:off x="646656" y="856097"/>
            <a:ext cx="10898688" cy="4823076"/>
          </a:xfrm>
          <a:prstGeom prst="roundRect">
            <a:avLst>
              <a:gd name="adj" fmla="val 5872"/>
            </a:avLst>
          </a:prstGeom>
          <a:solidFill>
            <a:srgbClr val="1117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err="1"/>
          </a:p>
        </p:txBody>
      </p:sp>
      <p:sp>
        <p:nvSpPr>
          <p:cNvPr id="7" name="Freeform: Shape 2">
            <a:extLst>
              <a:ext uri="{FF2B5EF4-FFF2-40B4-BE49-F238E27FC236}">
                <a16:creationId xmlns:a16="http://schemas.microsoft.com/office/drawing/2014/main" id="{FCB01597-885F-FD69-6C6A-888EB789A2F2}"/>
              </a:ext>
            </a:extLst>
          </p:cNvPr>
          <p:cNvSpPr>
            <a:spLocks noChangeAspect="1"/>
          </p:cNvSpPr>
          <p:nvPr userDrawn="1"/>
        </p:nvSpPr>
        <p:spPr>
          <a:xfrm>
            <a:off x="442528" y="157667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8" name="Title 1">
            <a:extLst>
              <a:ext uri="{FF2B5EF4-FFF2-40B4-BE49-F238E27FC236}">
                <a16:creationId xmlns:a16="http://schemas.microsoft.com/office/drawing/2014/main" id="{5C85019C-F15E-4897-1C3D-82539E02857F}"/>
              </a:ext>
            </a:extLst>
          </p:cNvPr>
          <p:cNvSpPr>
            <a:spLocks noGrp="1"/>
          </p:cNvSpPr>
          <p:nvPr>
            <p:ph type="title" hasCustomPrompt="1"/>
          </p:nvPr>
        </p:nvSpPr>
        <p:spPr>
          <a:xfrm>
            <a:off x="1476374" y="1862077"/>
            <a:ext cx="9245909" cy="2195573"/>
          </a:xfrm>
          <a:prstGeom prst="rect">
            <a:avLst/>
          </a:prstGeom>
        </p:spPr>
        <p:txBody>
          <a:bodyPr/>
          <a:lstStyle>
            <a:lvl1pPr>
              <a:defRPr sz="3000" b="0" i="0">
                <a:latin typeface="Amazon Ember Display Medium" panose="020F0603020204020204" pitchFamily="34" charset="0"/>
                <a:ea typeface="Amazon Ember Display Medium" panose="020F0603020204020204" pitchFamily="34" charset="0"/>
                <a:cs typeface="Amazon Ember Display Medium" panose="020F0603020204020204" pitchFamily="34" charset="0"/>
              </a:defRPr>
            </a:lvl1pPr>
          </a:lstStyle>
          <a:p>
            <a:r>
              <a:rPr lang="en-US" dirty="0"/>
              <a:t>Enter quote here. Do not add additional quote marks in the text. Your quote can be 24pt font or larger depending on space. Use the appropriate customer quote slide based on the length of your quote.</a:t>
            </a:r>
          </a:p>
        </p:txBody>
      </p:sp>
      <p:sp>
        <p:nvSpPr>
          <p:cNvPr id="2" name="Content Placeholder 5">
            <a:extLst>
              <a:ext uri="{FF2B5EF4-FFF2-40B4-BE49-F238E27FC236}">
                <a16:creationId xmlns:a16="http://schemas.microsoft.com/office/drawing/2014/main" id="{9F1D3726-94DE-6232-DD14-3F78371773DC}"/>
              </a:ext>
            </a:extLst>
          </p:cNvPr>
          <p:cNvSpPr>
            <a:spLocks noGrp="1"/>
          </p:cNvSpPr>
          <p:nvPr>
            <p:ph sz="quarter" idx="16" hasCustomPrompt="1"/>
          </p:nvPr>
        </p:nvSpPr>
        <p:spPr>
          <a:xfrm>
            <a:off x="9055408" y="4926432"/>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9" name="Text Placeholder 8">
            <a:extLst>
              <a:ext uri="{FF2B5EF4-FFF2-40B4-BE49-F238E27FC236}">
                <a16:creationId xmlns:a16="http://schemas.microsoft.com/office/drawing/2014/main" id="{394E83D0-45AB-44C8-ACC1-43E4169DC2FD}"/>
              </a:ext>
            </a:extLst>
          </p:cNvPr>
          <p:cNvSpPr>
            <a:spLocks noGrp="1"/>
          </p:cNvSpPr>
          <p:nvPr>
            <p:ph type="body" sz="quarter" idx="14" hasCustomPrompt="1"/>
          </p:nvPr>
        </p:nvSpPr>
        <p:spPr>
          <a:xfrm>
            <a:off x="1474839" y="4136110"/>
            <a:ext cx="9247444" cy="369332"/>
          </a:xfrm>
        </p:spPr>
        <p:txBody>
          <a:bodyPr/>
          <a:lstStyle>
            <a:lvl1pPr marL="0" indent="0" algn="r">
              <a:buNone/>
              <a:defRPr sz="2000" b="1"/>
            </a:lvl1pPr>
          </a:lstStyle>
          <a:p>
            <a:pPr lvl="0"/>
            <a:r>
              <a:rPr lang="en-US" dirty="0"/>
              <a:t>Quoted Person’s Name</a:t>
            </a:r>
          </a:p>
        </p:txBody>
      </p:sp>
      <p:sp>
        <p:nvSpPr>
          <p:cNvPr id="10" name="Text Placeholder 10">
            <a:extLst>
              <a:ext uri="{FF2B5EF4-FFF2-40B4-BE49-F238E27FC236}">
                <a16:creationId xmlns:a16="http://schemas.microsoft.com/office/drawing/2014/main" id="{5277F33A-B0E5-4762-9F2E-12D5C2E4B69F}"/>
              </a:ext>
            </a:extLst>
          </p:cNvPr>
          <p:cNvSpPr>
            <a:spLocks noGrp="1"/>
          </p:cNvSpPr>
          <p:nvPr>
            <p:ph type="body" sz="quarter" idx="15" hasCustomPrompt="1"/>
          </p:nvPr>
        </p:nvSpPr>
        <p:spPr>
          <a:xfrm>
            <a:off x="1474839" y="4507647"/>
            <a:ext cx="9247444" cy="341632"/>
          </a:xfrm>
        </p:spPr>
        <p:txBody>
          <a:bodyPr/>
          <a:lstStyle>
            <a:lvl1pPr marL="0" indent="0" algn="r">
              <a:buNone/>
              <a:defRPr sz="1800"/>
            </a:lvl1pPr>
          </a:lstStyle>
          <a:p>
            <a:pPr lvl="0"/>
            <a:r>
              <a:rPr lang="en-US" dirty="0"/>
              <a:t>Quoted Person’s Job Title, Company Name</a:t>
            </a:r>
          </a:p>
        </p:txBody>
      </p:sp>
    </p:spTree>
    <p:extLst>
      <p:ext uri="{BB962C8B-B14F-4D97-AF65-F5344CB8AC3E}">
        <p14:creationId xmlns:p14="http://schemas.microsoft.com/office/powerpoint/2010/main" val="30488244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Quote with photo">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A6AD14EE-B412-D4BA-99A4-1C0E5FD3E4EA}"/>
              </a:ext>
            </a:extLst>
          </p:cNvPr>
          <p:cNvSpPr>
            <a:spLocks noChangeAspect="1"/>
          </p:cNvSpPr>
          <p:nvPr userDrawn="1"/>
        </p:nvSpPr>
        <p:spPr>
          <a:xfrm>
            <a:off x="306051" y="91509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7" name="Picture Placeholder 5">
            <a:extLst>
              <a:ext uri="{FF2B5EF4-FFF2-40B4-BE49-F238E27FC236}">
                <a16:creationId xmlns:a16="http://schemas.microsoft.com/office/drawing/2014/main" id="{B392CC1F-2D5E-FAD6-DCF4-A5CE6433EDDB}"/>
              </a:ext>
            </a:extLst>
          </p:cNvPr>
          <p:cNvSpPr>
            <a:spLocks noGrp="1"/>
          </p:cNvSpPr>
          <p:nvPr>
            <p:ph type="pic" sz="quarter" idx="16" hasCustomPrompt="1"/>
          </p:nvPr>
        </p:nvSpPr>
        <p:spPr>
          <a:xfrm>
            <a:off x="4053840" y="0"/>
            <a:ext cx="8138160" cy="6858000"/>
          </a:xfrm>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2" name="Title 1">
            <a:extLst>
              <a:ext uri="{FF2B5EF4-FFF2-40B4-BE49-F238E27FC236}">
                <a16:creationId xmlns:a16="http://schemas.microsoft.com/office/drawing/2014/main" id="{1F3ABFD6-0A7E-4C17-A0CF-15563DCD4BE8}"/>
              </a:ext>
            </a:extLst>
          </p:cNvPr>
          <p:cNvSpPr>
            <a:spLocks noGrp="1"/>
          </p:cNvSpPr>
          <p:nvPr>
            <p:ph type="title" hasCustomPrompt="1"/>
          </p:nvPr>
        </p:nvSpPr>
        <p:spPr>
          <a:xfrm>
            <a:off x="1143000" y="1390651"/>
            <a:ext cx="4953000" cy="3048000"/>
          </a:xfrm>
        </p:spPr>
        <p:txBody>
          <a:bodyPr/>
          <a:lstStyle>
            <a:lvl1pPr>
              <a:defRPr sz="2400"/>
            </a:lvl1pPr>
          </a:lstStyle>
          <a:p>
            <a:r>
              <a:rPr lang="en-US" dirty="0"/>
              <a:t>Enter quote here. Do not add additional quote marks in the text. Your quote can be 24pt font or larger depending on space. </a:t>
            </a:r>
            <a:br>
              <a:rPr lang="en-US" dirty="0"/>
            </a:br>
            <a:r>
              <a:rPr lang="en-US" dirty="0"/>
              <a:t>Use the appropriate customer quote slide based on the length </a:t>
            </a:r>
            <a:br>
              <a:rPr lang="en-US" dirty="0"/>
            </a:br>
            <a:r>
              <a:rPr lang="en-US" dirty="0"/>
              <a:t>of your quote.</a:t>
            </a:r>
          </a:p>
        </p:txBody>
      </p:sp>
      <p:sp>
        <p:nvSpPr>
          <p:cNvPr id="3" name="Content Placeholder 5">
            <a:extLst>
              <a:ext uri="{FF2B5EF4-FFF2-40B4-BE49-F238E27FC236}">
                <a16:creationId xmlns:a16="http://schemas.microsoft.com/office/drawing/2014/main" id="{7DF23425-5FB3-E449-A1DC-4CF469E5015B}"/>
              </a:ext>
            </a:extLst>
          </p:cNvPr>
          <p:cNvSpPr>
            <a:spLocks noGrp="1"/>
          </p:cNvSpPr>
          <p:nvPr>
            <p:ph sz="quarter" idx="20" hasCustomPrompt="1"/>
          </p:nvPr>
        </p:nvSpPr>
        <p:spPr>
          <a:xfrm>
            <a:off x="1143000" y="5640388"/>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8" name="Text Placeholder 8">
            <a:extLst>
              <a:ext uri="{FF2B5EF4-FFF2-40B4-BE49-F238E27FC236}">
                <a16:creationId xmlns:a16="http://schemas.microsoft.com/office/drawing/2014/main" id="{7178D1C8-A818-402C-A27F-862DEF581DBE}"/>
              </a:ext>
            </a:extLst>
          </p:cNvPr>
          <p:cNvSpPr>
            <a:spLocks noGrp="1"/>
          </p:cNvSpPr>
          <p:nvPr>
            <p:ph type="body" sz="quarter" idx="14" hasCustomPrompt="1"/>
          </p:nvPr>
        </p:nvSpPr>
        <p:spPr>
          <a:xfrm>
            <a:off x="1143000" y="4622800"/>
            <a:ext cx="4953959" cy="369332"/>
          </a:xfrm>
        </p:spPr>
        <p:txBody>
          <a:bodyPr/>
          <a:lstStyle>
            <a:lvl1pPr marL="0" indent="0">
              <a:buNone/>
              <a:defRPr sz="2000" b="1"/>
            </a:lvl1pPr>
          </a:lstStyle>
          <a:p>
            <a:pPr lvl="0"/>
            <a:r>
              <a:rPr lang="en-US" dirty="0"/>
              <a:t>Quoted Person’s Name</a:t>
            </a:r>
          </a:p>
        </p:txBody>
      </p:sp>
      <p:sp>
        <p:nvSpPr>
          <p:cNvPr id="10" name="Text Placeholder 10">
            <a:extLst>
              <a:ext uri="{FF2B5EF4-FFF2-40B4-BE49-F238E27FC236}">
                <a16:creationId xmlns:a16="http://schemas.microsoft.com/office/drawing/2014/main" id="{546EF60F-3B19-4294-A136-96015AAB82AE}"/>
              </a:ext>
            </a:extLst>
          </p:cNvPr>
          <p:cNvSpPr>
            <a:spLocks noGrp="1"/>
          </p:cNvSpPr>
          <p:nvPr>
            <p:ph type="body" sz="quarter" idx="15" hasCustomPrompt="1"/>
          </p:nvPr>
        </p:nvSpPr>
        <p:spPr>
          <a:xfrm>
            <a:off x="1143000" y="5045137"/>
            <a:ext cx="4945182" cy="341632"/>
          </a:xfrm>
        </p:spPr>
        <p:txBody>
          <a:bodyPr/>
          <a:lstStyle>
            <a:lvl1pPr marL="0" indent="0">
              <a:buNone/>
              <a:defRPr sz="1800"/>
            </a:lvl1pPr>
          </a:lstStyle>
          <a:p>
            <a:pPr lvl="0"/>
            <a:r>
              <a:rPr lang="en-US" dirty="0"/>
              <a:t>Quoted Person’s Job Title, Company Name</a:t>
            </a:r>
          </a:p>
        </p:txBody>
      </p:sp>
    </p:spTree>
    <p:extLst>
      <p:ext uri="{BB962C8B-B14F-4D97-AF65-F5344CB8AC3E}">
        <p14:creationId xmlns:p14="http://schemas.microsoft.com/office/powerpoint/2010/main" val="2353855923"/>
      </p:ext>
    </p:extLst>
  </p:cSld>
  <p:clrMapOvr>
    <a:masterClrMapping/>
  </p:clrMapOvr>
  <p:transition>
    <p:fade/>
  </p:transition>
  <p:extLst>
    <p:ext uri="{DCECCB84-F9BA-43D5-87BE-67443E8EF086}">
      <p15:sldGuideLst xmlns:p15="http://schemas.microsoft.com/office/powerpoint/2012/main">
        <p15:guide id="1" pos="720">
          <p15:clr>
            <a:srgbClr val="FBAE40"/>
          </p15:clr>
        </p15:guide>
        <p15:guide id="2" pos="5880">
          <p15:clr>
            <a:srgbClr val="FBAE40"/>
          </p15:clr>
        </p15:guide>
        <p15:guide id="3" orient="horz" pos="2904">
          <p15:clr>
            <a:srgbClr val="FBAE40"/>
          </p15:clr>
        </p15:guide>
      </p15:sldGuideLst>
    </p:ext>
  </p:extLst>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Quote with portrai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ABFD6-0A7E-4C17-A0CF-15563DCD4BE8}"/>
              </a:ext>
            </a:extLst>
          </p:cNvPr>
          <p:cNvSpPr>
            <a:spLocks noGrp="1"/>
          </p:cNvSpPr>
          <p:nvPr>
            <p:ph type="title" hasCustomPrompt="1"/>
          </p:nvPr>
        </p:nvSpPr>
        <p:spPr>
          <a:xfrm>
            <a:off x="1143000" y="1371600"/>
            <a:ext cx="4953000" cy="3086100"/>
          </a:xfrm>
          <a:prstGeom prst="rect">
            <a:avLst/>
          </a:prstGeom>
        </p:spPr>
        <p:txBody>
          <a:bodyPr/>
          <a:lstStyle>
            <a:lvl1pPr>
              <a:defRPr sz="2400"/>
            </a:lvl1pPr>
          </a:lstStyle>
          <a:p>
            <a:r>
              <a:rPr lang="en-US" dirty="0"/>
              <a:t>Enter quote here. Do not add additional quote marks in the text. Your quote can be 24pt font or larger depending on space. </a:t>
            </a:r>
            <a:br>
              <a:rPr lang="en-US" dirty="0"/>
            </a:br>
            <a:r>
              <a:rPr lang="en-US" dirty="0"/>
              <a:t>Use the appropriate customer quote slide based on the length </a:t>
            </a:r>
            <a:br>
              <a:rPr lang="en-US" dirty="0"/>
            </a:br>
            <a:r>
              <a:rPr lang="en-US" dirty="0"/>
              <a:t>of your quote.</a:t>
            </a:r>
          </a:p>
        </p:txBody>
      </p:sp>
      <p:sp>
        <p:nvSpPr>
          <p:cNvPr id="16" name="Freeform: Shape 15">
            <a:extLst>
              <a:ext uri="{FF2B5EF4-FFF2-40B4-BE49-F238E27FC236}">
                <a16:creationId xmlns:a16="http://schemas.microsoft.com/office/drawing/2014/main" id="{A6AD14EE-B412-D4BA-99A4-1C0E5FD3E4EA}"/>
              </a:ext>
            </a:extLst>
          </p:cNvPr>
          <p:cNvSpPr>
            <a:spLocks noChangeAspect="1"/>
          </p:cNvSpPr>
          <p:nvPr userDrawn="1"/>
        </p:nvSpPr>
        <p:spPr>
          <a:xfrm>
            <a:off x="306051" y="915094"/>
            <a:ext cx="836949" cy="570806"/>
          </a:xfrm>
          <a:custGeom>
            <a:avLst/>
            <a:gdLst>
              <a:gd name="connsiteX0" fmla="*/ 357530 w 437083"/>
              <a:gd name="connsiteY0" fmla="*/ 0 h 298094"/>
              <a:gd name="connsiteX1" fmla="*/ 414223 w 437083"/>
              <a:gd name="connsiteY1" fmla="*/ 0 h 298094"/>
              <a:gd name="connsiteX2" fmla="*/ 437083 w 437083"/>
              <a:gd name="connsiteY2" fmla="*/ 19202 h 298094"/>
              <a:gd name="connsiteX3" fmla="*/ 436169 w 437083"/>
              <a:gd name="connsiteY3" fmla="*/ 30175 h 298094"/>
              <a:gd name="connsiteX4" fmla="*/ 433425 w 437083"/>
              <a:gd name="connsiteY4" fmla="*/ 52121 h 298094"/>
              <a:gd name="connsiteX5" fmla="*/ 403250 w 437083"/>
              <a:gd name="connsiteY5" fmla="*/ 266090 h 298094"/>
              <a:gd name="connsiteX6" fmla="*/ 392277 w 437083"/>
              <a:gd name="connsiteY6" fmla="*/ 290779 h 298094"/>
              <a:gd name="connsiteX7" fmla="*/ 367589 w 437083"/>
              <a:gd name="connsiteY7" fmla="*/ 298094 h 298094"/>
              <a:gd name="connsiteX8" fmla="*/ 327355 w 437083"/>
              <a:gd name="connsiteY8" fmla="*/ 298094 h 298094"/>
              <a:gd name="connsiteX9" fmla="*/ 235915 w 437083"/>
              <a:gd name="connsiteY9" fmla="*/ 236829 h 298094"/>
              <a:gd name="connsiteX10" fmla="*/ 258775 w 437083"/>
              <a:gd name="connsiteY10" fmla="*/ 160020 h 298094"/>
              <a:gd name="connsiteX11" fmla="*/ 318211 w 437083"/>
              <a:gd name="connsiteY11" fmla="*/ 28346 h 298094"/>
              <a:gd name="connsiteX12" fmla="*/ 333756 w 437083"/>
              <a:gd name="connsiteY12" fmla="*/ 6401 h 298094"/>
              <a:gd name="connsiteX13" fmla="*/ 357530 w 437083"/>
              <a:gd name="connsiteY13" fmla="*/ 0 h 298094"/>
              <a:gd name="connsiteX14" fmla="*/ 121615 w 437083"/>
              <a:gd name="connsiteY14" fmla="*/ 0 h 298094"/>
              <a:gd name="connsiteX15" fmla="*/ 178308 w 437083"/>
              <a:gd name="connsiteY15" fmla="*/ 0 h 298094"/>
              <a:gd name="connsiteX16" fmla="*/ 201168 w 437083"/>
              <a:gd name="connsiteY16" fmla="*/ 19202 h 298094"/>
              <a:gd name="connsiteX17" fmla="*/ 200253 w 437083"/>
              <a:gd name="connsiteY17" fmla="*/ 30175 h 298094"/>
              <a:gd name="connsiteX18" fmla="*/ 197510 w 437083"/>
              <a:gd name="connsiteY18" fmla="*/ 52121 h 298094"/>
              <a:gd name="connsiteX19" fmla="*/ 167335 w 437083"/>
              <a:gd name="connsiteY19" fmla="*/ 266090 h 298094"/>
              <a:gd name="connsiteX20" fmla="*/ 156362 w 437083"/>
              <a:gd name="connsiteY20" fmla="*/ 290779 h 298094"/>
              <a:gd name="connsiteX21" fmla="*/ 131673 w 437083"/>
              <a:gd name="connsiteY21" fmla="*/ 298094 h 298094"/>
              <a:gd name="connsiteX22" fmla="*/ 91440 w 437083"/>
              <a:gd name="connsiteY22" fmla="*/ 298094 h 298094"/>
              <a:gd name="connsiteX23" fmla="*/ 0 w 437083"/>
              <a:gd name="connsiteY23" fmla="*/ 236829 h 298094"/>
              <a:gd name="connsiteX24" fmla="*/ 22860 w 437083"/>
              <a:gd name="connsiteY24" fmla="*/ 160020 h 298094"/>
              <a:gd name="connsiteX25" fmla="*/ 82296 w 437083"/>
              <a:gd name="connsiteY25" fmla="*/ 28346 h 298094"/>
              <a:gd name="connsiteX26" fmla="*/ 97841 w 437083"/>
              <a:gd name="connsiteY26" fmla="*/ 6401 h 298094"/>
              <a:gd name="connsiteX27" fmla="*/ 121615 w 437083"/>
              <a:gd name="connsiteY27" fmla="*/ 0 h 29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7083" h="298094">
                <a:moveTo>
                  <a:pt x="357530" y="0"/>
                </a:moveTo>
                <a:lnTo>
                  <a:pt x="414223" y="0"/>
                </a:lnTo>
                <a:cubicBezTo>
                  <a:pt x="429463" y="0"/>
                  <a:pt x="437083" y="6401"/>
                  <a:pt x="437083" y="19202"/>
                </a:cubicBezTo>
                <a:cubicBezTo>
                  <a:pt x="437083" y="22250"/>
                  <a:pt x="436778" y="25908"/>
                  <a:pt x="436169" y="30175"/>
                </a:cubicBezTo>
                <a:cubicBezTo>
                  <a:pt x="435559" y="34442"/>
                  <a:pt x="434645" y="41757"/>
                  <a:pt x="433425" y="52121"/>
                </a:cubicBezTo>
                <a:lnTo>
                  <a:pt x="403250" y="266090"/>
                </a:lnTo>
                <a:cubicBezTo>
                  <a:pt x="401421" y="277673"/>
                  <a:pt x="397764" y="285902"/>
                  <a:pt x="392277" y="290779"/>
                </a:cubicBezTo>
                <a:cubicBezTo>
                  <a:pt x="386791" y="295656"/>
                  <a:pt x="378561" y="298094"/>
                  <a:pt x="367589" y="298094"/>
                </a:cubicBezTo>
                <a:lnTo>
                  <a:pt x="327355" y="298094"/>
                </a:lnTo>
                <a:cubicBezTo>
                  <a:pt x="266395" y="298094"/>
                  <a:pt x="235915" y="277673"/>
                  <a:pt x="235915" y="236829"/>
                </a:cubicBezTo>
                <a:cubicBezTo>
                  <a:pt x="235915" y="220370"/>
                  <a:pt x="243535" y="194767"/>
                  <a:pt x="258775" y="160020"/>
                </a:cubicBezTo>
                <a:lnTo>
                  <a:pt x="318211" y="28346"/>
                </a:lnTo>
                <a:cubicBezTo>
                  <a:pt x="322478" y="17983"/>
                  <a:pt x="327660" y="10668"/>
                  <a:pt x="333756" y="6401"/>
                </a:cubicBezTo>
                <a:cubicBezTo>
                  <a:pt x="339852" y="2133"/>
                  <a:pt x="347777" y="0"/>
                  <a:pt x="357530" y="0"/>
                </a:cubicBezTo>
                <a:close/>
                <a:moveTo>
                  <a:pt x="121615" y="0"/>
                </a:moveTo>
                <a:lnTo>
                  <a:pt x="178308" y="0"/>
                </a:lnTo>
                <a:cubicBezTo>
                  <a:pt x="193548" y="0"/>
                  <a:pt x="201168" y="6401"/>
                  <a:pt x="201168" y="19202"/>
                </a:cubicBezTo>
                <a:cubicBezTo>
                  <a:pt x="201168" y="22250"/>
                  <a:pt x="200863" y="25908"/>
                  <a:pt x="200253" y="30175"/>
                </a:cubicBezTo>
                <a:cubicBezTo>
                  <a:pt x="199644" y="34442"/>
                  <a:pt x="198729" y="41757"/>
                  <a:pt x="197510" y="52121"/>
                </a:cubicBezTo>
                <a:lnTo>
                  <a:pt x="167335" y="266090"/>
                </a:lnTo>
                <a:cubicBezTo>
                  <a:pt x="165506" y="277673"/>
                  <a:pt x="161849" y="285902"/>
                  <a:pt x="156362" y="290779"/>
                </a:cubicBezTo>
                <a:cubicBezTo>
                  <a:pt x="150876" y="295656"/>
                  <a:pt x="142646" y="298094"/>
                  <a:pt x="131673" y="298094"/>
                </a:cubicBezTo>
                <a:lnTo>
                  <a:pt x="91440" y="298094"/>
                </a:lnTo>
                <a:cubicBezTo>
                  <a:pt x="30480" y="298094"/>
                  <a:pt x="0" y="277673"/>
                  <a:pt x="0" y="236829"/>
                </a:cubicBezTo>
                <a:cubicBezTo>
                  <a:pt x="0" y="220370"/>
                  <a:pt x="7620" y="194767"/>
                  <a:pt x="22860" y="160020"/>
                </a:cubicBezTo>
                <a:lnTo>
                  <a:pt x="82296" y="28346"/>
                </a:lnTo>
                <a:cubicBezTo>
                  <a:pt x="86563" y="17983"/>
                  <a:pt x="91745" y="10668"/>
                  <a:pt x="97841" y="6401"/>
                </a:cubicBezTo>
                <a:cubicBezTo>
                  <a:pt x="103937" y="2133"/>
                  <a:pt x="111861" y="0"/>
                  <a:pt x="121615" y="0"/>
                </a:cubicBezTo>
                <a:close/>
              </a:path>
            </a:pathLst>
          </a:custGeom>
          <a:gradFill flip="none" rotWithShape="1">
            <a:gsLst>
              <a:gs pos="0">
                <a:schemeClr val="accent1"/>
              </a:gs>
              <a:gs pos="100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err="1"/>
          </a:p>
        </p:txBody>
      </p:sp>
      <p:sp>
        <p:nvSpPr>
          <p:cNvPr id="3" name="Rectangle 2">
            <a:extLst>
              <a:ext uri="{FF2B5EF4-FFF2-40B4-BE49-F238E27FC236}">
                <a16:creationId xmlns:a16="http://schemas.microsoft.com/office/drawing/2014/main" id="{DF310A63-64FE-E9AE-7EFE-0450BA72CEBC}"/>
              </a:ext>
            </a:extLst>
          </p:cNvPr>
          <p:cNvSpPr/>
          <p:nvPr userDrawn="1"/>
        </p:nvSpPr>
        <p:spPr>
          <a:xfrm>
            <a:off x="0" y="0"/>
            <a:ext cx="80304" cy="6858000"/>
          </a:xfrm>
          <a:prstGeom prst="rect">
            <a:avLst/>
          </a:prstGeom>
          <a:gradFill flip="none" rotWithShape="1">
            <a:gsLst>
              <a:gs pos="0">
                <a:schemeClr val="accent6"/>
              </a:gs>
              <a:gs pos="40000">
                <a:schemeClr val="accent1"/>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8" name="Picture Placeholder 5">
            <a:extLst>
              <a:ext uri="{FF2B5EF4-FFF2-40B4-BE49-F238E27FC236}">
                <a16:creationId xmlns:a16="http://schemas.microsoft.com/office/drawing/2014/main" id="{61F8984E-9F5B-A656-83FE-21F4A764609D}"/>
              </a:ext>
            </a:extLst>
          </p:cNvPr>
          <p:cNvSpPr>
            <a:spLocks noGrp="1"/>
          </p:cNvSpPr>
          <p:nvPr>
            <p:ph type="pic" sz="quarter" idx="16" hasCustomPrompt="1"/>
          </p:nvPr>
        </p:nvSpPr>
        <p:spPr>
          <a:xfrm>
            <a:off x="7391400" y="1485899"/>
            <a:ext cx="3886200" cy="3980836"/>
          </a:xfrm>
          <a:prstGeom prst="roundRect">
            <a:avLst>
              <a:gd name="adj" fmla="val 2693"/>
            </a:avLst>
          </a:prstGeom>
        </p:spPr>
        <p:txBody>
          <a:bodyPr anchor="ctr"/>
          <a:lstStyle>
            <a:lvl1pPr marL="0" indent="0" algn="ctr">
              <a:buNone/>
              <a:defRPr/>
            </a:lvl1pPr>
          </a:lstStyle>
          <a:p>
            <a:r>
              <a:rPr lang="en-US" dirty="0"/>
              <a:t>Click icon to add image</a:t>
            </a:r>
            <a:br>
              <a:rPr lang="en-US" dirty="0"/>
            </a:br>
            <a:br>
              <a:rPr lang="en-US" dirty="0"/>
            </a:br>
            <a:endParaRPr lang="en-US" dirty="0"/>
          </a:p>
        </p:txBody>
      </p:sp>
      <p:sp>
        <p:nvSpPr>
          <p:cNvPr id="4" name="Content Placeholder 5">
            <a:extLst>
              <a:ext uri="{FF2B5EF4-FFF2-40B4-BE49-F238E27FC236}">
                <a16:creationId xmlns:a16="http://schemas.microsoft.com/office/drawing/2014/main" id="{8D317426-785A-B35B-F20F-5F8CFC2ACFCC}"/>
              </a:ext>
            </a:extLst>
          </p:cNvPr>
          <p:cNvSpPr>
            <a:spLocks noGrp="1"/>
          </p:cNvSpPr>
          <p:nvPr>
            <p:ph sz="quarter" idx="17" hasCustomPrompt="1"/>
          </p:nvPr>
        </p:nvSpPr>
        <p:spPr>
          <a:xfrm>
            <a:off x="1143000" y="5640388"/>
            <a:ext cx="1666875" cy="569912"/>
          </a:xfrm>
        </p:spPr>
        <p:txBody>
          <a:bodyPr anchor="ctr" anchorCtr="0">
            <a:noAutofit/>
          </a:bodyPr>
          <a:lstStyle>
            <a:lvl1pPr marL="0" indent="0">
              <a:buNone/>
              <a:defRPr sz="1600"/>
            </a:lvl1pPr>
            <a:lvl2pPr marL="228600" indent="0">
              <a:buNone/>
              <a:defRPr/>
            </a:lvl2pPr>
            <a:lvl3pPr marL="231775" indent="0">
              <a:buNone/>
              <a:defRPr/>
            </a:lvl3pPr>
            <a:lvl4pPr marL="685800" indent="0">
              <a:buNone/>
              <a:defRPr/>
            </a:lvl4pPr>
            <a:lvl5pPr marL="685800" indent="0">
              <a:buNone/>
              <a:defRPr/>
            </a:lvl5pPr>
          </a:lstStyle>
          <a:p>
            <a:pPr lvl="0"/>
            <a:r>
              <a:rPr lang="en-US" dirty="0"/>
              <a:t>Insert logo here</a:t>
            </a:r>
          </a:p>
        </p:txBody>
      </p:sp>
      <p:sp>
        <p:nvSpPr>
          <p:cNvPr id="10" name="Text Placeholder 8">
            <a:extLst>
              <a:ext uri="{FF2B5EF4-FFF2-40B4-BE49-F238E27FC236}">
                <a16:creationId xmlns:a16="http://schemas.microsoft.com/office/drawing/2014/main" id="{85C4E74D-91E3-4952-A34C-DA709A7825DB}"/>
              </a:ext>
            </a:extLst>
          </p:cNvPr>
          <p:cNvSpPr>
            <a:spLocks noGrp="1"/>
          </p:cNvSpPr>
          <p:nvPr>
            <p:ph type="body" sz="quarter" idx="14" hasCustomPrompt="1"/>
          </p:nvPr>
        </p:nvSpPr>
        <p:spPr>
          <a:xfrm>
            <a:off x="1143000" y="4622800"/>
            <a:ext cx="4953959" cy="369332"/>
          </a:xfrm>
        </p:spPr>
        <p:txBody>
          <a:bodyPr/>
          <a:lstStyle>
            <a:lvl1pPr marL="0" indent="0">
              <a:buNone/>
              <a:defRPr sz="2000" b="1"/>
            </a:lvl1pPr>
          </a:lstStyle>
          <a:p>
            <a:pPr lvl="0"/>
            <a:r>
              <a:rPr lang="en-US" dirty="0"/>
              <a:t>Quoted Person’s Name</a:t>
            </a:r>
          </a:p>
        </p:txBody>
      </p:sp>
      <p:sp>
        <p:nvSpPr>
          <p:cNvPr id="12" name="Text Placeholder 10">
            <a:extLst>
              <a:ext uri="{FF2B5EF4-FFF2-40B4-BE49-F238E27FC236}">
                <a16:creationId xmlns:a16="http://schemas.microsoft.com/office/drawing/2014/main" id="{CB6591F2-93EA-4086-B446-0BF211EAC6BE}"/>
              </a:ext>
            </a:extLst>
          </p:cNvPr>
          <p:cNvSpPr>
            <a:spLocks noGrp="1"/>
          </p:cNvSpPr>
          <p:nvPr>
            <p:ph type="body" sz="quarter" idx="15" hasCustomPrompt="1"/>
          </p:nvPr>
        </p:nvSpPr>
        <p:spPr>
          <a:xfrm>
            <a:off x="1143000" y="5045137"/>
            <a:ext cx="4945182" cy="341632"/>
          </a:xfrm>
        </p:spPr>
        <p:txBody>
          <a:bodyPr/>
          <a:lstStyle>
            <a:lvl1pPr marL="0" indent="0">
              <a:buNone/>
              <a:defRPr sz="1800"/>
            </a:lvl1pPr>
          </a:lstStyle>
          <a:p>
            <a:pPr lvl="0"/>
            <a:r>
              <a:rPr lang="en-US" dirty="0"/>
              <a:t>Quoted Person’s Job Title, Company Name</a:t>
            </a:r>
          </a:p>
        </p:txBody>
      </p:sp>
    </p:spTree>
    <p:extLst>
      <p:ext uri="{BB962C8B-B14F-4D97-AF65-F5344CB8AC3E}">
        <p14:creationId xmlns:p14="http://schemas.microsoft.com/office/powerpoint/2010/main" val="423713198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720">
          <p15:clr>
            <a:srgbClr val="FBAE40"/>
          </p15:clr>
        </p15:guide>
        <p15:guide id="2" pos="5880">
          <p15:clr>
            <a:srgbClr val="FBAE40"/>
          </p15:clr>
        </p15:guide>
        <p15:guide id="3" orient="horz" pos="2904">
          <p15:clr>
            <a:srgbClr val="FBAE40"/>
          </p15:clr>
        </p15:guide>
      </p15:sldGuideLst>
    </p:ext>
  </p:extLst>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Logo wa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57D666F-6FBF-ABB3-CF15-16F3AF8F00C9}"/>
              </a:ext>
            </a:extLst>
          </p:cNvPr>
          <p:cNvSpPr>
            <a:spLocks noGrp="1"/>
          </p:cNvSpPr>
          <p:nvPr>
            <p:ph type="title" hasCustomPrompt="1"/>
          </p:nvPr>
        </p:nvSpPr>
        <p:spPr>
          <a:xfrm>
            <a:off x="420624" y="355127"/>
            <a:ext cx="11428476" cy="638175"/>
          </a:xfrm>
        </p:spPr>
        <p:txBody>
          <a:bodyPr/>
          <a:lstStyle>
            <a:lvl1pPr>
              <a:defRPr/>
            </a:lvl1pPr>
          </a:lstStyle>
          <a:p>
            <a:r>
              <a:rPr lang="en-US" dirty="0"/>
              <a:t>Customer logo wall layout</a:t>
            </a:r>
          </a:p>
        </p:txBody>
      </p:sp>
      <p:sp>
        <p:nvSpPr>
          <p:cNvPr id="12" name="Content Placeholder 7">
            <a:extLst>
              <a:ext uri="{FF2B5EF4-FFF2-40B4-BE49-F238E27FC236}">
                <a16:creationId xmlns:a16="http://schemas.microsoft.com/office/drawing/2014/main" id="{015C08B8-13A9-49D9-8429-1D74691FB3D0}"/>
              </a:ext>
            </a:extLst>
          </p:cNvPr>
          <p:cNvSpPr>
            <a:spLocks noGrp="1"/>
          </p:cNvSpPr>
          <p:nvPr>
            <p:ph sz="quarter" idx="13" hasCustomPrompt="1"/>
          </p:nvPr>
        </p:nvSpPr>
        <p:spPr>
          <a:xfrm>
            <a:off x="790841"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3" name="Content Placeholder 7">
            <a:extLst>
              <a:ext uri="{FF2B5EF4-FFF2-40B4-BE49-F238E27FC236}">
                <a16:creationId xmlns:a16="http://schemas.microsoft.com/office/drawing/2014/main" id="{25C60DB3-039D-48D0-BBBE-D6707EDF3195}"/>
              </a:ext>
            </a:extLst>
          </p:cNvPr>
          <p:cNvSpPr>
            <a:spLocks noGrp="1"/>
          </p:cNvSpPr>
          <p:nvPr>
            <p:ph sz="quarter" idx="14" hasCustomPrompt="1"/>
          </p:nvPr>
        </p:nvSpPr>
        <p:spPr>
          <a:xfrm>
            <a:off x="9572359"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4" name="Content Placeholder 7">
            <a:extLst>
              <a:ext uri="{FF2B5EF4-FFF2-40B4-BE49-F238E27FC236}">
                <a16:creationId xmlns:a16="http://schemas.microsoft.com/office/drawing/2014/main" id="{4E251B22-71D8-417A-860B-A9F241BE55F0}"/>
              </a:ext>
            </a:extLst>
          </p:cNvPr>
          <p:cNvSpPr>
            <a:spLocks noGrp="1"/>
          </p:cNvSpPr>
          <p:nvPr>
            <p:ph sz="quarter" idx="15" hasCustomPrompt="1"/>
          </p:nvPr>
        </p:nvSpPr>
        <p:spPr>
          <a:xfrm>
            <a:off x="3718014"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5" name="Content Placeholder 7">
            <a:extLst>
              <a:ext uri="{FF2B5EF4-FFF2-40B4-BE49-F238E27FC236}">
                <a16:creationId xmlns:a16="http://schemas.microsoft.com/office/drawing/2014/main" id="{CB8BF785-0CE5-4F20-9877-7E7D82ADD65C}"/>
              </a:ext>
            </a:extLst>
          </p:cNvPr>
          <p:cNvSpPr>
            <a:spLocks noGrp="1"/>
          </p:cNvSpPr>
          <p:nvPr>
            <p:ph sz="quarter" idx="16" hasCustomPrompt="1"/>
          </p:nvPr>
        </p:nvSpPr>
        <p:spPr>
          <a:xfrm>
            <a:off x="6645187" y="2194560"/>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6" name="Content Placeholder 7">
            <a:extLst>
              <a:ext uri="{FF2B5EF4-FFF2-40B4-BE49-F238E27FC236}">
                <a16:creationId xmlns:a16="http://schemas.microsoft.com/office/drawing/2014/main" id="{00F2C7D5-0C93-479A-82A7-1A69785D1E4E}"/>
              </a:ext>
            </a:extLst>
          </p:cNvPr>
          <p:cNvSpPr>
            <a:spLocks noGrp="1"/>
          </p:cNvSpPr>
          <p:nvPr>
            <p:ph sz="quarter" idx="17" hasCustomPrompt="1"/>
          </p:nvPr>
        </p:nvSpPr>
        <p:spPr>
          <a:xfrm>
            <a:off x="790841"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7" name="Content Placeholder 7">
            <a:extLst>
              <a:ext uri="{FF2B5EF4-FFF2-40B4-BE49-F238E27FC236}">
                <a16:creationId xmlns:a16="http://schemas.microsoft.com/office/drawing/2014/main" id="{938BF167-4E21-47DD-9F62-F1AAD0F2E99A}"/>
              </a:ext>
            </a:extLst>
          </p:cNvPr>
          <p:cNvSpPr>
            <a:spLocks noGrp="1"/>
          </p:cNvSpPr>
          <p:nvPr>
            <p:ph sz="quarter" idx="18" hasCustomPrompt="1"/>
          </p:nvPr>
        </p:nvSpPr>
        <p:spPr>
          <a:xfrm>
            <a:off x="9572359"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8" name="Content Placeholder 7">
            <a:extLst>
              <a:ext uri="{FF2B5EF4-FFF2-40B4-BE49-F238E27FC236}">
                <a16:creationId xmlns:a16="http://schemas.microsoft.com/office/drawing/2014/main" id="{52E1CDD4-7A51-49E3-A015-3118CFC4F3E1}"/>
              </a:ext>
            </a:extLst>
          </p:cNvPr>
          <p:cNvSpPr>
            <a:spLocks noGrp="1"/>
          </p:cNvSpPr>
          <p:nvPr>
            <p:ph sz="quarter" idx="19" hasCustomPrompt="1"/>
          </p:nvPr>
        </p:nvSpPr>
        <p:spPr>
          <a:xfrm>
            <a:off x="3718014"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9" name="Content Placeholder 7">
            <a:extLst>
              <a:ext uri="{FF2B5EF4-FFF2-40B4-BE49-F238E27FC236}">
                <a16:creationId xmlns:a16="http://schemas.microsoft.com/office/drawing/2014/main" id="{6D15639F-1211-4224-BE37-0290D3BB0C2E}"/>
              </a:ext>
            </a:extLst>
          </p:cNvPr>
          <p:cNvSpPr>
            <a:spLocks noGrp="1"/>
          </p:cNvSpPr>
          <p:nvPr>
            <p:ph sz="quarter" idx="20" hasCustomPrompt="1"/>
          </p:nvPr>
        </p:nvSpPr>
        <p:spPr>
          <a:xfrm>
            <a:off x="6645187" y="4059936"/>
            <a:ext cx="1828800" cy="1097280"/>
          </a:xfrm>
        </p:spPr>
        <p:txBody>
          <a:bodyPr>
            <a:noAutofit/>
          </a:bodyPr>
          <a:lstStyle>
            <a:lvl1pPr marL="0" indent="0">
              <a:buNone/>
              <a:defRPr sz="1100">
                <a:solidFill>
                  <a:schemeClr val="tx1"/>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Tree>
    <p:extLst>
      <p:ext uri="{BB962C8B-B14F-4D97-AF65-F5344CB8AC3E}">
        <p14:creationId xmlns:p14="http://schemas.microsoft.com/office/powerpoint/2010/main" val="351906301"/>
      </p:ext>
    </p:extLst>
  </p:cSld>
  <p:clrMapOvr>
    <a:masterClrMapping/>
  </p:clrMapOvr>
  <p:transition>
    <p:fade/>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Co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B174-8DFF-7AB5-F486-297765C374F7}"/>
              </a:ext>
            </a:extLst>
          </p:cNvPr>
          <p:cNvSpPr>
            <a:spLocks noGrp="1"/>
          </p:cNvSpPr>
          <p:nvPr>
            <p:ph type="title" hasCustomPrompt="1"/>
          </p:nvPr>
        </p:nvSpPr>
        <p:spPr/>
        <p:txBody>
          <a:bodyPr/>
          <a:lstStyle>
            <a:lvl1pPr>
              <a:defRPr/>
            </a:lvl1pPr>
          </a:lstStyle>
          <a:p>
            <a:r>
              <a:rPr lang="en-US" dirty="0"/>
              <a:t>Code layout</a:t>
            </a:r>
          </a:p>
        </p:txBody>
      </p:sp>
      <p:sp>
        <p:nvSpPr>
          <p:cNvPr id="5" name="Content Placeholder 4">
            <a:extLst>
              <a:ext uri="{FF2B5EF4-FFF2-40B4-BE49-F238E27FC236}">
                <a16:creationId xmlns:a16="http://schemas.microsoft.com/office/drawing/2014/main" id="{63EAEE91-C59D-07DA-60E8-8CC9D95E21D1}"/>
              </a:ext>
            </a:extLst>
          </p:cNvPr>
          <p:cNvSpPr>
            <a:spLocks noGrp="1"/>
          </p:cNvSpPr>
          <p:nvPr>
            <p:ph sz="quarter" idx="11" hasCustomPrompt="1"/>
          </p:nvPr>
        </p:nvSpPr>
        <p:spPr>
          <a:xfrm>
            <a:off x="426596" y="1371600"/>
            <a:ext cx="11422504" cy="1508105"/>
          </a:xfrm>
        </p:spPr>
        <p:txBody>
          <a:bodyPr/>
          <a:lstStyle>
            <a:lvl1pPr marL="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2pPr>
            <a:lvl3pPr marL="4572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3pPr>
            <a:lvl4pPr marL="6858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4pPr>
            <a:lvl5pPr marL="9144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5pPr>
          </a:lstStyle>
          <a:p>
            <a:pPr lvl="0"/>
            <a:r>
              <a:rPr lang="en-US" dirty="0"/>
              <a:t>Type or paste plain-text code here; or click icon to add image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5685290"/>
      </p:ext>
    </p:extLst>
  </p:cSld>
  <p:clrMapOvr>
    <a:masterClrMapping/>
  </p:clrMapOvr>
  <p:transition>
    <p:fade/>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Code - 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B174-8DFF-7AB5-F486-297765C374F7}"/>
              </a:ext>
            </a:extLst>
          </p:cNvPr>
          <p:cNvSpPr>
            <a:spLocks noGrp="1"/>
          </p:cNvSpPr>
          <p:nvPr>
            <p:ph type="title" hasCustomPrompt="1"/>
          </p:nvPr>
        </p:nvSpPr>
        <p:spPr/>
        <p:txBody>
          <a:bodyPr/>
          <a:lstStyle>
            <a:lvl1pPr>
              <a:defRPr/>
            </a:lvl1pPr>
          </a:lstStyle>
          <a:p>
            <a:r>
              <a:rPr lang="en-US" dirty="0"/>
              <a:t>Two-column code layout</a:t>
            </a:r>
          </a:p>
        </p:txBody>
      </p:sp>
      <p:sp>
        <p:nvSpPr>
          <p:cNvPr id="5" name="Content Placeholder 4">
            <a:extLst>
              <a:ext uri="{FF2B5EF4-FFF2-40B4-BE49-F238E27FC236}">
                <a16:creationId xmlns:a16="http://schemas.microsoft.com/office/drawing/2014/main" id="{63EAEE91-C59D-07DA-60E8-8CC9D95E21D1}"/>
              </a:ext>
            </a:extLst>
          </p:cNvPr>
          <p:cNvSpPr>
            <a:spLocks noGrp="1"/>
          </p:cNvSpPr>
          <p:nvPr>
            <p:ph sz="quarter" idx="11" hasCustomPrompt="1"/>
          </p:nvPr>
        </p:nvSpPr>
        <p:spPr>
          <a:xfrm>
            <a:off x="426596" y="1371600"/>
            <a:ext cx="5540816" cy="1508105"/>
          </a:xfrm>
        </p:spPr>
        <p:txBody>
          <a:bodyPr/>
          <a:lstStyle>
            <a:lvl1pPr marL="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2pPr>
            <a:lvl3pPr marL="4572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3pPr>
            <a:lvl4pPr marL="6858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4pPr>
            <a:lvl5pPr marL="9144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4">
            <a:extLst>
              <a:ext uri="{FF2B5EF4-FFF2-40B4-BE49-F238E27FC236}">
                <a16:creationId xmlns:a16="http://schemas.microsoft.com/office/drawing/2014/main" id="{20C3EBB8-17E1-75C6-AEB6-BDAD88882522}"/>
              </a:ext>
            </a:extLst>
          </p:cNvPr>
          <p:cNvSpPr>
            <a:spLocks noGrp="1"/>
          </p:cNvSpPr>
          <p:nvPr>
            <p:ph sz="quarter" idx="12" hasCustomPrompt="1"/>
          </p:nvPr>
        </p:nvSpPr>
        <p:spPr>
          <a:xfrm>
            <a:off x="6308284" y="1371600"/>
            <a:ext cx="5540816" cy="1508105"/>
          </a:xfrm>
        </p:spPr>
        <p:txBody>
          <a:bodyPr/>
          <a:lstStyle>
            <a:lvl1pPr marL="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1pPr>
            <a:lvl2pPr marL="2286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2pPr>
            <a:lvl3pPr marL="4572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3pPr>
            <a:lvl4pPr marL="6858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4pPr>
            <a:lvl5pPr marL="914400" indent="0">
              <a:spcAft>
                <a:spcPts val="600"/>
              </a:spcAft>
              <a:buNone/>
              <a:defRPr sz="1600">
                <a:latin typeface="Amazon Ember Mono" panose="020B0509020204020204" pitchFamily="49" charset="0"/>
                <a:ea typeface="Amazon Ember Mono" panose="020B0509020204020204" pitchFamily="49" charset="0"/>
                <a:cs typeface="Amazon Ember Mono" panose="020B05090202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46452781"/>
      </p:ext>
    </p:extLst>
  </p:cSld>
  <p:clrMapOvr>
    <a:masterClrMapping/>
  </p:clrMapOvr>
  <p:transition>
    <p:fade/>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Get start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5310-C23D-47DD-AC47-BB87E7EEC1B4}"/>
              </a:ext>
            </a:extLst>
          </p:cNvPr>
          <p:cNvSpPr>
            <a:spLocks noGrp="1"/>
          </p:cNvSpPr>
          <p:nvPr>
            <p:ph type="title" hasCustomPrompt="1"/>
          </p:nvPr>
        </p:nvSpPr>
        <p:spPr/>
        <p:txBody>
          <a:bodyPr/>
          <a:lstStyle>
            <a:lvl1pPr>
              <a:defRPr/>
            </a:lvl1pPr>
          </a:lstStyle>
          <a:p>
            <a:r>
              <a:rPr lang="en-US" dirty="0"/>
              <a:t>Get started</a:t>
            </a:r>
          </a:p>
        </p:txBody>
      </p:sp>
      <p:sp>
        <p:nvSpPr>
          <p:cNvPr id="3" name="Rectangle: Rounded Corners 2">
            <a:extLst>
              <a:ext uri="{FF2B5EF4-FFF2-40B4-BE49-F238E27FC236}">
                <a16:creationId xmlns:a16="http://schemas.microsoft.com/office/drawing/2014/main" id="{9C2051E2-89E7-42F4-8F96-C8FF138B25DE}"/>
              </a:ext>
            </a:extLst>
          </p:cNvPr>
          <p:cNvSpPr>
            <a:spLocks noChangeAspect="1"/>
          </p:cNvSpPr>
          <p:nvPr userDrawn="1"/>
        </p:nvSpPr>
        <p:spPr>
          <a:xfrm>
            <a:off x="829573" y="1799085"/>
            <a:ext cx="3259760" cy="3408182"/>
          </a:xfrm>
          <a:prstGeom prst="roundRect">
            <a:avLst>
              <a:gd name="adj" fmla="val 10990"/>
            </a:avLst>
          </a:prstGeom>
          <a:noFill/>
          <a:ln w="38100">
            <a:gradFill>
              <a:gsLst>
                <a:gs pos="0">
                  <a:schemeClr val="accent2"/>
                </a:gs>
                <a:gs pos="100000">
                  <a:schemeClr val="accent4"/>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4" name="Rectangle: Rounded Corners 3">
            <a:extLst>
              <a:ext uri="{FF2B5EF4-FFF2-40B4-BE49-F238E27FC236}">
                <a16:creationId xmlns:a16="http://schemas.microsoft.com/office/drawing/2014/main" id="{40E4AA71-DCED-4395-B8CD-10EE258FEC2E}"/>
              </a:ext>
            </a:extLst>
          </p:cNvPr>
          <p:cNvSpPr>
            <a:spLocks noChangeAspect="1"/>
          </p:cNvSpPr>
          <p:nvPr userDrawn="1"/>
        </p:nvSpPr>
        <p:spPr>
          <a:xfrm>
            <a:off x="4451796" y="1799085"/>
            <a:ext cx="3259760" cy="3408182"/>
          </a:xfrm>
          <a:prstGeom prst="roundRect">
            <a:avLst>
              <a:gd name="adj" fmla="val 9320"/>
            </a:avLst>
          </a:prstGeom>
          <a:noFill/>
          <a:ln w="38100">
            <a:gradFill>
              <a:gsLst>
                <a:gs pos="0">
                  <a:schemeClr val="accent2"/>
                </a:gs>
                <a:gs pos="100000">
                  <a:schemeClr val="accent4"/>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5" name="Rectangle: Rounded Corners 4">
            <a:extLst>
              <a:ext uri="{FF2B5EF4-FFF2-40B4-BE49-F238E27FC236}">
                <a16:creationId xmlns:a16="http://schemas.microsoft.com/office/drawing/2014/main" id="{25E96DDC-F13C-4B81-B960-E123F55A355F}"/>
              </a:ext>
            </a:extLst>
          </p:cNvPr>
          <p:cNvSpPr>
            <a:spLocks noChangeAspect="1"/>
          </p:cNvSpPr>
          <p:nvPr userDrawn="1"/>
        </p:nvSpPr>
        <p:spPr>
          <a:xfrm>
            <a:off x="8069454" y="1799085"/>
            <a:ext cx="3259760" cy="3408182"/>
          </a:xfrm>
          <a:prstGeom prst="roundRect">
            <a:avLst>
              <a:gd name="adj" fmla="val 8652"/>
            </a:avLst>
          </a:prstGeom>
          <a:noFill/>
          <a:ln w="38100">
            <a:gradFill>
              <a:gsLst>
                <a:gs pos="0">
                  <a:schemeClr val="accent2"/>
                </a:gs>
                <a:gs pos="100000">
                  <a:schemeClr val="accent4"/>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12" name="Picture Placeholder 19">
            <a:extLst>
              <a:ext uri="{FF2B5EF4-FFF2-40B4-BE49-F238E27FC236}">
                <a16:creationId xmlns:a16="http://schemas.microsoft.com/office/drawing/2014/main" id="{7633A5EB-8593-49CA-A350-D21B45CDA0BA}"/>
              </a:ext>
            </a:extLst>
          </p:cNvPr>
          <p:cNvSpPr>
            <a:spLocks noGrp="1"/>
          </p:cNvSpPr>
          <p:nvPr>
            <p:ph type="pic" sz="quarter" idx="17" hasCustomPrompt="1"/>
          </p:nvPr>
        </p:nvSpPr>
        <p:spPr>
          <a:xfrm>
            <a:off x="1381225" y="2290764"/>
            <a:ext cx="2194560" cy="1695450"/>
          </a:xfrm>
          <a:prstGeom prst="roundRect">
            <a:avLst>
              <a:gd name="adj" fmla="val 4167"/>
            </a:avLst>
          </a:prstGeom>
        </p:spPr>
        <p:txBody>
          <a:bodyPr anchor="ctr"/>
          <a:lstStyle>
            <a:lvl1pPr marL="0" indent="0" algn="ctr">
              <a:buNone/>
              <a:defRPr sz="1400"/>
            </a:lvl1pPr>
          </a:lstStyle>
          <a:p>
            <a:r>
              <a:rPr lang="en-US" dirty="0"/>
              <a:t>Click icon to add QR code</a:t>
            </a:r>
            <a:br>
              <a:rPr lang="en-US" dirty="0"/>
            </a:br>
            <a:br>
              <a:rPr lang="en-US" dirty="0"/>
            </a:br>
            <a:endParaRPr lang="en-US" dirty="0"/>
          </a:p>
        </p:txBody>
      </p:sp>
      <p:sp>
        <p:nvSpPr>
          <p:cNvPr id="13" name="Picture Placeholder 19">
            <a:extLst>
              <a:ext uri="{FF2B5EF4-FFF2-40B4-BE49-F238E27FC236}">
                <a16:creationId xmlns:a16="http://schemas.microsoft.com/office/drawing/2014/main" id="{E4A628D0-0922-43A5-B256-1C8CECF02ACB}"/>
              </a:ext>
            </a:extLst>
          </p:cNvPr>
          <p:cNvSpPr>
            <a:spLocks noGrp="1"/>
          </p:cNvSpPr>
          <p:nvPr>
            <p:ph type="pic" sz="quarter" idx="18" hasCustomPrompt="1"/>
          </p:nvPr>
        </p:nvSpPr>
        <p:spPr>
          <a:xfrm>
            <a:off x="4974870" y="2289952"/>
            <a:ext cx="2194560" cy="1695450"/>
          </a:xfrm>
          <a:prstGeom prst="roundRect">
            <a:avLst>
              <a:gd name="adj" fmla="val 4167"/>
            </a:avLst>
          </a:prstGeom>
        </p:spPr>
        <p:txBody>
          <a:bodyPr anchor="ctr"/>
          <a:lstStyle>
            <a:lvl1pPr marL="0" indent="0" algn="ctr">
              <a:buNone/>
              <a:defRPr sz="1400"/>
            </a:lvl1pPr>
          </a:lstStyle>
          <a:p>
            <a:r>
              <a:rPr lang="en-US" dirty="0"/>
              <a:t>Click icon to add QR code</a:t>
            </a:r>
            <a:br>
              <a:rPr lang="en-US" dirty="0"/>
            </a:br>
            <a:br>
              <a:rPr lang="en-US" dirty="0"/>
            </a:br>
            <a:endParaRPr lang="en-US" dirty="0"/>
          </a:p>
        </p:txBody>
      </p:sp>
      <p:sp>
        <p:nvSpPr>
          <p:cNvPr id="14" name="Picture Placeholder 19">
            <a:extLst>
              <a:ext uri="{FF2B5EF4-FFF2-40B4-BE49-F238E27FC236}">
                <a16:creationId xmlns:a16="http://schemas.microsoft.com/office/drawing/2014/main" id="{54EFD328-D536-4D61-930F-8B5E2C30986C}"/>
              </a:ext>
            </a:extLst>
          </p:cNvPr>
          <p:cNvSpPr>
            <a:spLocks noGrp="1"/>
          </p:cNvSpPr>
          <p:nvPr>
            <p:ph type="pic" sz="quarter" idx="19" hasCustomPrompt="1"/>
          </p:nvPr>
        </p:nvSpPr>
        <p:spPr>
          <a:xfrm>
            <a:off x="8634501" y="2289952"/>
            <a:ext cx="2194560" cy="1695450"/>
          </a:xfrm>
          <a:prstGeom prst="roundRect">
            <a:avLst>
              <a:gd name="adj" fmla="val 4167"/>
            </a:avLst>
          </a:prstGeom>
        </p:spPr>
        <p:txBody>
          <a:bodyPr anchor="ctr"/>
          <a:lstStyle>
            <a:lvl1pPr marL="0" indent="0" algn="ctr">
              <a:buNone/>
              <a:defRPr sz="1400"/>
            </a:lvl1pPr>
          </a:lstStyle>
          <a:p>
            <a:r>
              <a:rPr lang="en-US" dirty="0"/>
              <a:t>Click icon to add QR code</a:t>
            </a:r>
            <a:br>
              <a:rPr lang="en-US" dirty="0"/>
            </a:br>
            <a:br>
              <a:rPr lang="en-US" dirty="0"/>
            </a:br>
            <a:endParaRPr lang="en-US" dirty="0"/>
          </a:p>
        </p:txBody>
      </p:sp>
      <p:sp>
        <p:nvSpPr>
          <p:cNvPr id="15" name="Text Placeholder 2">
            <a:extLst>
              <a:ext uri="{FF2B5EF4-FFF2-40B4-BE49-F238E27FC236}">
                <a16:creationId xmlns:a16="http://schemas.microsoft.com/office/drawing/2014/main" id="{1181195A-A633-494B-A8A0-14F740257B72}"/>
              </a:ext>
            </a:extLst>
          </p:cNvPr>
          <p:cNvSpPr>
            <a:spLocks noGrp="1"/>
          </p:cNvSpPr>
          <p:nvPr>
            <p:ph type="body" idx="1" hasCustomPrompt="1"/>
          </p:nvPr>
        </p:nvSpPr>
        <p:spPr>
          <a:xfrm>
            <a:off x="862786" y="4293227"/>
            <a:ext cx="3147240"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here</a:t>
            </a:r>
          </a:p>
        </p:txBody>
      </p:sp>
      <p:sp>
        <p:nvSpPr>
          <p:cNvPr id="16" name="Text Placeholder 2">
            <a:extLst>
              <a:ext uri="{FF2B5EF4-FFF2-40B4-BE49-F238E27FC236}">
                <a16:creationId xmlns:a16="http://schemas.microsoft.com/office/drawing/2014/main" id="{58C3F1C9-3E6D-4C7C-92F7-EE32FE7302B9}"/>
              </a:ext>
            </a:extLst>
          </p:cNvPr>
          <p:cNvSpPr>
            <a:spLocks noGrp="1"/>
          </p:cNvSpPr>
          <p:nvPr>
            <p:ph type="body" idx="20" hasCustomPrompt="1"/>
          </p:nvPr>
        </p:nvSpPr>
        <p:spPr>
          <a:xfrm>
            <a:off x="4522380" y="4293227"/>
            <a:ext cx="3147240"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here</a:t>
            </a:r>
          </a:p>
        </p:txBody>
      </p:sp>
      <p:sp>
        <p:nvSpPr>
          <p:cNvPr id="17" name="Text Placeholder 2">
            <a:extLst>
              <a:ext uri="{FF2B5EF4-FFF2-40B4-BE49-F238E27FC236}">
                <a16:creationId xmlns:a16="http://schemas.microsoft.com/office/drawing/2014/main" id="{63322AD3-40F1-44AD-89B2-8316E2D6882D}"/>
              </a:ext>
            </a:extLst>
          </p:cNvPr>
          <p:cNvSpPr>
            <a:spLocks noGrp="1"/>
          </p:cNvSpPr>
          <p:nvPr>
            <p:ph type="body" idx="21" hasCustomPrompt="1"/>
          </p:nvPr>
        </p:nvSpPr>
        <p:spPr>
          <a:xfrm>
            <a:off x="8125714" y="4297375"/>
            <a:ext cx="3147240" cy="369332"/>
          </a:xfrm>
        </p:spPr>
        <p:txBody>
          <a:bodyPr anchor="t"/>
          <a:lstStyle>
            <a:lvl1pPr marL="0" indent="0" algn="ctr">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Type content here</a:t>
            </a:r>
          </a:p>
        </p:txBody>
      </p:sp>
    </p:spTree>
    <p:extLst>
      <p:ext uri="{BB962C8B-B14F-4D97-AF65-F5344CB8AC3E}">
        <p14:creationId xmlns:p14="http://schemas.microsoft.com/office/powerpoint/2010/main" val="1617844172"/>
      </p:ext>
    </p:extLst>
  </p:cSld>
  <p:clrMapOvr>
    <a:masterClrMapping/>
  </p:clrMapOvr>
  <p:transition>
    <p:fade/>
  </p:transition>
  <p:extLst>
    <p:ext uri="{DCECCB84-F9BA-43D5-87BE-67443E8EF086}">
      <p15:sldGuideLst xmlns:p15="http://schemas.microsoft.com/office/powerpoint/2012/main">
        <p15:guide id="1" orient="horz" pos="2688">
          <p15:clr>
            <a:srgbClr val="FBAE40"/>
          </p15:clr>
        </p15:guide>
      </p15:sldGuideLst>
    </p:ext>
  </p:extLst>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preserve="1" userDrawn="1">
  <p:cSld name="Thank You_gradient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71881157-0DF8-49E6-B684-3E8FD245EE8E}"/>
              </a:ext>
            </a:extLst>
          </p:cNvPr>
          <p:cNvSpPr>
            <a:spLocks noGrp="1"/>
          </p:cNvSpPr>
          <p:nvPr>
            <p:ph type="body" sz="quarter" idx="10" hasCustomPrompt="1"/>
          </p:nvPr>
        </p:nvSpPr>
        <p:spPr>
          <a:xfrm>
            <a:off x="431800" y="3453368"/>
            <a:ext cx="3703320" cy="369332"/>
          </a:xfrm>
          <a:prstGeom prst="rect">
            <a:avLst/>
          </a:prstGeom>
        </p:spPr>
        <p:txBody>
          <a:bodyPr anchor="b"/>
          <a:lstStyle>
            <a:lvl1pPr marL="0" indent="0">
              <a:buNone/>
              <a:defRPr sz="2000" b="1"/>
            </a:lvl1pPr>
          </a:lstStyle>
          <a:p>
            <a:pPr lvl="0"/>
            <a:r>
              <a:rPr lang="en-US" dirty="0"/>
              <a:t>Speaker name (pronouns)</a:t>
            </a:r>
          </a:p>
        </p:txBody>
      </p:sp>
      <p:sp>
        <p:nvSpPr>
          <p:cNvPr id="13" name="Text Placeholder 12">
            <a:extLst>
              <a:ext uri="{FF2B5EF4-FFF2-40B4-BE49-F238E27FC236}">
                <a16:creationId xmlns:a16="http://schemas.microsoft.com/office/drawing/2014/main" id="{EA2927B3-63A9-43F6-91E9-B153F0DF34DC}"/>
              </a:ext>
            </a:extLst>
          </p:cNvPr>
          <p:cNvSpPr>
            <a:spLocks noGrp="1"/>
          </p:cNvSpPr>
          <p:nvPr>
            <p:ph type="body" sz="quarter" idx="11" hasCustomPrompt="1"/>
          </p:nvPr>
        </p:nvSpPr>
        <p:spPr>
          <a:xfrm>
            <a:off x="431800" y="3835400"/>
            <a:ext cx="3703320" cy="1128486"/>
          </a:xfrm>
          <a:prstGeom prst="rect">
            <a:avLst/>
          </a:prstGeom>
        </p:spPr>
        <p:txBody>
          <a:bodyPr>
            <a:noAutofit/>
          </a:bodyPr>
          <a:lstStyle>
            <a:lvl1pPr marL="0" indent="0">
              <a:lnSpc>
                <a:spcPct val="100000"/>
              </a:lnSpc>
              <a:spcAft>
                <a:spcPts val="600"/>
              </a:spcAft>
              <a:buNone/>
              <a:defRPr sz="1800"/>
            </a:lvl1pPr>
          </a:lstStyle>
          <a:p>
            <a:pPr lvl="0"/>
            <a:r>
              <a:rPr lang="en-US" dirty="0"/>
              <a:t>Speaker contact info </a:t>
            </a:r>
            <a:br>
              <a:rPr lang="en-US" dirty="0"/>
            </a:br>
            <a:r>
              <a:rPr lang="en-US" dirty="0"/>
              <a:t>(such as email or socials)</a:t>
            </a:r>
          </a:p>
        </p:txBody>
      </p:sp>
      <p:sp>
        <p:nvSpPr>
          <p:cNvPr id="43" name="Title 42">
            <a:extLst>
              <a:ext uri="{FF2B5EF4-FFF2-40B4-BE49-F238E27FC236}">
                <a16:creationId xmlns:a16="http://schemas.microsoft.com/office/drawing/2014/main" id="{0D9B8DBA-78C6-4788-90BB-271D175CD3A8}"/>
              </a:ext>
            </a:extLst>
          </p:cNvPr>
          <p:cNvSpPr>
            <a:spLocks noGrp="1"/>
          </p:cNvSpPr>
          <p:nvPr>
            <p:ph type="title" hasCustomPrompt="1"/>
          </p:nvPr>
        </p:nvSpPr>
        <p:spPr>
          <a:xfrm>
            <a:off x="0" y="-660868"/>
            <a:ext cx="12192000" cy="638175"/>
          </a:xfrm>
          <a:prstGeom prst="rect">
            <a:avLst/>
          </a:prstGeom>
        </p:spPr>
        <p:txBody>
          <a:bodyPr/>
          <a:lstStyle>
            <a:lvl1pPr>
              <a:defRPr>
                <a:solidFill>
                  <a:schemeClr val="bg1">
                    <a:lumMod val="65000"/>
                    <a:lumOff val="35000"/>
                  </a:schemeClr>
                </a:solidFill>
              </a:defRPr>
            </a:lvl1pPr>
          </a:lstStyle>
          <a:p>
            <a:r>
              <a:rPr lang="en-US"/>
              <a:t>Thank you layout</a:t>
            </a:r>
          </a:p>
        </p:txBody>
      </p:sp>
      <p:sp>
        <p:nvSpPr>
          <p:cNvPr id="3" name="TextBox 2">
            <a:extLst>
              <a:ext uri="{FF2B5EF4-FFF2-40B4-BE49-F238E27FC236}">
                <a16:creationId xmlns:a16="http://schemas.microsoft.com/office/drawing/2014/main" id="{B40EF7F8-9F2B-B523-D4B9-FDEDC073F8E5}"/>
              </a:ext>
            </a:extLst>
          </p:cNvPr>
          <p:cNvSpPr txBox="1"/>
          <p:nvPr userDrawn="1"/>
        </p:nvSpPr>
        <p:spPr bwMode="white">
          <a:xfrm>
            <a:off x="419100" y="1900795"/>
            <a:ext cx="5676900" cy="956453"/>
          </a:xfrm>
          <a:prstGeom prst="rect">
            <a:avLst/>
          </a:prstGeom>
          <a:noFill/>
        </p:spPr>
        <p:txBody>
          <a:bodyPr lIns="0" tIns="0" rIns="0" bIns="0"/>
          <a:lstStyle>
            <a:lvl1pPr defTabSz="1097278">
              <a:lnSpc>
                <a:spcPct val="90000"/>
              </a:lnSpc>
              <a:spcBef>
                <a:spcPct val="0"/>
              </a:spcBef>
              <a:buNone/>
              <a:defRPr lang="en-US" sz="6600" b="0" cap="none" spc="-118" baseline="0" dirty="0" smtClean="0">
                <a:ln w="3175">
                  <a:noFill/>
                </a:ln>
                <a:solidFill>
                  <a:schemeClr val="bg1"/>
                </a:solidFill>
                <a:effectLst/>
                <a:latin typeface="Amazon Ember Display Heavy" panose="020F0803020204020204" pitchFamily="34" charset="0"/>
                <a:ea typeface="Amazon Ember Display Heavy" panose="020F0803020204020204" pitchFamily="34" charset="0"/>
                <a:cs typeface="Amazon Ember Display Heavy" panose="020F0803020204020204" pitchFamily="34" charset="0"/>
              </a:defRPr>
            </a:lvl1pPr>
          </a:lstStyle>
          <a:p>
            <a:pPr eaLnBrk="1" fontAlgn="auto" hangingPunct="1">
              <a:spcAft>
                <a:spcPts val="0"/>
              </a:spcAft>
              <a:defRPr/>
            </a:pPr>
            <a:r>
              <a:rPr sz="6600" b="1" i="0" spc="-150" dirty="0">
                <a:solidFill>
                  <a:schemeClr val="tx1"/>
                </a:solidFill>
                <a:latin typeface="+mj-lt"/>
                <a:ea typeface="Amazon Ember Display" panose="020F0603020204020204" pitchFamily="34" charset="0"/>
                <a:cs typeface="Amazon Ember Display" panose="020F0603020204020204" pitchFamily="34" charset="0"/>
              </a:rPr>
              <a:t>Thank you!</a:t>
            </a:r>
          </a:p>
        </p:txBody>
      </p:sp>
      <p:sp>
        <p:nvSpPr>
          <p:cNvPr id="2" name="TextBox 1">
            <a:extLst>
              <a:ext uri="{FF2B5EF4-FFF2-40B4-BE49-F238E27FC236}">
                <a16:creationId xmlns:a16="http://schemas.microsoft.com/office/drawing/2014/main" id="{CB12D1FC-D6F1-F8D9-1A7D-840D19BF30F3}"/>
              </a:ext>
            </a:extLst>
          </p:cNvPr>
          <p:cNvSpPr txBox="1"/>
          <p:nvPr userDrawn="1"/>
        </p:nvSpPr>
        <p:spPr>
          <a:xfrm>
            <a:off x="433635" y="6488495"/>
            <a:ext cx="2849173" cy="276999"/>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solidFill>
                <a:effectLst/>
                <a:uLnTx/>
                <a:uFillTx/>
                <a:latin typeface="Amazon Ember Display"/>
                <a:ea typeface="+mn-ea"/>
                <a:cs typeface="+mn-cs"/>
              </a:rPr>
              <a:t>Amazon Web Services, AWS, the Powered by AWS logo, and all AWS service names used in this slide deck are trademarks of Amazon.com, Inc. or its affiliates.</a:t>
            </a:r>
          </a:p>
        </p:txBody>
      </p:sp>
      <p:sp>
        <p:nvSpPr>
          <p:cNvPr id="4" name="TextBox 3">
            <a:extLst>
              <a:ext uri="{FF2B5EF4-FFF2-40B4-BE49-F238E27FC236}">
                <a16:creationId xmlns:a16="http://schemas.microsoft.com/office/drawing/2014/main" id="{64DC951A-2FFD-5A4C-096D-F9F9392110DC}"/>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2"/>
                </a:solidFill>
                <a:effectLst/>
                <a:uLnTx/>
                <a:uFillTx/>
                <a:latin typeface="Amazon Ember Display"/>
                <a:ea typeface="+mn-ea"/>
                <a:cs typeface="+mn-cs"/>
              </a:rPr>
              <a:t>© 2024, Amazon Web Services, Inc. or its affiliates. All rights reserved</a:t>
            </a:r>
          </a:p>
        </p:txBody>
      </p:sp>
    </p:spTree>
    <p:extLst>
      <p:ext uri="{BB962C8B-B14F-4D97-AF65-F5344CB8AC3E}">
        <p14:creationId xmlns:p14="http://schemas.microsoft.com/office/powerpoint/2010/main" val="2356063787"/>
      </p:ext>
    </p:extLst>
  </p:cSld>
  <p:clrMapOvr>
    <a:masterClrMapping/>
  </p:clrMapOvr>
  <p:transition>
    <p:fade/>
  </p:transition>
  <p:extLst>
    <p:ext uri="{DCECCB84-F9BA-43D5-87BE-67443E8EF086}">
      <p15:sldGuideLst xmlns:p15="http://schemas.microsoft.com/office/powerpoint/2012/main">
        <p15:guide id="1" pos="264">
          <p15:clr>
            <a:srgbClr val="FBAE40"/>
          </p15:clr>
        </p15:guide>
      </p15:sldGuideLst>
    </p:ext>
  </p:extLst>
</p:sldLayout>
</file>

<file path=ppt/slideLayouts/slideLayout415.xml><?xml version="1.0" encoding="utf-8"?>
<p:sldLayout xmlns:a="http://schemas.openxmlformats.org/drawingml/2006/main" xmlns:r="http://schemas.openxmlformats.org/officeDocument/2006/relationships" xmlns:p="http://schemas.openxmlformats.org/presentationml/2006/main" showMasterSp="0" preserve="1" userDrawn="1">
  <p:cSld name="Thank You_gradient 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3" name="Title 42">
            <a:extLst>
              <a:ext uri="{FF2B5EF4-FFF2-40B4-BE49-F238E27FC236}">
                <a16:creationId xmlns:a16="http://schemas.microsoft.com/office/drawing/2014/main" id="{0D9B8DBA-78C6-4788-90BB-271D175CD3A8}"/>
              </a:ext>
            </a:extLst>
          </p:cNvPr>
          <p:cNvSpPr>
            <a:spLocks noGrp="1"/>
          </p:cNvSpPr>
          <p:nvPr>
            <p:ph type="title" hasCustomPrompt="1"/>
          </p:nvPr>
        </p:nvSpPr>
        <p:spPr>
          <a:xfrm>
            <a:off x="0" y="-660868"/>
            <a:ext cx="12192000" cy="638175"/>
          </a:xfrm>
          <a:prstGeom prst="rect">
            <a:avLst/>
          </a:prstGeom>
        </p:spPr>
        <p:txBody>
          <a:bodyPr/>
          <a:lstStyle>
            <a:lvl1pPr>
              <a:defRPr>
                <a:solidFill>
                  <a:schemeClr val="bg1">
                    <a:lumMod val="65000"/>
                    <a:lumOff val="35000"/>
                  </a:schemeClr>
                </a:solidFill>
              </a:defRPr>
            </a:lvl1pPr>
          </a:lstStyle>
          <a:p>
            <a:r>
              <a:rPr lang="en-US"/>
              <a:t>Thank you layout</a:t>
            </a:r>
          </a:p>
        </p:txBody>
      </p:sp>
      <p:sp>
        <p:nvSpPr>
          <p:cNvPr id="3" name="TextBox 2">
            <a:extLst>
              <a:ext uri="{FF2B5EF4-FFF2-40B4-BE49-F238E27FC236}">
                <a16:creationId xmlns:a16="http://schemas.microsoft.com/office/drawing/2014/main" id="{B40EF7F8-9F2B-B523-D4B9-FDEDC073F8E5}"/>
              </a:ext>
            </a:extLst>
          </p:cNvPr>
          <p:cNvSpPr txBox="1"/>
          <p:nvPr userDrawn="1"/>
        </p:nvSpPr>
        <p:spPr bwMode="white">
          <a:xfrm>
            <a:off x="419100" y="1900795"/>
            <a:ext cx="5676900" cy="956453"/>
          </a:xfrm>
          <a:prstGeom prst="rect">
            <a:avLst/>
          </a:prstGeom>
          <a:noFill/>
        </p:spPr>
        <p:txBody>
          <a:bodyPr lIns="0" tIns="0" rIns="0" bIns="0"/>
          <a:lstStyle>
            <a:lvl1pPr defTabSz="1097278">
              <a:lnSpc>
                <a:spcPct val="90000"/>
              </a:lnSpc>
              <a:spcBef>
                <a:spcPct val="0"/>
              </a:spcBef>
              <a:buNone/>
              <a:defRPr lang="en-US" sz="6600" b="0" cap="none" spc="-118" baseline="0" dirty="0" smtClean="0">
                <a:ln w="3175">
                  <a:noFill/>
                </a:ln>
                <a:solidFill>
                  <a:schemeClr val="bg1"/>
                </a:solidFill>
                <a:effectLst/>
                <a:latin typeface="Amazon Ember Display Heavy" panose="020F0803020204020204" pitchFamily="34" charset="0"/>
                <a:ea typeface="Amazon Ember Display Heavy" panose="020F0803020204020204" pitchFamily="34" charset="0"/>
                <a:cs typeface="Amazon Ember Display Heavy" panose="020F0803020204020204" pitchFamily="34" charset="0"/>
              </a:defRPr>
            </a:lvl1pPr>
          </a:lstStyle>
          <a:p>
            <a:pPr eaLnBrk="1" fontAlgn="auto" hangingPunct="1">
              <a:spcAft>
                <a:spcPts val="0"/>
              </a:spcAft>
              <a:defRPr/>
            </a:pPr>
            <a:r>
              <a:rPr sz="6600" b="1" i="0" spc="-150" dirty="0">
                <a:solidFill>
                  <a:schemeClr val="tx1"/>
                </a:solidFill>
                <a:latin typeface="+mj-lt"/>
                <a:ea typeface="Amazon Ember Display" panose="020F0603020204020204" pitchFamily="34" charset="0"/>
                <a:cs typeface="Amazon Ember Display" panose="020F0603020204020204" pitchFamily="34" charset="0"/>
              </a:rPr>
              <a:t>Thank you!</a:t>
            </a:r>
          </a:p>
        </p:txBody>
      </p:sp>
      <p:sp>
        <p:nvSpPr>
          <p:cNvPr id="2" name="TextBox 1">
            <a:extLst>
              <a:ext uri="{FF2B5EF4-FFF2-40B4-BE49-F238E27FC236}">
                <a16:creationId xmlns:a16="http://schemas.microsoft.com/office/drawing/2014/main" id="{CB12D1FC-D6F1-F8D9-1A7D-840D19BF30F3}"/>
              </a:ext>
            </a:extLst>
          </p:cNvPr>
          <p:cNvSpPr txBox="1"/>
          <p:nvPr userDrawn="1"/>
        </p:nvSpPr>
        <p:spPr>
          <a:xfrm>
            <a:off x="433635" y="6488495"/>
            <a:ext cx="2849173" cy="276999"/>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solidFill>
                <a:effectLst/>
                <a:uLnTx/>
                <a:uFillTx/>
                <a:latin typeface="Amazon Ember Display"/>
                <a:ea typeface="+mn-ea"/>
                <a:cs typeface="+mn-cs"/>
              </a:rPr>
              <a:t>Amazon Web Services, AWS, the Powered by AWS logo, and all AWS service names used in this slide deck are trademarks of Amazon.com, Inc. or its affiliates.</a:t>
            </a:r>
          </a:p>
        </p:txBody>
      </p:sp>
      <p:sp>
        <p:nvSpPr>
          <p:cNvPr id="4" name="TextBox 3">
            <a:extLst>
              <a:ext uri="{FF2B5EF4-FFF2-40B4-BE49-F238E27FC236}">
                <a16:creationId xmlns:a16="http://schemas.microsoft.com/office/drawing/2014/main" id="{64DC951A-2FFD-5A4C-096D-F9F9392110DC}"/>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2"/>
                </a:solidFill>
                <a:effectLst/>
                <a:uLnTx/>
                <a:uFillTx/>
                <a:latin typeface="Amazon Ember Display"/>
                <a:ea typeface="+mn-ea"/>
                <a:cs typeface="+mn-cs"/>
              </a:rPr>
              <a:t>© 2024, Amazon Web Services, Inc. or its affiliates. All rights reserved</a:t>
            </a:r>
          </a:p>
        </p:txBody>
      </p:sp>
      <p:sp>
        <p:nvSpPr>
          <p:cNvPr id="8" name="Text Placeholder 10">
            <a:extLst>
              <a:ext uri="{FF2B5EF4-FFF2-40B4-BE49-F238E27FC236}">
                <a16:creationId xmlns:a16="http://schemas.microsoft.com/office/drawing/2014/main" id="{5D8F2C03-908A-4494-8E3C-8FABEA3AF7DE}"/>
              </a:ext>
            </a:extLst>
          </p:cNvPr>
          <p:cNvSpPr>
            <a:spLocks noGrp="1"/>
          </p:cNvSpPr>
          <p:nvPr>
            <p:ph type="body" sz="quarter" idx="10" hasCustomPrompt="1"/>
          </p:nvPr>
        </p:nvSpPr>
        <p:spPr>
          <a:xfrm>
            <a:off x="431800" y="3453368"/>
            <a:ext cx="3703320" cy="369332"/>
          </a:xfrm>
          <a:prstGeom prst="rect">
            <a:avLst/>
          </a:prstGeom>
        </p:spPr>
        <p:txBody>
          <a:bodyPr anchor="b"/>
          <a:lstStyle>
            <a:lvl1pPr marL="0" indent="0">
              <a:buNone/>
              <a:defRPr sz="2000" b="1"/>
            </a:lvl1pPr>
          </a:lstStyle>
          <a:p>
            <a:pPr lvl="0"/>
            <a:r>
              <a:rPr lang="en-US" dirty="0"/>
              <a:t>Speaker name (pronouns)</a:t>
            </a:r>
          </a:p>
        </p:txBody>
      </p:sp>
      <p:sp>
        <p:nvSpPr>
          <p:cNvPr id="9" name="Text Placeholder 12">
            <a:extLst>
              <a:ext uri="{FF2B5EF4-FFF2-40B4-BE49-F238E27FC236}">
                <a16:creationId xmlns:a16="http://schemas.microsoft.com/office/drawing/2014/main" id="{C89F2AAE-73B0-4553-997B-38BDFD6F6ECF}"/>
              </a:ext>
            </a:extLst>
          </p:cNvPr>
          <p:cNvSpPr>
            <a:spLocks noGrp="1"/>
          </p:cNvSpPr>
          <p:nvPr>
            <p:ph type="body" sz="quarter" idx="11" hasCustomPrompt="1"/>
          </p:nvPr>
        </p:nvSpPr>
        <p:spPr>
          <a:xfrm>
            <a:off x="431800" y="3835400"/>
            <a:ext cx="3703320" cy="1128486"/>
          </a:xfrm>
          <a:prstGeom prst="rect">
            <a:avLst/>
          </a:prstGeom>
        </p:spPr>
        <p:txBody>
          <a:bodyPr>
            <a:noAutofit/>
          </a:bodyPr>
          <a:lstStyle>
            <a:lvl1pPr marL="0" indent="0">
              <a:lnSpc>
                <a:spcPct val="100000"/>
              </a:lnSpc>
              <a:spcAft>
                <a:spcPts val="600"/>
              </a:spcAft>
              <a:buNone/>
              <a:defRPr sz="1800"/>
            </a:lvl1pPr>
          </a:lstStyle>
          <a:p>
            <a:pPr lvl="0"/>
            <a:r>
              <a:rPr lang="en-US" dirty="0"/>
              <a:t>Speaker contact info </a:t>
            </a:r>
            <a:br>
              <a:rPr lang="en-US" dirty="0"/>
            </a:br>
            <a:r>
              <a:rPr lang="en-US" dirty="0"/>
              <a:t>(such as email or socials)</a:t>
            </a:r>
          </a:p>
        </p:txBody>
      </p:sp>
    </p:spTree>
    <p:extLst>
      <p:ext uri="{BB962C8B-B14F-4D97-AF65-F5344CB8AC3E}">
        <p14:creationId xmlns:p14="http://schemas.microsoft.com/office/powerpoint/2010/main" val="4247607703"/>
      </p:ext>
    </p:extLst>
  </p:cSld>
  <p:clrMapOvr>
    <a:masterClrMapping/>
  </p:clrMapOvr>
  <p:transition>
    <p:fade/>
  </p:transition>
  <p:extLst>
    <p:ext uri="{DCECCB84-F9BA-43D5-87BE-67443E8EF086}">
      <p15:sldGuideLst xmlns:p15="http://schemas.microsoft.com/office/powerpoint/2012/main">
        <p15:guide id="1" pos="264">
          <p15:clr>
            <a:srgbClr val="FBAE40"/>
          </p15:clr>
        </p15:guide>
      </p15:sldGuideLst>
    </p:ext>
  </p:extLst>
</p:sldLayout>
</file>

<file path=ppt/slideLayouts/slideLayout416.xml><?xml version="1.0" encoding="utf-8"?>
<p:sldLayout xmlns:a="http://schemas.openxmlformats.org/drawingml/2006/main" xmlns:r="http://schemas.openxmlformats.org/officeDocument/2006/relationships" xmlns:p="http://schemas.openxmlformats.org/presentationml/2006/main" showMasterSp="0" preserve="1" userDrawn="1">
  <p:cSld name="Thank You_gradient 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3" name="Title 42">
            <a:extLst>
              <a:ext uri="{FF2B5EF4-FFF2-40B4-BE49-F238E27FC236}">
                <a16:creationId xmlns:a16="http://schemas.microsoft.com/office/drawing/2014/main" id="{0D9B8DBA-78C6-4788-90BB-271D175CD3A8}"/>
              </a:ext>
            </a:extLst>
          </p:cNvPr>
          <p:cNvSpPr>
            <a:spLocks noGrp="1"/>
          </p:cNvSpPr>
          <p:nvPr>
            <p:ph type="title" hasCustomPrompt="1"/>
          </p:nvPr>
        </p:nvSpPr>
        <p:spPr>
          <a:xfrm>
            <a:off x="0" y="-660868"/>
            <a:ext cx="12192000" cy="638175"/>
          </a:xfrm>
          <a:prstGeom prst="rect">
            <a:avLst/>
          </a:prstGeom>
        </p:spPr>
        <p:txBody>
          <a:bodyPr/>
          <a:lstStyle>
            <a:lvl1pPr>
              <a:defRPr>
                <a:solidFill>
                  <a:schemeClr val="bg1">
                    <a:lumMod val="65000"/>
                    <a:lumOff val="35000"/>
                  </a:schemeClr>
                </a:solidFill>
              </a:defRPr>
            </a:lvl1pPr>
          </a:lstStyle>
          <a:p>
            <a:r>
              <a:rPr lang="en-US"/>
              <a:t>Thank you layout</a:t>
            </a:r>
          </a:p>
        </p:txBody>
      </p:sp>
      <p:sp>
        <p:nvSpPr>
          <p:cNvPr id="3" name="TextBox 2">
            <a:extLst>
              <a:ext uri="{FF2B5EF4-FFF2-40B4-BE49-F238E27FC236}">
                <a16:creationId xmlns:a16="http://schemas.microsoft.com/office/drawing/2014/main" id="{B40EF7F8-9F2B-B523-D4B9-FDEDC073F8E5}"/>
              </a:ext>
            </a:extLst>
          </p:cNvPr>
          <p:cNvSpPr txBox="1"/>
          <p:nvPr userDrawn="1"/>
        </p:nvSpPr>
        <p:spPr bwMode="white">
          <a:xfrm>
            <a:off x="419100" y="1900795"/>
            <a:ext cx="5676900" cy="956453"/>
          </a:xfrm>
          <a:prstGeom prst="rect">
            <a:avLst/>
          </a:prstGeom>
          <a:noFill/>
        </p:spPr>
        <p:txBody>
          <a:bodyPr lIns="0" tIns="0" rIns="0" bIns="0"/>
          <a:lstStyle>
            <a:lvl1pPr defTabSz="1097278">
              <a:lnSpc>
                <a:spcPct val="90000"/>
              </a:lnSpc>
              <a:spcBef>
                <a:spcPct val="0"/>
              </a:spcBef>
              <a:buNone/>
              <a:defRPr lang="en-US" sz="6600" b="0" cap="none" spc="-118" baseline="0" dirty="0" smtClean="0">
                <a:ln w="3175">
                  <a:noFill/>
                </a:ln>
                <a:solidFill>
                  <a:schemeClr val="bg1"/>
                </a:solidFill>
                <a:effectLst/>
                <a:latin typeface="Amazon Ember Display Heavy" panose="020F0803020204020204" pitchFamily="34" charset="0"/>
                <a:ea typeface="Amazon Ember Display Heavy" panose="020F0803020204020204" pitchFamily="34" charset="0"/>
                <a:cs typeface="Amazon Ember Display Heavy" panose="020F0803020204020204" pitchFamily="34" charset="0"/>
              </a:defRPr>
            </a:lvl1pPr>
          </a:lstStyle>
          <a:p>
            <a:pPr eaLnBrk="1" fontAlgn="auto" hangingPunct="1">
              <a:spcAft>
                <a:spcPts val="0"/>
              </a:spcAft>
              <a:defRPr/>
            </a:pPr>
            <a:r>
              <a:rPr sz="6600" b="1" i="0" spc="-150" dirty="0">
                <a:solidFill>
                  <a:schemeClr val="tx1"/>
                </a:solidFill>
                <a:latin typeface="+mj-lt"/>
                <a:ea typeface="Amazon Ember Display" panose="020F0603020204020204" pitchFamily="34" charset="0"/>
                <a:cs typeface="Amazon Ember Display" panose="020F0603020204020204" pitchFamily="34" charset="0"/>
              </a:rPr>
              <a:t>Thank you!</a:t>
            </a:r>
          </a:p>
        </p:txBody>
      </p:sp>
      <p:sp>
        <p:nvSpPr>
          <p:cNvPr id="2" name="TextBox 1">
            <a:extLst>
              <a:ext uri="{FF2B5EF4-FFF2-40B4-BE49-F238E27FC236}">
                <a16:creationId xmlns:a16="http://schemas.microsoft.com/office/drawing/2014/main" id="{CB12D1FC-D6F1-F8D9-1A7D-840D19BF30F3}"/>
              </a:ext>
            </a:extLst>
          </p:cNvPr>
          <p:cNvSpPr txBox="1"/>
          <p:nvPr userDrawn="1"/>
        </p:nvSpPr>
        <p:spPr>
          <a:xfrm>
            <a:off x="433635" y="6488495"/>
            <a:ext cx="2849173" cy="276999"/>
          </a:xfrm>
          <a:prstGeom prst="rect">
            <a:avLst/>
          </a:prstGeom>
          <a:noFill/>
        </p:spPr>
        <p:txBody>
          <a:bodyPr wrap="square" lIns="0"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solidFill>
                <a:effectLst/>
                <a:uLnTx/>
                <a:uFillTx/>
                <a:latin typeface="Amazon Ember Display"/>
                <a:ea typeface="+mn-ea"/>
                <a:cs typeface="+mn-cs"/>
              </a:rPr>
              <a:t>Amazon Web Services, AWS, the Powered by AWS logo, and all AWS service names used in this slide deck are trademarks of Amazon.com, Inc. or its affiliates.</a:t>
            </a:r>
          </a:p>
        </p:txBody>
      </p:sp>
      <p:sp>
        <p:nvSpPr>
          <p:cNvPr id="4" name="TextBox 3">
            <a:extLst>
              <a:ext uri="{FF2B5EF4-FFF2-40B4-BE49-F238E27FC236}">
                <a16:creationId xmlns:a16="http://schemas.microsoft.com/office/drawing/2014/main" id="{64DC951A-2FFD-5A4C-096D-F9F9392110DC}"/>
              </a:ext>
            </a:extLst>
          </p:cNvPr>
          <p:cNvSpPr txBox="1"/>
          <p:nvPr userDrawn="1"/>
        </p:nvSpPr>
        <p:spPr>
          <a:xfrm>
            <a:off x="330617" y="6392988"/>
            <a:ext cx="2601994"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2"/>
                </a:solidFill>
                <a:effectLst/>
                <a:uLnTx/>
                <a:uFillTx/>
                <a:latin typeface="Amazon Ember Display"/>
                <a:ea typeface="+mn-ea"/>
                <a:cs typeface="+mn-cs"/>
              </a:rPr>
              <a:t>© 2024, Amazon Web Services, Inc. or its affiliates. All rights reserved</a:t>
            </a:r>
          </a:p>
        </p:txBody>
      </p:sp>
      <p:sp>
        <p:nvSpPr>
          <p:cNvPr id="8" name="Text Placeholder 10">
            <a:extLst>
              <a:ext uri="{FF2B5EF4-FFF2-40B4-BE49-F238E27FC236}">
                <a16:creationId xmlns:a16="http://schemas.microsoft.com/office/drawing/2014/main" id="{085A13E1-A54D-45D1-BF75-AB17A9E234FA}"/>
              </a:ext>
            </a:extLst>
          </p:cNvPr>
          <p:cNvSpPr>
            <a:spLocks noGrp="1"/>
          </p:cNvSpPr>
          <p:nvPr>
            <p:ph type="body" sz="quarter" idx="10" hasCustomPrompt="1"/>
          </p:nvPr>
        </p:nvSpPr>
        <p:spPr>
          <a:xfrm>
            <a:off x="431800" y="3453368"/>
            <a:ext cx="3703320" cy="369332"/>
          </a:xfrm>
          <a:prstGeom prst="rect">
            <a:avLst/>
          </a:prstGeom>
        </p:spPr>
        <p:txBody>
          <a:bodyPr anchor="b"/>
          <a:lstStyle>
            <a:lvl1pPr marL="0" indent="0">
              <a:buNone/>
              <a:defRPr sz="2000" b="1"/>
            </a:lvl1pPr>
          </a:lstStyle>
          <a:p>
            <a:pPr lvl="0"/>
            <a:r>
              <a:rPr lang="en-US" dirty="0"/>
              <a:t>Speaker name (pronouns)</a:t>
            </a:r>
          </a:p>
        </p:txBody>
      </p:sp>
      <p:sp>
        <p:nvSpPr>
          <p:cNvPr id="9" name="Text Placeholder 12">
            <a:extLst>
              <a:ext uri="{FF2B5EF4-FFF2-40B4-BE49-F238E27FC236}">
                <a16:creationId xmlns:a16="http://schemas.microsoft.com/office/drawing/2014/main" id="{4F92D30E-C60C-44F7-A554-C9D1F7EACEBE}"/>
              </a:ext>
            </a:extLst>
          </p:cNvPr>
          <p:cNvSpPr>
            <a:spLocks noGrp="1"/>
          </p:cNvSpPr>
          <p:nvPr>
            <p:ph type="body" sz="quarter" idx="11" hasCustomPrompt="1"/>
          </p:nvPr>
        </p:nvSpPr>
        <p:spPr>
          <a:xfrm>
            <a:off x="431800" y="3835400"/>
            <a:ext cx="3703320" cy="1128486"/>
          </a:xfrm>
          <a:prstGeom prst="rect">
            <a:avLst/>
          </a:prstGeom>
        </p:spPr>
        <p:txBody>
          <a:bodyPr>
            <a:noAutofit/>
          </a:bodyPr>
          <a:lstStyle>
            <a:lvl1pPr marL="0" indent="0">
              <a:lnSpc>
                <a:spcPct val="100000"/>
              </a:lnSpc>
              <a:spcAft>
                <a:spcPts val="600"/>
              </a:spcAft>
              <a:buNone/>
              <a:defRPr sz="1800"/>
            </a:lvl1pPr>
          </a:lstStyle>
          <a:p>
            <a:pPr lvl="0"/>
            <a:r>
              <a:rPr lang="en-US" dirty="0"/>
              <a:t>Speaker contact info </a:t>
            </a:r>
            <a:br>
              <a:rPr lang="en-US" dirty="0"/>
            </a:br>
            <a:r>
              <a:rPr lang="en-US" dirty="0"/>
              <a:t>(such as email or socials)</a:t>
            </a:r>
          </a:p>
        </p:txBody>
      </p:sp>
    </p:spTree>
    <p:extLst>
      <p:ext uri="{BB962C8B-B14F-4D97-AF65-F5344CB8AC3E}">
        <p14:creationId xmlns:p14="http://schemas.microsoft.com/office/powerpoint/2010/main" val="3776091790"/>
      </p:ext>
    </p:extLst>
  </p:cSld>
  <p:clrMapOvr>
    <a:masterClrMapping/>
  </p:clrMapOvr>
  <p:transition>
    <p:fade/>
  </p:transition>
  <p:extLst>
    <p:ext uri="{DCECCB84-F9BA-43D5-87BE-67443E8EF086}">
      <p15:sldGuideLst xmlns:p15="http://schemas.microsoft.com/office/powerpoint/2012/main">
        <p15:guide id="1" pos="264">
          <p15:clr>
            <a:srgbClr val="FBAE40"/>
          </p15:clr>
        </p15:guide>
      </p15:sldGuideLst>
    </p:ext>
  </p:extLst>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1_End of Template">
    <p:spTree>
      <p:nvGrpSpPr>
        <p:cNvPr id="1" name=""/>
        <p:cNvGrpSpPr/>
        <p:nvPr/>
      </p:nvGrpSpPr>
      <p:grpSpPr>
        <a:xfrm>
          <a:off x="0" y="0"/>
          <a:ext cx="0" cy="0"/>
          <a:chOff x="0" y="0"/>
          <a:chExt cx="0" cy="0"/>
        </a:xfrm>
      </p:grpSpPr>
      <p:pic>
        <p:nvPicPr>
          <p:cNvPr id="7" name="Graphic 6" descr="Stop sign">
            <a:extLst>
              <a:ext uri="{FF2B5EF4-FFF2-40B4-BE49-F238E27FC236}">
                <a16:creationId xmlns:a16="http://schemas.microsoft.com/office/drawing/2014/main" id="{D8BDC3FF-1738-461C-B98B-AC108F0BBD7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7250" y="1533524"/>
            <a:ext cx="2628900" cy="2628900"/>
          </a:xfrm>
          <a:prstGeom prst="rect">
            <a:avLst/>
          </a:prstGeom>
        </p:spPr>
      </p:pic>
      <p:sp>
        <p:nvSpPr>
          <p:cNvPr id="2" name="TextBox 1">
            <a:extLst>
              <a:ext uri="{FF2B5EF4-FFF2-40B4-BE49-F238E27FC236}">
                <a16:creationId xmlns:a16="http://schemas.microsoft.com/office/drawing/2014/main" id="{A8E4803B-1950-E31A-1640-76EE0564F821}"/>
              </a:ext>
            </a:extLst>
          </p:cNvPr>
          <p:cNvSpPr txBox="1"/>
          <p:nvPr userDrawn="1"/>
        </p:nvSpPr>
        <p:spPr>
          <a:xfrm>
            <a:off x="3486150" y="1798617"/>
            <a:ext cx="7785100" cy="4067011"/>
          </a:xfrm>
          <a:prstGeom prst="rect">
            <a:avLst/>
          </a:prstGeom>
          <a:noFill/>
        </p:spPr>
        <p:txBody>
          <a:bodyPr wrap="square" rtlCol="0">
            <a:spAutoFit/>
          </a:bodyPr>
          <a:lstStyle/>
          <a:p>
            <a:pPr algn="l">
              <a:lnSpc>
                <a:spcPct val="80000"/>
              </a:lnSpc>
            </a:pPr>
            <a:r>
              <a:rPr lang="en-US" sz="6600" b="1" i="0" dirty="0">
                <a:latin typeface="Amazon Ember Display" panose="020F0603020204020204" pitchFamily="34" charset="0"/>
                <a:ea typeface="Amazon Ember Display" panose="020F0603020204020204" pitchFamily="34" charset="0"/>
                <a:cs typeface="Amazon Ember Display" panose="020F0603020204020204" pitchFamily="34" charset="0"/>
              </a:rPr>
              <a:t>Do not use layouts after this slide.</a:t>
            </a:r>
            <a:endParaRPr lang="en-US" sz="6600" b="1" i="0" dirty="0">
              <a:latin typeface="Amazon Ember Display Heavy" panose="020F0603020204020204" pitchFamily="34" charset="0"/>
              <a:ea typeface="Amazon Ember Display Heavy" panose="020F0603020204020204" pitchFamily="34" charset="0"/>
              <a:cs typeface="Amazon Ember Display Heavy" panose="020F0603020204020204" pitchFamily="34" charset="0"/>
            </a:endParaRPr>
          </a:p>
          <a:p>
            <a:pPr algn="l">
              <a:lnSpc>
                <a:spcPct val="80000"/>
              </a:lnSpc>
              <a:spcBef>
                <a:spcPts val="600"/>
              </a:spcBef>
            </a:pPr>
            <a:r>
              <a:rPr lang="en-US" sz="2400" b="1" i="0" dirty="0">
                <a:latin typeface="+mn-lt"/>
                <a:ea typeface="Amazon Ember Display Medium" panose="020F0603020204020204" pitchFamily="34" charset="0"/>
                <a:cs typeface="Amazon Ember Display Medium" panose="020F0603020204020204" pitchFamily="34" charset="0"/>
              </a:rPr>
              <a:t>They might be included because a previous template’s styles were ported in and are not part of this official template. Please apply appropriate templates to the slides in presentation mode that are using other templates, and then remove the slides that follow after this slide in the master view. </a:t>
            </a:r>
            <a:r>
              <a:rPr lang="en-US" sz="2000" b="0" i="0" dirty="0">
                <a:latin typeface="+mn-lt"/>
                <a:ea typeface="Amazon Ember Display Medium" panose="020F0603020204020204" pitchFamily="34" charset="0"/>
                <a:cs typeface="Amazon Ember Display Medium" panose="020F0603020204020204" pitchFamily="34" charset="0"/>
              </a:rPr>
              <a:t>(Hint: Hover over slide in master view TOC to see which presentation slide includes the layout.)</a:t>
            </a:r>
          </a:p>
        </p:txBody>
      </p:sp>
    </p:spTree>
    <p:extLst>
      <p:ext uri="{BB962C8B-B14F-4D97-AF65-F5344CB8AC3E}">
        <p14:creationId xmlns:p14="http://schemas.microsoft.com/office/powerpoint/2010/main" val="2070835961"/>
      </p:ext>
    </p:extLst>
  </p:cSld>
  <p:clrMapOvr>
    <a:masterClrMapping/>
  </p:clrMapOvr>
  <p:transition>
    <p:fade/>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Title Slide Option 1">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C1AD553-57E7-4644-9866-64FF8D3DA99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34" y="0"/>
            <a:ext cx="12187066" cy="6858000"/>
          </a:xfrm>
          <a:prstGeom prst="rect">
            <a:avLst/>
          </a:prstGeom>
        </p:spPr>
      </p:pic>
      <p:pic>
        <p:nvPicPr>
          <p:cNvPr id="13" name="Picture 12">
            <a:extLst>
              <a:ext uri="{FF2B5EF4-FFF2-40B4-BE49-F238E27FC236}">
                <a16:creationId xmlns:a16="http://schemas.microsoft.com/office/drawing/2014/main" id="{FBFCC986-4AA5-4E78-ACB8-93296CE0EF2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1" name="Title 1">
            <a:extLst>
              <a:ext uri="{FF2B5EF4-FFF2-40B4-BE49-F238E27FC236}">
                <a16:creationId xmlns:a16="http://schemas.microsoft.com/office/drawing/2014/main" id="{725C6C45-44D4-42D7-BA9E-E204887C65D7}"/>
              </a:ext>
            </a:extLst>
          </p:cNvPr>
          <p:cNvSpPr>
            <a:spLocks noGrp="1"/>
          </p:cNvSpPr>
          <p:nvPr>
            <p:ph type="ctrTitle" hasCustomPrompt="1"/>
          </p:nvPr>
        </p:nvSpPr>
        <p:spPr>
          <a:xfrm>
            <a:off x="609597" y="2026178"/>
            <a:ext cx="6809297" cy="600189"/>
          </a:xfrm>
        </p:spPr>
        <p:txBody>
          <a:bodyPr wrap="square" anchor="t" anchorCtr="0"/>
          <a:lstStyle>
            <a:lvl1pPr algn="l">
              <a:defRPr sz="4800"/>
            </a:lvl1pPr>
          </a:lstStyle>
          <a:p>
            <a:r>
              <a:rPr lang="en-US" dirty="0"/>
              <a:t>First-use Service Name</a:t>
            </a:r>
          </a:p>
        </p:txBody>
      </p:sp>
      <p:sp>
        <p:nvSpPr>
          <p:cNvPr id="19" name="Subtitle 2">
            <a:extLst>
              <a:ext uri="{FF2B5EF4-FFF2-40B4-BE49-F238E27FC236}">
                <a16:creationId xmlns:a16="http://schemas.microsoft.com/office/drawing/2014/main" id="{7074B130-0519-41A8-AD00-3594A5408558}"/>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20" name="Text Placeholder 9">
            <a:extLst>
              <a:ext uri="{FF2B5EF4-FFF2-40B4-BE49-F238E27FC236}">
                <a16:creationId xmlns:a16="http://schemas.microsoft.com/office/drawing/2014/main" id="{0AACB923-69CF-4196-B413-8197B9DF878D}"/>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21" name="Text Placeholder 11">
            <a:extLst>
              <a:ext uri="{FF2B5EF4-FFF2-40B4-BE49-F238E27FC236}">
                <a16:creationId xmlns:a16="http://schemas.microsoft.com/office/drawing/2014/main" id="{89779E5F-FF2C-490F-ABD5-9E57DDAE12FC}"/>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
        <p:nvSpPr>
          <p:cNvPr id="22" name="TextBox 21">
            <a:extLst>
              <a:ext uri="{FF2B5EF4-FFF2-40B4-BE49-F238E27FC236}">
                <a16:creationId xmlns:a16="http://schemas.microsoft.com/office/drawing/2014/main" id="{7F476208-424E-45D5-87F3-8DA3327EC29A}"/>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Tree>
    <p:extLst>
      <p:ext uri="{BB962C8B-B14F-4D97-AF65-F5344CB8AC3E}">
        <p14:creationId xmlns:p14="http://schemas.microsoft.com/office/powerpoint/2010/main" val="186128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Title Slide Option 2">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75045AFA-F278-3144-AF19-566EF51A821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13" name="Picture 12">
            <a:extLst>
              <a:ext uri="{FF2B5EF4-FFF2-40B4-BE49-F238E27FC236}">
                <a16:creationId xmlns:a16="http://schemas.microsoft.com/office/drawing/2014/main" id="{FBFCC986-4AA5-4E78-ACB8-93296CE0EF2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1" name="Title 1">
            <a:extLst>
              <a:ext uri="{FF2B5EF4-FFF2-40B4-BE49-F238E27FC236}">
                <a16:creationId xmlns:a16="http://schemas.microsoft.com/office/drawing/2014/main" id="{EB6F6DEF-3292-4EE0-94BD-FF741DA33F33}"/>
              </a:ext>
            </a:extLst>
          </p:cNvPr>
          <p:cNvSpPr>
            <a:spLocks noGrp="1"/>
          </p:cNvSpPr>
          <p:nvPr>
            <p:ph type="ctrTitle" hasCustomPrompt="1"/>
          </p:nvPr>
        </p:nvSpPr>
        <p:spPr>
          <a:xfrm>
            <a:off x="609597" y="2026178"/>
            <a:ext cx="6809297" cy="600189"/>
          </a:xfrm>
        </p:spPr>
        <p:txBody>
          <a:bodyPr wrap="square" anchor="t" anchorCtr="0"/>
          <a:lstStyle>
            <a:lvl1pPr algn="l">
              <a:defRPr sz="4800"/>
            </a:lvl1pPr>
          </a:lstStyle>
          <a:p>
            <a:r>
              <a:rPr lang="en-US" dirty="0"/>
              <a:t>First-use Service Name</a:t>
            </a:r>
          </a:p>
        </p:txBody>
      </p:sp>
      <p:sp>
        <p:nvSpPr>
          <p:cNvPr id="19" name="Subtitle 2">
            <a:extLst>
              <a:ext uri="{FF2B5EF4-FFF2-40B4-BE49-F238E27FC236}">
                <a16:creationId xmlns:a16="http://schemas.microsoft.com/office/drawing/2014/main" id="{8131C502-CBBA-49D3-BC8B-A701489FEECD}"/>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20" name="Text Placeholder 9">
            <a:extLst>
              <a:ext uri="{FF2B5EF4-FFF2-40B4-BE49-F238E27FC236}">
                <a16:creationId xmlns:a16="http://schemas.microsoft.com/office/drawing/2014/main" id="{15986E2C-08E5-47CC-B194-484CEC4A1F87}"/>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21" name="Text Placeholder 11">
            <a:extLst>
              <a:ext uri="{FF2B5EF4-FFF2-40B4-BE49-F238E27FC236}">
                <a16:creationId xmlns:a16="http://schemas.microsoft.com/office/drawing/2014/main" id="{623557CA-08CD-4074-AB4B-D90C7F353D6A}"/>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
        <p:nvSpPr>
          <p:cNvPr id="22" name="TextBox 21">
            <a:extLst>
              <a:ext uri="{FF2B5EF4-FFF2-40B4-BE49-F238E27FC236}">
                <a16:creationId xmlns:a16="http://schemas.microsoft.com/office/drawing/2014/main" id="{47C1331E-4427-44FA-ABA8-836C756946AF}"/>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Tree>
    <p:extLst>
      <p:ext uri="{BB962C8B-B14F-4D97-AF65-F5344CB8AC3E}">
        <p14:creationId xmlns:p14="http://schemas.microsoft.com/office/powerpoint/2010/main" val="696522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Title Slide Option 3">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39ECE8-DE26-0A46-BA51-D2D602C448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13" name="Picture 12">
            <a:extLst>
              <a:ext uri="{FF2B5EF4-FFF2-40B4-BE49-F238E27FC236}">
                <a16:creationId xmlns:a16="http://schemas.microsoft.com/office/drawing/2014/main" id="{FBFCC986-4AA5-4E78-ACB8-93296CE0EF2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1" name="Title 1">
            <a:extLst>
              <a:ext uri="{FF2B5EF4-FFF2-40B4-BE49-F238E27FC236}">
                <a16:creationId xmlns:a16="http://schemas.microsoft.com/office/drawing/2014/main" id="{8710FD1F-B1EB-42CB-8056-3C0794F36F73}"/>
              </a:ext>
            </a:extLst>
          </p:cNvPr>
          <p:cNvSpPr>
            <a:spLocks noGrp="1"/>
          </p:cNvSpPr>
          <p:nvPr>
            <p:ph type="ctrTitle" hasCustomPrompt="1"/>
          </p:nvPr>
        </p:nvSpPr>
        <p:spPr>
          <a:xfrm>
            <a:off x="609597" y="2026178"/>
            <a:ext cx="6809297" cy="600189"/>
          </a:xfrm>
        </p:spPr>
        <p:txBody>
          <a:bodyPr wrap="square" anchor="t" anchorCtr="0"/>
          <a:lstStyle>
            <a:lvl1pPr algn="l">
              <a:defRPr sz="4800"/>
            </a:lvl1pPr>
          </a:lstStyle>
          <a:p>
            <a:r>
              <a:rPr lang="en-US" dirty="0"/>
              <a:t>First-use Service Name</a:t>
            </a:r>
          </a:p>
        </p:txBody>
      </p:sp>
      <p:sp>
        <p:nvSpPr>
          <p:cNvPr id="19" name="Subtitle 2">
            <a:extLst>
              <a:ext uri="{FF2B5EF4-FFF2-40B4-BE49-F238E27FC236}">
                <a16:creationId xmlns:a16="http://schemas.microsoft.com/office/drawing/2014/main" id="{B77D739D-6DE6-451E-B9F8-AB9B53BFDADF}"/>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20" name="Text Placeholder 9">
            <a:extLst>
              <a:ext uri="{FF2B5EF4-FFF2-40B4-BE49-F238E27FC236}">
                <a16:creationId xmlns:a16="http://schemas.microsoft.com/office/drawing/2014/main" id="{EB85D435-AB27-4979-838C-58A0F39D958C}"/>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21" name="Text Placeholder 11">
            <a:extLst>
              <a:ext uri="{FF2B5EF4-FFF2-40B4-BE49-F238E27FC236}">
                <a16:creationId xmlns:a16="http://schemas.microsoft.com/office/drawing/2014/main" id="{F170CC3C-E80C-43DF-8094-F4BAF39DB737}"/>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
        <p:nvSpPr>
          <p:cNvPr id="22" name="TextBox 21">
            <a:extLst>
              <a:ext uri="{FF2B5EF4-FFF2-40B4-BE49-F238E27FC236}">
                <a16:creationId xmlns:a16="http://schemas.microsoft.com/office/drawing/2014/main" id="{E86A09A3-0A42-45CE-BE25-B476813A13FE}"/>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Tree>
    <p:extLst>
      <p:ext uri="{BB962C8B-B14F-4D97-AF65-F5344CB8AC3E}">
        <p14:creationId xmlns:p14="http://schemas.microsoft.com/office/powerpoint/2010/main" val="3816184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Title Slide Option 4">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BEFF3FD-7EB5-5145-8766-8766646B4A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3" name="Picture 12">
            <a:extLst>
              <a:ext uri="{FF2B5EF4-FFF2-40B4-BE49-F238E27FC236}">
                <a16:creationId xmlns:a16="http://schemas.microsoft.com/office/drawing/2014/main" id="{FBFCC986-4AA5-4E78-ACB8-93296CE0EF2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1" name="Title 1">
            <a:extLst>
              <a:ext uri="{FF2B5EF4-FFF2-40B4-BE49-F238E27FC236}">
                <a16:creationId xmlns:a16="http://schemas.microsoft.com/office/drawing/2014/main" id="{9C8A7835-41E2-479A-8668-3008F0F82A20}"/>
              </a:ext>
            </a:extLst>
          </p:cNvPr>
          <p:cNvSpPr>
            <a:spLocks noGrp="1"/>
          </p:cNvSpPr>
          <p:nvPr>
            <p:ph type="ctrTitle" hasCustomPrompt="1"/>
          </p:nvPr>
        </p:nvSpPr>
        <p:spPr>
          <a:xfrm>
            <a:off x="609597" y="2026178"/>
            <a:ext cx="6809297" cy="600189"/>
          </a:xfrm>
        </p:spPr>
        <p:txBody>
          <a:bodyPr wrap="square" anchor="t" anchorCtr="0"/>
          <a:lstStyle>
            <a:lvl1pPr algn="l">
              <a:defRPr sz="4800"/>
            </a:lvl1pPr>
          </a:lstStyle>
          <a:p>
            <a:r>
              <a:rPr lang="en-US" dirty="0"/>
              <a:t>First-use Service Name</a:t>
            </a:r>
          </a:p>
        </p:txBody>
      </p:sp>
      <p:sp>
        <p:nvSpPr>
          <p:cNvPr id="19" name="Subtitle 2">
            <a:extLst>
              <a:ext uri="{FF2B5EF4-FFF2-40B4-BE49-F238E27FC236}">
                <a16:creationId xmlns:a16="http://schemas.microsoft.com/office/drawing/2014/main" id="{E102C023-69B3-457F-91A7-6C69CD670BA6}"/>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20" name="Text Placeholder 9">
            <a:extLst>
              <a:ext uri="{FF2B5EF4-FFF2-40B4-BE49-F238E27FC236}">
                <a16:creationId xmlns:a16="http://schemas.microsoft.com/office/drawing/2014/main" id="{CAAA68A4-BFBC-4A88-A61A-5C33CC54423F}"/>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21" name="Text Placeholder 11">
            <a:extLst>
              <a:ext uri="{FF2B5EF4-FFF2-40B4-BE49-F238E27FC236}">
                <a16:creationId xmlns:a16="http://schemas.microsoft.com/office/drawing/2014/main" id="{A7F08E7D-5EA0-45F2-882C-EF924AF266E4}"/>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
        <p:nvSpPr>
          <p:cNvPr id="22" name="TextBox 21">
            <a:extLst>
              <a:ext uri="{FF2B5EF4-FFF2-40B4-BE49-F238E27FC236}">
                <a16:creationId xmlns:a16="http://schemas.microsoft.com/office/drawing/2014/main" id="{D121E065-DCEC-4A86-B485-B5EFF2A669C2}"/>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Tree>
    <p:extLst>
      <p:ext uri="{BB962C8B-B14F-4D97-AF65-F5344CB8AC3E}">
        <p14:creationId xmlns:p14="http://schemas.microsoft.com/office/powerpoint/2010/main" val="1734178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Title Slide Option 5">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E260DE7-04AD-4C12-9D26-5A8DB9DF78C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A474F9FA-D015-474A-AB83-4D7AE427C6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2" name="Title 1">
            <a:extLst>
              <a:ext uri="{FF2B5EF4-FFF2-40B4-BE49-F238E27FC236}">
                <a16:creationId xmlns:a16="http://schemas.microsoft.com/office/drawing/2014/main" id="{5EFDF3A4-5795-4C3E-A626-E8705501F605}"/>
              </a:ext>
            </a:extLst>
          </p:cNvPr>
          <p:cNvSpPr>
            <a:spLocks noGrp="1"/>
          </p:cNvSpPr>
          <p:nvPr>
            <p:ph type="ctrTitle" hasCustomPrompt="1"/>
          </p:nvPr>
        </p:nvSpPr>
        <p:spPr>
          <a:xfrm>
            <a:off x="609597" y="2026178"/>
            <a:ext cx="6809297" cy="683091"/>
          </a:xfrm>
        </p:spPr>
        <p:txBody>
          <a:bodyPr wrap="square" anchor="t" anchorCtr="0"/>
          <a:lstStyle>
            <a:lvl1pPr algn="l">
              <a:defRPr sz="4800"/>
            </a:lvl1pPr>
          </a:lstStyle>
          <a:p>
            <a:r>
              <a:rPr lang="en-US" dirty="0"/>
              <a:t>First-use Service Name</a:t>
            </a:r>
          </a:p>
        </p:txBody>
      </p:sp>
      <p:sp>
        <p:nvSpPr>
          <p:cNvPr id="3" name="Subtitle 2">
            <a:extLst>
              <a:ext uri="{FF2B5EF4-FFF2-40B4-BE49-F238E27FC236}">
                <a16:creationId xmlns:a16="http://schemas.microsoft.com/office/drawing/2014/main" id="{FDAD1914-560C-4D5C-AA3F-8A993D908EC6}"/>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13" name="TextBox 12">
            <a:extLst>
              <a:ext uri="{FF2B5EF4-FFF2-40B4-BE49-F238E27FC236}">
                <a16:creationId xmlns:a16="http://schemas.microsoft.com/office/drawing/2014/main" id="{6BB72998-CF78-E641-92D5-30F654C2CA87}"/>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
        <p:nvSpPr>
          <p:cNvPr id="14" name="Text Placeholder 9">
            <a:extLst>
              <a:ext uri="{FF2B5EF4-FFF2-40B4-BE49-F238E27FC236}">
                <a16:creationId xmlns:a16="http://schemas.microsoft.com/office/drawing/2014/main" id="{EE317572-241A-416F-97CD-64B41E96407A}"/>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17" name="Text Placeholder 11">
            <a:extLst>
              <a:ext uri="{FF2B5EF4-FFF2-40B4-BE49-F238E27FC236}">
                <a16:creationId xmlns:a16="http://schemas.microsoft.com/office/drawing/2014/main" id="{DDA33959-E598-442C-ACCB-2D9F2D6B9021}"/>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Tree>
    <p:extLst>
      <p:ext uri="{BB962C8B-B14F-4D97-AF65-F5344CB8AC3E}">
        <p14:creationId xmlns:p14="http://schemas.microsoft.com/office/powerpoint/2010/main" val="371215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Title Slide Option 6">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2F510B-DCA1-9F49-B85D-3283E0DCFB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14" name="Picture 13">
            <a:extLst>
              <a:ext uri="{FF2B5EF4-FFF2-40B4-BE49-F238E27FC236}">
                <a16:creationId xmlns:a16="http://schemas.microsoft.com/office/drawing/2014/main" id="{26B102C2-77EF-46C1-AFC6-B431B92FCCB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1" name="Title 1">
            <a:extLst>
              <a:ext uri="{FF2B5EF4-FFF2-40B4-BE49-F238E27FC236}">
                <a16:creationId xmlns:a16="http://schemas.microsoft.com/office/drawing/2014/main" id="{8A61F80D-C79A-4BFB-A968-A9A32319B0F1}"/>
              </a:ext>
            </a:extLst>
          </p:cNvPr>
          <p:cNvSpPr>
            <a:spLocks noGrp="1"/>
          </p:cNvSpPr>
          <p:nvPr>
            <p:ph type="ctrTitle" hasCustomPrompt="1"/>
          </p:nvPr>
        </p:nvSpPr>
        <p:spPr>
          <a:xfrm>
            <a:off x="609597" y="2026178"/>
            <a:ext cx="6809297" cy="600189"/>
          </a:xfrm>
        </p:spPr>
        <p:txBody>
          <a:bodyPr wrap="square" anchor="t" anchorCtr="0"/>
          <a:lstStyle>
            <a:lvl1pPr algn="l">
              <a:defRPr sz="4800"/>
            </a:lvl1pPr>
          </a:lstStyle>
          <a:p>
            <a:r>
              <a:rPr lang="en-US" dirty="0"/>
              <a:t>First-use Service Name</a:t>
            </a:r>
          </a:p>
        </p:txBody>
      </p:sp>
      <p:sp>
        <p:nvSpPr>
          <p:cNvPr id="13" name="Subtitle 2">
            <a:extLst>
              <a:ext uri="{FF2B5EF4-FFF2-40B4-BE49-F238E27FC236}">
                <a16:creationId xmlns:a16="http://schemas.microsoft.com/office/drawing/2014/main" id="{528EBFA5-9FB5-4B6F-BFD1-C6A3029B5524}"/>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20" name="Text Placeholder 9">
            <a:extLst>
              <a:ext uri="{FF2B5EF4-FFF2-40B4-BE49-F238E27FC236}">
                <a16:creationId xmlns:a16="http://schemas.microsoft.com/office/drawing/2014/main" id="{D7D26092-1D46-4BD9-B16C-75D3884ADB6F}"/>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21" name="Text Placeholder 11">
            <a:extLst>
              <a:ext uri="{FF2B5EF4-FFF2-40B4-BE49-F238E27FC236}">
                <a16:creationId xmlns:a16="http://schemas.microsoft.com/office/drawing/2014/main" id="{57E779EB-E7E1-450F-901A-2557D592AF63}"/>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
        <p:nvSpPr>
          <p:cNvPr id="22" name="TextBox 21">
            <a:extLst>
              <a:ext uri="{FF2B5EF4-FFF2-40B4-BE49-F238E27FC236}">
                <a16:creationId xmlns:a16="http://schemas.microsoft.com/office/drawing/2014/main" id="{98A6AD93-53B9-4C3C-85C9-880990A4344B}"/>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Tree>
    <p:extLst>
      <p:ext uri="{BB962C8B-B14F-4D97-AF65-F5344CB8AC3E}">
        <p14:creationId xmlns:p14="http://schemas.microsoft.com/office/powerpoint/2010/main" val="2342962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itle Slide Option 7">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070598C-F9FD-5D49-9103-BB0881A0332F}"/>
              </a:ext>
            </a:extLst>
          </p:cNvPr>
          <p:cNvSpPr/>
          <p:nvPr userDrawn="1"/>
        </p:nvSpPr>
        <p:spPr>
          <a:xfrm>
            <a:off x="0" y="0"/>
            <a:ext cx="12192000" cy="6858000"/>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tx1"/>
              </a:solidFill>
            </a:endParaRPr>
          </a:p>
        </p:txBody>
      </p:sp>
      <p:pic>
        <p:nvPicPr>
          <p:cNvPr id="14" name="Picture 13">
            <a:extLst>
              <a:ext uri="{FF2B5EF4-FFF2-40B4-BE49-F238E27FC236}">
                <a16:creationId xmlns:a16="http://schemas.microsoft.com/office/drawing/2014/main" id="{8AA13C1F-8C67-404B-B806-4F34A751FD2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3" name="Picture 12">
            <a:extLst>
              <a:ext uri="{FF2B5EF4-FFF2-40B4-BE49-F238E27FC236}">
                <a16:creationId xmlns:a16="http://schemas.microsoft.com/office/drawing/2014/main" id="{EC3C1148-056A-4D2E-8A56-17FEC3315C1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9" name="Title 1">
            <a:extLst>
              <a:ext uri="{FF2B5EF4-FFF2-40B4-BE49-F238E27FC236}">
                <a16:creationId xmlns:a16="http://schemas.microsoft.com/office/drawing/2014/main" id="{792AA8FF-880F-4145-82C0-686A5A35C16F}"/>
              </a:ext>
            </a:extLst>
          </p:cNvPr>
          <p:cNvSpPr>
            <a:spLocks noGrp="1"/>
          </p:cNvSpPr>
          <p:nvPr>
            <p:ph type="ctrTitle" hasCustomPrompt="1"/>
          </p:nvPr>
        </p:nvSpPr>
        <p:spPr>
          <a:xfrm>
            <a:off x="609597" y="2026178"/>
            <a:ext cx="6809297" cy="600189"/>
          </a:xfrm>
        </p:spPr>
        <p:txBody>
          <a:bodyPr wrap="square" anchor="t" anchorCtr="0"/>
          <a:lstStyle>
            <a:lvl1pPr algn="l">
              <a:defRPr sz="4800"/>
            </a:lvl1pPr>
          </a:lstStyle>
          <a:p>
            <a:r>
              <a:rPr lang="en-US" dirty="0"/>
              <a:t>First-use Service Name</a:t>
            </a:r>
          </a:p>
        </p:txBody>
      </p:sp>
      <p:sp>
        <p:nvSpPr>
          <p:cNvPr id="20" name="Subtitle 2">
            <a:extLst>
              <a:ext uri="{FF2B5EF4-FFF2-40B4-BE49-F238E27FC236}">
                <a16:creationId xmlns:a16="http://schemas.microsoft.com/office/drawing/2014/main" id="{87947226-4528-4E3E-A053-9774399F0F5E}"/>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21" name="Text Placeholder 9">
            <a:extLst>
              <a:ext uri="{FF2B5EF4-FFF2-40B4-BE49-F238E27FC236}">
                <a16:creationId xmlns:a16="http://schemas.microsoft.com/office/drawing/2014/main" id="{FE9C84AC-86AA-4268-8D1D-35B0BD75860F}"/>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22" name="Text Placeholder 11">
            <a:extLst>
              <a:ext uri="{FF2B5EF4-FFF2-40B4-BE49-F238E27FC236}">
                <a16:creationId xmlns:a16="http://schemas.microsoft.com/office/drawing/2014/main" id="{D77550FE-00D8-41D8-BAFA-8A8B6777BFC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
        <p:nvSpPr>
          <p:cNvPr id="23" name="TextBox 22">
            <a:extLst>
              <a:ext uri="{FF2B5EF4-FFF2-40B4-BE49-F238E27FC236}">
                <a16:creationId xmlns:a16="http://schemas.microsoft.com/office/drawing/2014/main" id="{C44CDD4B-9814-437D-877A-1D8696278C4A}"/>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Tree>
    <p:extLst>
      <p:ext uri="{BB962C8B-B14F-4D97-AF65-F5344CB8AC3E}">
        <p14:creationId xmlns:p14="http://schemas.microsoft.com/office/powerpoint/2010/main" val="1318654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userDrawn="1">
  <p:cSld name="Title Slide Option 8">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FD3649-EC7D-7442-A809-81657EE7E1E9}"/>
              </a:ext>
            </a:extLst>
          </p:cNvPr>
          <p:cNvSpPr/>
          <p:nvPr userDrawn="1"/>
        </p:nvSpPr>
        <p:spPr>
          <a:xfrm>
            <a:off x="0" y="0"/>
            <a:ext cx="12192000" cy="6858000"/>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tx1"/>
              </a:solidFill>
            </a:endParaRPr>
          </a:p>
        </p:txBody>
      </p:sp>
      <p:pic>
        <p:nvPicPr>
          <p:cNvPr id="13" name="Picture 12">
            <a:extLst>
              <a:ext uri="{FF2B5EF4-FFF2-40B4-BE49-F238E27FC236}">
                <a16:creationId xmlns:a16="http://schemas.microsoft.com/office/drawing/2014/main" id="{297EE93C-8CD6-4A71-B69D-AC03D8B4788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4" name="Picture 13">
            <a:extLst>
              <a:ext uri="{FF2B5EF4-FFF2-40B4-BE49-F238E27FC236}">
                <a16:creationId xmlns:a16="http://schemas.microsoft.com/office/drawing/2014/main" id="{488B6A2E-651A-457E-8C8A-B244A6490F4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9" name="Title 1">
            <a:extLst>
              <a:ext uri="{FF2B5EF4-FFF2-40B4-BE49-F238E27FC236}">
                <a16:creationId xmlns:a16="http://schemas.microsoft.com/office/drawing/2014/main" id="{33757932-B2D5-4CAF-8E58-28044FED49D3}"/>
              </a:ext>
            </a:extLst>
          </p:cNvPr>
          <p:cNvSpPr>
            <a:spLocks noGrp="1"/>
          </p:cNvSpPr>
          <p:nvPr>
            <p:ph type="ctrTitle" hasCustomPrompt="1"/>
          </p:nvPr>
        </p:nvSpPr>
        <p:spPr>
          <a:xfrm>
            <a:off x="609597" y="2026178"/>
            <a:ext cx="6809297" cy="600189"/>
          </a:xfrm>
        </p:spPr>
        <p:txBody>
          <a:bodyPr wrap="square" anchor="t" anchorCtr="0"/>
          <a:lstStyle>
            <a:lvl1pPr algn="l">
              <a:defRPr sz="4800"/>
            </a:lvl1pPr>
          </a:lstStyle>
          <a:p>
            <a:r>
              <a:rPr lang="en-US" dirty="0"/>
              <a:t>First-use Service Name</a:t>
            </a:r>
          </a:p>
        </p:txBody>
      </p:sp>
      <p:sp>
        <p:nvSpPr>
          <p:cNvPr id="20" name="Subtitle 2">
            <a:extLst>
              <a:ext uri="{FF2B5EF4-FFF2-40B4-BE49-F238E27FC236}">
                <a16:creationId xmlns:a16="http://schemas.microsoft.com/office/drawing/2014/main" id="{BEC3C5C5-82A6-424E-8EAF-D97D611D6470}"/>
              </a:ext>
            </a:extLst>
          </p:cNvPr>
          <p:cNvSpPr>
            <a:spLocks noGrp="1"/>
          </p:cNvSpPr>
          <p:nvPr>
            <p:ph type="subTitle" idx="1" hasCustomPrompt="1"/>
          </p:nvPr>
        </p:nvSpPr>
        <p:spPr>
          <a:xfrm>
            <a:off x="609598" y="2752725"/>
            <a:ext cx="5385849"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21" name="Text Placeholder 9">
            <a:extLst>
              <a:ext uri="{FF2B5EF4-FFF2-40B4-BE49-F238E27FC236}">
                <a16:creationId xmlns:a16="http://schemas.microsoft.com/office/drawing/2014/main" id="{528E398C-E894-4034-88B4-4F7936761E38}"/>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22" name="Text Placeholder 11">
            <a:extLst>
              <a:ext uri="{FF2B5EF4-FFF2-40B4-BE49-F238E27FC236}">
                <a16:creationId xmlns:a16="http://schemas.microsoft.com/office/drawing/2014/main" id="{C5A2A3F6-8D1B-4675-8881-66CF1AE81FC4}"/>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
        <p:nvSpPr>
          <p:cNvPr id="23" name="TextBox 22">
            <a:extLst>
              <a:ext uri="{FF2B5EF4-FFF2-40B4-BE49-F238E27FC236}">
                <a16:creationId xmlns:a16="http://schemas.microsoft.com/office/drawing/2014/main" id="{9469DDF7-9FEA-49D3-AF49-3C37297435DE}"/>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Tree>
    <p:extLst>
      <p:ext uri="{BB962C8B-B14F-4D97-AF65-F5344CB8AC3E}">
        <p14:creationId xmlns:p14="http://schemas.microsoft.com/office/powerpoint/2010/main" val="375976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Title Slide Option 9">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CFFA55E-8897-9A41-8D38-3A37E6B97CE7}"/>
              </a:ext>
            </a:extLst>
          </p:cNvPr>
          <p:cNvSpPr/>
          <p:nvPr userDrawn="1"/>
        </p:nvSpPr>
        <p:spPr>
          <a:xfrm>
            <a:off x="0" y="0"/>
            <a:ext cx="12192000" cy="6858000"/>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tx1"/>
              </a:solidFill>
            </a:endParaRPr>
          </a:p>
        </p:txBody>
      </p:sp>
      <p:pic>
        <p:nvPicPr>
          <p:cNvPr id="14" name="Picture 13">
            <a:extLst>
              <a:ext uri="{FF2B5EF4-FFF2-40B4-BE49-F238E27FC236}">
                <a16:creationId xmlns:a16="http://schemas.microsoft.com/office/drawing/2014/main" id="{0B70BFFB-0093-421A-9336-050D9022277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3" name="Picture 12">
            <a:extLst>
              <a:ext uri="{FF2B5EF4-FFF2-40B4-BE49-F238E27FC236}">
                <a16:creationId xmlns:a16="http://schemas.microsoft.com/office/drawing/2014/main" id="{F752C837-8B15-4323-B556-694D8B67EB0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9" name="Title 1">
            <a:extLst>
              <a:ext uri="{FF2B5EF4-FFF2-40B4-BE49-F238E27FC236}">
                <a16:creationId xmlns:a16="http://schemas.microsoft.com/office/drawing/2014/main" id="{6FFBD2EC-039C-4478-A1B3-6C426C29B602}"/>
              </a:ext>
            </a:extLst>
          </p:cNvPr>
          <p:cNvSpPr>
            <a:spLocks noGrp="1"/>
          </p:cNvSpPr>
          <p:nvPr>
            <p:ph type="ctrTitle" hasCustomPrompt="1"/>
          </p:nvPr>
        </p:nvSpPr>
        <p:spPr>
          <a:xfrm>
            <a:off x="609597" y="2026178"/>
            <a:ext cx="6809297" cy="600189"/>
          </a:xfrm>
        </p:spPr>
        <p:txBody>
          <a:bodyPr wrap="square" anchor="t" anchorCtr="0"/>
          <a:lstStyle>
            <a:lvl1pPr algn="l">
              <a:defRPr sz="4800"/>
            </a:lvl1pPr>
          </a:lstStyle>
          <a:p>
            <a:r>
              <a:rPr lang="en-US" dirty="0"/>
              <a:t>First-use Service Name</a:t>
            </a:r>
          </a:p>
        </p:txBody>
      </p:sp>
      <p:sp>
        <p:nvSpPr>
          <p:cNvPr id="20" name="Subtitle 2">
            <a:extLst>
              <a:ext uri="{FF2B5EF4-FFF2-40B4-BE49-F238E27FC236}">
                <a16:creationId xmlns:a16="http://schemas.microsoft.com/office/drawing/2014/main" id="{2FE30CD3-0300-4C94-A5DD-008AE243A760}"/>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21" name="Text Placeholder 9">
            <a:extLst>
              <a:ext uri="{FF2B5EF4-FFF2-40B4-BE49-F238E27FC236}">
                <a16:creationId xmlns:a16="http://schemas.microsoft.com/office/drawing/2014/main" id="{313DD2EC-39CF-4C3C-A761-B733A459006E}"/>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22" name="Text Placeholder 11">
            <a:extLst>
              <a:ext uri="{FF2B5EF4-FFF2-40B4-BE49-F238E27FC236}">
                <a16:creationId xmlns:a16="http://schemas.microsoft.com/office/drawing/2014/main" id="{7A4F57B8-7086-41B0-8A85-914CBD051D6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
        <p:nvSpPr>
          <p:cNvPr id="23" name="TextBox 22">
            <a:extLst>
              <a:ext uri="{FF2B5EF4-FFF2-40B4-BE49-F238E27FC236}">
                <a16:creationId xmlns:a16="http://schemas.microsoft.com/office/drawing/2014/main" id="{8A16CCCD-DAC9-488E-B0E3-F25E5FD7971D}"/>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Tree>
    <p:extLst>
      <p:ext uri="{BB962C8B-B14F-4D97-AF65-F5344CB8AC3E}">
        <p14:creationId xmlns:p14="http://schemas.microsoft.com/office/powerpoint/2010/main" val="228730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userDrawn="1">
  <p:cSld name="Title Slide Option 10">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BB1A220-74EC-7840-995A-2F8DA7CB7D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14" name="Picture 13">
            <a:extLst>
              <a:ext uri="{FF2B5EF4-FFF2-40B4-BE49-F238E27FC236}">
                <a16:creationId xmlns:a16="http://schemas.microsoft.com/office/drawing/2014/main" id="{0DAF1986-D3EC-4508-B4AE-6FD7EB2C4BB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1" name="Title 1">
            <a:extLst>
              <a:ext uri="{FF2B5EF4-FFF2-40B4-BE49-F238E27FC236}">
                <a16:creationId xmlns:a16="http://schemas.microsoft.com/office/drawing/2014/main" id="{B9BB8547-B37E-4969-92ED-35B973B08DED}"/>
              </a:ext>
            </a:extLst>
          </p:cNvPr>
          <p:cNvSpPr>
            <a:spLocks noGrp="1"/>
          </p:cNvSpPr>
          <p:nvPr>
            <p:ph type="ctrTitle" hasCustomPrompt="1"/>
          </p:nvPr>
        </p:nvSpPr>
        <p:spPr>
          <a:xfrm>
            <a:off x="609597" y="2026178"/>
            <a:ext cx="6809297" cy="600189"/>
          </a:xfrm>
        </p:spPr>
        <p:txBody>
          <a:bodyPr wrap="square" anchor="t" anchorCtr="0"/>
          <a:lstStyle>
            <a:lvl1pPr algn="l">
              <a:defRPr sz="4800"/>
            </a:lvl1pPr>
          </a:lstStyle>
          <a:p>
            <a:r>
              <a:rPr lang="en-US" dirty="0"/>
              <a:t>First-use Service Name</a:t>
            </a:r>
          </a:p>
        </p:txBody>
      </p:sp>
      <p:sp>
        <p:nvSpPr>
          <p:cNvPr id="13" name="Subtitle 2">
            <a:extLst>
              <a:ext uri="{FF2B5EF4-FFF2-40B4-BE49-F238E27FC236}">
                <a16:creationId xmlns:a16="http://schemas.microsoft.com/office/drawing/2014/main" id="{5BC010F0-F53C-4753-A214-ADE1D7A150CD}"/>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20" name="Text Placeholder 9">
            <a:extLst>
              <a:ext uri="{FF2B5EF4-FFF2-40B4-BE49-F238E27FC236}">
                <a16:creationId xmlns:a16="http://schemas.microsoft.com/office/drawing/2014/main" id="{942173B0-8F92-4ABB-913F-25F32F855E2D}"/>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21" name="Text Placeholder 11">
            <a:extLst>
              <a:ext uri="{FF2B5EF4-FFF2-40B4-BE49-F238E27FC236}">
                <a16:creationId xmlns:a16="http://schemas.microsoft.com/office/drawing/2014/main" id="{0609667F-50EE-41E3-9E2F-E63FD4E4C40D}"/>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
        <p:nvSpPr>
          <p:cNvPr id="22" name="TextBox 21">
            <a:extLst>
              <a:ext uri="{FF2B5EF4-FFF2-40B4-BE49-F238E27FC236}">
                <a16:creationId xmlns:a16="http://schemas.microsoft.com/office/drawing/2014/main" id="{EAB6CB3C-1580-4019-A721-19136694162B}"/>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Tree>
    <p:extLst>
      <p:ext uri="{BB962C8B-B14F-4D97-AF65-F5344CB8AC3E}">
        <p14:creationId xmlns:p14="http://schemas.microsoft.com/office/powerpoint/2010/main" val="3232050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Title Slide Option 1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038B7A-1073-8C48-844A-2A9525737464}"/>
              </a:ext>
            </a:extLst>
          </p:cNvPr>
          <p:cNvSpPr/>
          <p:nvPr userDrawn="1"/>
        </p:nvSpPr>
        <p:spPr>
          <a:xfrm>
            <a:off x="0" y="0"/>
            <a:ext cx="12192000" cy="6858000"/>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tx1"/>
              </a:solidFill>
            </a:endParaRPr>
          </a:p>
        </p:txBody>
      </p:sp>
      <p:pic>
        <p:nvPicPr>
          <p:cNvPr id="14" name="Picture 13">
            <a:extLst>
              <a:ext uri="{FF2B5EF4-FFF2-40B4-BE49-F238E27FC236}">
                <a16:creationId xmlns:a16="http://schemas.microsoft.com/office/drawing/2014/main" id="{C268F13E-C214-4B8D-880A-BA0FCE0C91B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3" name="Picture 12">
            <a:extLst>
              <a:ext uri="{FF2B5EF4-FFF2-40B4-BE49-F238E27FC236}">
                <a16:creationId xmlns:a16="http://schemas.microsoft.com/office/drawing/2014/main" id="{80A55CA1-6184-4FB5-87BA-30693AEB284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9" name="Title 1">
            <a:extLst>
              <a:ext uri="{FF2B5EF4-FFF2-40B4-BE49-F238E27FC236}">
                <a16:creationId xmlns:a16="http://schemas.microsoft.com/office/drawing/2014/main" id="{A7938721-3590-453E-A48B-16B53CAC28B6}"/>
              </a:ext>
            </a:extLst>
          </p:cNvPr>
          <p:cNvSpPr>
            <a:spLocks noGrp="1"/>
          </p:cNvSpPr>
          <p:nvPr>
            <p:ph type="ctrTitle" hasCustomPrompt="1"/>
          </p:nvPr>
        </p:nvSpPr>
        <p:spPr>
          <a:xfrm>
            <a:off x="609597" y="2026178"/>
            <a:ext cx="6809297" cy="600189"/>
          </a:xfrm>
        </p:spPr>
        <p:txBody>
          <a:bodyPr wrap="square" anchor="t" anchorCtr="0"/>
          <a:lstStyle>
            <a:lvl1pPr algn="l">
              <a:defRPr sz="4800"/>
            </a:lvl1pPr>
          </a:lstStyle>
          <a:p>
            <a:r>
              <a:rPr lang="en-US" dirty="0"/>
              <a:t>First-use Service Name</a:t>
            </a:r>
          </a:p>
        </p:txBody>
      </p:sp>
      <p:sp>
        <p:nvSpPr>
          <p:cNvPr id="20" name="Subtitle 2">
            <a:extLst>
              <a:ext uri="{FF2B5EF4-FFF2-40B4-BE49-F238E27FC236}">
                <a16:creationId xmlns:a16="http://schemas.microsoft.com/office/drawing/2014/main" id="{1235BDB1-1F95-475C-B4B1-C8345F6EE9AD}"/>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21" name="Text Placeholder 9">
            <a:extLst>
              <a:ext uri="{FF2B5EF4-FFF2-40B4-BE49-F238E27FC236}">
                <a16:creationId xmlns:a16="http://schemas.microsoft.com/office/drawing/2014/main" id="{C5E66CE9-CCDC-42DC-A67F-C6F7BD8BDB00}"/>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22" name="Text Placeholder 11">
            <a:extLst>
              <a:ext uri="{FF2B5EF4-FFF2-40B4-BE49-F238E27FC236}">
                <a16:creationId xmlns:a16="http://schemas.microsoft.com/office/drawing/2014/main" id="{47F8E7D4-D939-4D89-A861-FA2D9694E831}"/>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
        <p:nvSpPr>
          <p:cNvPr id="23" name="TextBox 22">
            <a:extLst>
              <a:ext uri="{FF2B5EF4-FFF2-40B4-BE49-F238E27FC236}">
                <a16:creationId xmlns:a16="http://schemas.microsoft.com/office/drawing/2014/main" id="{AF4EC21D-C52C-44CD-A089-DEA13D9C80D4}"/>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Tree>
    <p:extLst>
      <p:ext uri="{BB962C8B-B14F-4D97-AF65-F5344CB8AC3E}">
        <p14:creationId xmlns:p14="http://schemas.microsoft.com/office/powerpoint/2010/main" val="1451741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Title Slide Option 1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9ABCC49-B2C3-7F41-BBC4-ABD73D96106B}"/>
              </a:ext>
            </a:extLst>
          </p:cNvPr>
          <p:cNvSpPr/>
          <p:nvPr userDrawn="1"/>
        </p:nvSpPr>
        <p:spPr>
          <a:xfrm>
            <a:off x="0" y="0"/>
            <a:ext cx="12192000" cy="6858000"/>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tx1"/>
              </a:solidFill>
            </a:endParaRPr>
          </a:p>
        </p:txBody>
      </p:sp>
      <p:pic>
        <p:nvPicPr>
          <p:cNvPr id="13" name="Picture 12">
            <a:extLst>
              <a:ext uri="{FF2B5EF4-FFF2-40B4-BE49-F238E27FC236}">
                <a16:creationId xmlns:a16="http://schemas.microsoft.com/office/drawing/2014/main" id="{485600E0-7AB0-4031-A612-7B2CCBEE75A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4" name="Picture 13">
            <a:extLst>
              <a:ext uri="{FF2B5EF4-FFF2-40B4-BE49-F238E27FC236}">
                <a16:creationId xmlns:a16="http://schemas.microsoft.com/office/drawing/2014/main" id="{5FF732DC-4284-43E0-914C-F49005F1286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9" name="Title 1">
            <a:extLst>
              <a:ext uri="{FF2B5EF4-FFF2-40B4-BE49-F238E27FC236}">
                <a16:creationId xmlns:a16="http://schemas.microsoft.com/office/drawing/2014/main" id="{1799F31D-4A83-4D22-A819-8B49960216DD}"/>
              </a:ext>
            </a:extLst>
          </p:cNvPr>
          <p:cNvSpPr>
            <a:spLocks noGrp="1"/>
          </p:cNvSpPr>
          <p:nvPr>
            <p:ph type="ctrTitle" hasCustomPrompt="1"/>
          </p:nvPr>
        </p:nvSpPr>
        <p:spPr>
          <a:xfrm>
            <a:off x="609597" y="2026178"/>
            <a:ext cx="6809297" cy="600189"/>
          </a:xfrm>
        </p:spPr>
        <p:txBody>
          <a:bodyPr wrap="square" anchor="t" anchorCtr="0"/>
          <a:lstStyle>
            <a:lvl1pPr algn="l">
              <a:defRPr sz="4800"/>
            </a:lvl1pPr>
          </a:lstStyle>
          <a:p>
            <a:r>
              <a:rPr lang="en-US" dirty="0"/>
              <a:t>First-use Service Name</a:t>
            </a:r>
          </a:p>
        </p:txBody>
      </p:sp>
      <p:sp>
        <p:nvSpPr>
          <p:cNvPr id="20" name="Subtitle 2">
            <a:extLst>
              <a:ext uri="{FF2B5EF4-FFF2-40B4-BE49-F238E27FC236}">
                <a16:creationId xmlns:a16="http://schemas.microsoft.com/office/drawing/2014/main" id="{EF9F549E-A396-400C-871A-2AD7C4C8DFAB}"/>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Customer outcome</a:t>
            </a:r>
          </a:p>
        </p:txBody>
      </p:sp>
      <p:sp>
        <p:nvSpPr>
          <p:cNvPr id="21" name="Text Placeholder 9">
            <a:extLst>
              <a:ext uri="{FF2B5EF4-FFF2-40B4-BE49-F238E27FC236}">
                <a16:creationId xmlns:a16="http://schemas.microsoft.com/office/drawing/2014/main" id="{243DB877-5B03-4676-9D0F-2D80E34E7E12}"/>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lvl1pPr>
          </a:lstStyle>
          <a:p>
            <a:pPr lvl="0"/>
            <a:r>
              <a:rPr lang="en-US" dirty="0"/>
              <a:t>Speaker name (pronouns)</a:t>
            </a:r>
          </a:p>
        </p:txBody>
      </p:sp>
      <p:sp>
        <p:nvSpPr>
          <p:cNvPr id="22" name="Text Placeholder 11">
            <a:extLst>
              <a:ext uri="{FF2B5EF4-FFF2-40B4-BE49-F238E27FC236}">
                <a16:creationId xmlns:a16="http://schemas.microsoft.com/office/drawing/2014/main" id="{81B63513-C0F7-4003-A6AC-C91B789F56F8}"/>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lvl1pPr>
          </a:lstStyle>
          <a:p>
            <a:pPr lvl="0"/>
            <a:r>
              <a:rPr lang="en-US" dirty="0"/>
              <a:t>Speaker job title</a:t>
            </a:r>
            <a:br>
              <a:rPr lang="en-US" dirty="0"/>
            </a:br>
            <a:r>
              <a:rPr lang="en-US" dirty="0"/>
              <a:t>Speaker company</a:t>
            </a:r>
          </a:p>
        </p:txBody>
      </p:sp>
      <p:sp>
        <p:nvSpPr>
          <p:cNvPr id="23" name="TextBox 22">
            <a:extLst>
              <a:ext uri="{FF2B5EF4-FFF2-40B4-BE49-F238E27FC236}">
                <a16:creationId xmlns:a16="http://schemas.microsoft.com/office/drawing/2014/main" id="{1ABF7EDD-D6ED-4292-9EC4-132B2138BDFF}"/>
              </a:ext>
            </a:extLst>
          </p:cNvPr>
          <p:cNvSpPr txBox="1"/>
          <p:nvPr userDrawn="1"/>
        </p:nvSpPr>
        <p:spPr>
          <a:xfrm>
            <a:off x="599180" y="6389813"/>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Tree>
    <p:extLst>
      <p:ext uri="{BB962C8B-B14F-4D97-AF65-F5344CB8AC3E}">
        <p14:creationId xmlns:p14="http://schemas.microsoft.com/office/powerpoint/2010/main" val="3464152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464">
          <p15:clr>
            <a:srgbClr val="FBAE40"/>
          </p15:clr>
        </p15:guide>
        <p15:guide id="3" orient="horz" pos="2736">
          <p15:clr>
            <a:srgbClr val="FBAE40"/>
          </p15:clr>
        </p15:guide>
        <p15:guide id="4" orient="horz" pos="1272">
          <p15:clr>
            <a:srgbClr val="FBAE40"/>
          </p15:clr>
        </p15:guide>
        <p15:guide id="5" orient="horz" pos="1728">
          <p15:clr>
            <a:srgbClr val="FBAE40"/>
          </p15:clr>
        </p15:guide>
      </p15:sldGuideLst>
    </p:ext>
  </p:extLst>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91CB6-D820-4A96-8204-600D7D956821}"/>
              </a:ext>
            </a:extLst>
          </p:cNvPr>
          <p:cNvSpPr>
            <a:spLocks noGrp="1"/>
          </p:cNvSpPr>
          <p:nvPr>
            <p:ph type="title" hasCustomPrompt="1"/>
          </p:nvPr>
        </p:nvSpPr>
        <p:spPr>
          <a:xfrm>
            <a:off x="609600" y="378869"/>
            <a:ext cx="10972800" cy="535531"/>
          </a:xfrm>
        </p:spPr>
        <p:txBody>
          <a:bodyPr/>
          <a:lstStyle>
            <a:lvl1pPr>
              <a:defRPr/>
            </a:lvl1pPr>
          </a:lstStyle>
          <a:p>
            <a:r>
              <a:rPr lang="en-US" dirty="0"/>
              <a:t>Agenda layout</a:t>
            </a:r>
          </a:p>
        </p:txBody>
      </p:sp>
      <p:sp>
        <p:nvSpPr>
          <p:cNvPr id="3" name="Date Placeholder 2">
            <a:extLst>
              <a:ext uri="{FF2B5EF4-FFF2-40B4-BE49-F238E27FC236}">
                <a16:creationId xmlns:a16="http://schemas.microsoft.com/office/drawing/2014/main" id="{CF5A1D86-6A7C-4718-BC8A-729563F7E07F}"/>
              </a:ext>
            </a:extLst>
          </p:cNvPr>
          <p:cNvSpPr>
            <a:spLocks noGrp="1"/>
          </p:cNvSpPr>
          <p:nvPr>
            <p:ph type="dt" sz="half" idx="11"/>
          </p:nvPr>
        </p:nvSpPr>
        <p:spPr/>
        <p:txBody>
          <a:bodyPr/>
          <a:lstStyle/>
          <a:p>
            <a:fld id="{1D30D507-5EDF-4070-BEC0-89D169A01ED1}" type="datetime1">
              <a:rPr lang="en-US" smtClean="0"/>
              <a:t>5/28/25</a:t>
            </a:fld>
            <a:endParaRPr lang="en-US" dirty="0"/>
          </a:p>
        </p:txBody>
      </p:sp>
      <p:sp>
        <p:nvSpPr>
          <p:cNvPr id="4" name="Footer Placeholder 3">
            <a:extLst>
              <a:ext uri="{FF2B5EF4-FFF2-40B4-BE49-F238E27FC236}">
                <a16:creationId xmlns:a16="http://schemas.microsoft.com/office/drawing/2014/main" id="{AC5447C4-003F-49F1-92D9-AA8E16018146}"/>
              </a:ext>
            </a:extLst>
          </p:cNvPr>
          <p:cNvSpPr>
            <a:spLocks noGrp="1"/>
          </p:cNvSpPr>
          <p:nvPr>
            <p:ph type="ftr" sz="quarter" idx="12"/>
          </p:nvPr>
        </p:nvSpPr>
        <p:spPr/>
        <p:txBody>
          <a:bodyPr/>
          <a:lstStyle/>
          <a:p>
            <a:endParaRPr lang="en-US" dirty="0"/>
          </a:p>
        </p:txBody>
      </p:sp>
      <p:sp>
        <p:nvSpPr>
          <p:cNvPr id="5" name="Slide Number Placeholder 4">
            <a:extLst>
              <a:ext uri="{FF2B5EF4-FFF2-40B4-BE49-F238E27FC236}">
                <a16:creationId xmlns:a16="http://schemas.microsoft.com/office/drawing/2014/main" id="{784C0F27-F073-46C5-99AA-D6BC67A40F51}"/>
              </a:ext>
            </a:extLst>
          </p:cNvPr>
          <p:cNvSpPr>
            <a:spLocks noGrp="1"/>
          </p:cNvSpPr>
          <p:nvPr>
            <p:ph type="sldNum" sz="quarter" idx="13"/>
          </p:nvPr>
        </p:nvSpPr>
        <p:spPr/>
        <p:txBody>
          <a:bodyPr/>
          <a:lstStyle/>
          <a:p>
            <a:fld id="{EB4B8DE2-A4E8-46E4-8BBF-D75455EFF32C}" type="slidenum">
              <a:rPr lang="en-US" smtClean="0"/>
              <a:pPr/>
              <a:t>‹#›</a:t>
            </a:fld>
            <a:endParaRPr lang="en-US" dirty="0"/>
          </a:p>
        </p:txBody>
      </p:sp>
      <p:sp>
        <p:nvSpPr>
          <p:cNvPr id="8" name="Text Placeholder 6">
            <a:extLst>
              <a:ext uri="{FF2B5EF4-FFF2-40B4-BE49-F238E27FC236}">
                <a16:creationId xmlns:a16="http://schemas.microsoft.com/office/drawing/2014/main" id="{60178058-1FAE-4C45-8C2E-1EFD6ABAC015}"/>
              </a:ext>
            </a:extLst>
          </p:cNvPr>
          <p:cNvSpPr>
            <a:spLocks noGrp="1"/>
          </p:cNvSpPr>
          <p:nvPr>
            <p:ph type="body" sz="quarter" idx="10" hasCustomPrompt="1"/>
          </p:nvPr>
        </p:nvSpPr>
        <p:spPr>
          <a:xfrm>
            <a:off x="609600" y="1354582"/>
            <a:ext cx="10972800" cy="4855718"/>
          </a:xfrm>
        </p:spPr>
        <p:txBody>
          <a:bodyPr/>
          <a:lstStyle>
            <a:lvl1pPr marL="0" indent="0">
              <a:spcAft>
                <a:spcPts val="3000"/>
              </a:spcAft>
              <a:buNone/>
              <a:defRPr sz="2400"/>
            </a:lvl1pPr>
            <a:lvl2pPr marL="0" indent="0">
              <a:spcAft>
                <a:spcPts val="3000"/>
              </a:spcAft>
              <a:buNone/>
              <a:defRPr sz="2400"/>
            </a:lvl2pPr>
            <a:lvl3pPr marL="0" indent="0">
              <a:spcAft>
                <a:spcPts val="3000"/>
              </a:spcAft>
              <a:buNone/>
              <a:defRPr sz="2400"/>
            </a:lvl3pPr>
            <a:lvl4pPr marL="0" indent="0">
              <a:spcAft>
                <a:spcPts val="3000"/>
              </a:spcAft>
              <a:buNone/>
              <a:defRPr sz="2400"/>
            </a:lvl4pPr>
            <a:lvl5pPr marL="0" indent="0">
              <a:spcAft>
                <a:spcPts val="3000"/>
              </a:spcAft>
              <a:buNone/>
              <a:defRPr sz="2400"/>
            </a:lvl5pPr>
          </a:lstStyle>
          <a:p>
            <a:pPr lvl="0"/>
            <a:r>
              <a:rPr lang="en-US" dirty="0"/>
              <a:t>Enter high-level agenda items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2207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373846"/>
            <a:ext cx="10972800" cy="535531"/>
          </a:xfrm>
        </p:spPr>
        <p:txBody>
          <a:bodyPr/>
          <a:lstStyle>
            <a:lvl1pPr>
              <a:defRPr/>
            </a:lvl1pPr>
          </a:lstStyle>
          <a:p>
            <a:r>
              <a:rPr lang="en-US" dirty="0"/>
              <a:t>Title only layout</a:t>
            </a:r>
          </a:p>
        </p:txBody>
      </p:sp>
      <p:sp>
        <p:nvSpPr>
          <p:cNvPr id="3" name="Date Placeholder 2">
            <a:extLst>
              <a:ext uri="{FF2B5EF4-FFF2-40B4-BE49-F238E27FC236}">
                <a16:creationId xmlns:a16="http://schemas.microsoft.com/office/drawing/2014/main" id="{08A22A18-A983-4477-9CE2-E889A78034A4}"/>
              </a:ext>
            </a:extLst>
          </p:cNvPr>
          <p:cNvSpPr>
            <a:spLocks noGrp="1"/>
          </p:cNvSpPr>
          <p:nvPr>
            <p:ph type="dt" sz="half" idx="10"/>
          </p:nvPr>
        </p:nvSpPr>
        <p:spPr/>
        <p:txBody>
          <a:bodyPr/>
          <a:lstStyle/>
          <a:p>
            <a:fld id="{379E0E84-794F-4DDC-96DD-66737D9F3463}" type="datetime1">
              <a:rPr lang="en-US" smtClean="0"/>
              <a:t>5/28/25</a:t>
            </a:fld>
            <a:endParaRPr lang="en-US" dirty="0"/>
          </a:p>
        </p:txBody>
      </p:sp>
      <p:sp>
        <p:nvSpPr>
          <p:cNvPr id="4" name="Footer Placeholder 3">
            <a:extLst>
              <a:ext uri="{FF2B5EF4-FFF2-40B4-BE49-F238E27FC236}">
                <a16:creationId xmlns:a16="http://schemas.microsoft.com/office/drawing/2014/main" id="{416B6389-19E6-4677-81FB-25CCEB0E3D8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D907AE9-2A8E-446F-AC5C-E522F1C0231C}"/>
              </a:ext>
            </a:extLst>
          </p:cNvPr>
          <p:cNvSpPr>
            <a:spLocks noGrp="1"/>
          </p:cNvSpPr>
          <p:nvPr>
            <p:ph type="sldNum" sz="quarter" idx="1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3639413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type="titleOnly" preserve="1">
  <p:cSld name="Title Only with Ar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E5E4A50-58AB-41B2-9F86-A8A832F565B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692"/>
            <a:ext cx="12192000" cy="6858000"/>
          </a:xfrm>
          <a:prstGeom prst="rect">
            <a:avLst/>
          </a:prstGeom>
        </p:spPr>
      </p:pic>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372402"/>
            <a:ext cx="10972800" cy="535531"/>
          </a:xfrm>
        </p:spPr>
        <p:txBody>
          <a:bodyPr/>
          <a:lstStyle>
            <a:lvl1pPr>
              <a:defRPr/>
            </a:lvl1pPr>
          </a:lstStyle>
          <a:p>
            <a:r>
              <a:rPr lang="en-US" dirty="0"/>
              <a:t>Title only layout with art</a:t>
            </a:r>
          </a:p>
        </p:txBody>
      </p:sp>
      <p:sp>
        <p:nvSpPr>
          <p:cNvPr id="7" name="Date Placeholder 6">
            <a:extLst>
              <a:ext uri="{FF2B5EF4-FFF2-40B4-BE49-F238E27FC236}">
                <a16:creationId xmlns:a16="http://schemas.microsoft.com/office/drawing/2014/main" id="{9FF00575-76B9-4D8B-9903-136ED9A42301}"/>
              </a:ext>
            </a:extLst>
          </p:cNvPr>
          <p:cNvSpPr>
            <a:spLocks noGrp="1"/>
          </p:cNvSpPr>
          <p:nvPr>
            <p:ph type="dt" sz="half" idx="10"/>
          </p:nvPr>
        </p:nvSpPr>
        <p:spPr/>
        <p:txBody>
          <a:bodyPr/>
          <a:lstStyle/>
          <a:p>
            <a:fld id="{E29F51F5-DB0B-4482-9CC2-74388BE41EC9}" type="datetime1">
              <a:rPr lang="en-US" smtClean="0"/>
              <a:t>5/28/25</a:t>
            </a:fld>
            <a:endParaRPr lang="en-US" dirty="0"/>
          </a:p>
        </p:txBody>
      </p:sp>
      <p:sp>
        <p:nvSpPr>
          <p:cNvPr id="8" name="Footer Placeholder 7">
            <a:extLst>
              <a:ext uri="{FF2B5EF4-FFF2-40B4-BE49-F238E27FC236}">
                <a16:creationId xmlns:a16="http://schemas.microsoft.com/office/drawing/2014/main" id="{56CDB515-1F55-4916-8897-BD5A83C12C0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A0F2630-6040-4D96-BE1B-D7C27F2C1B9C}"/>
              </a:ext>
            </a:extLst>
          </p:cNvPr>
          <p:cNvSpPr>
            <a:spLocks noGrp="1"/>
          </p:cNvSpPr>
          <p:nvPr>
            <p:ph type="sldNum" sz="quarter" idx="12"/>
          </p:nvPr>
        </p:nvSpPr>
        <p:spPr/>
        <p:txBody>
          <a:bodyPr/>
          <a:lstStyle/>
          <a:p>
            <a:fld id="{EB4B8DE2-A4E8-46E4-8BBF-D75455EFF32C}" type="slidenum">
              <a:rPr lang="en-US" smtClean="0"/>
              <a:pPr/>
              <a:t>‹#›</a:t>
            </a:fld>
            <a:endParaRPr lang="en-US" dirty="0"/>
          </a:p>
        </p:txBody>
      </p:sp>
      <p:pic>
        <p:nvPicPr>
          <p:cNvPr id="11" name="Picture 10">
            <a:extLst>
              <a:ext uri="{FF2B5EF4-FFF2-40B4-BE49-F238E27FC236}">
                <a16:creationId xmlns:a16="http://schemas.microsoft.com/office/drawing/2014/main" id="{E11CAE95-5DCF-4586-87BE-3A8F905DE3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360" y="6335089"/>
            <a:ext cx="348827" cy="208700"/>
          </a:xfrm>
          <a:prstGeom prst="rect">
            <a:avLst/>
          </a:prstGeom>
        </p:spPr>
      </p:pic>
      <p:sp>
        <p:nvSpPr>
          <p:cNvPr id="14" name="TextBox 13">
            <a:extLst>
              <a:ext uri="{FF2B5EF4-FFF2-40B4-BE49-F238E27FC236}">
                <a16:creationId xmlns:a16="http://schemas.microsoft.com/office/drawing/2014/main" id="{5C8D7861-7FF1-0946-8A82-86A7F99607C6}"/>
              </a:ext>
            </a:extLst>
          </p:cNvPr>
          <p:cNvSpPr txBox="1"/>
          <p:nvPr userDrawn="1"/>
        </p:nvSpPr>
        <p:spPr>
          <a:xfrm>
            <a:off x="5122817" y="6389813"/>
            <a:ext cx="2790260" cy="184666"/>
          </a:xfrm>
          <a:prstGeom prst="rect">
            <a:avLst/>
          </a:prstGeom>
          <a:noFill/>
        </p:spPr>
        <p:txBody>
          <a:bodyPr wrap="square" rtlCol="0">
            <a:spAutoFit/>
          </a:bodyPr>
          <a:lstStyle/>
          <a:p>
            <a:pPr algn="ctr"/>
            <a:r>
              <a:rPr lang="en-US" sz="600" dirty="0"/>
              <a:t>© 2023, Amazon Web Services, Inc. or its affiliates.</a:t>
            </a:r>
            <a:r>
              <a:rPr lang="en-US" sz="600" dirty="0">
                <a:solidFill>
                  <a:schemeClr val="tx2"/>
                </a:solidFill>
              </a:rPr>
              <a:t> All rights reserved.</a:t>
            </a:r>
            <a:endParaRPr lang="en-US" sz="600" dirty="0"/>
          </a:p>
        </p:txBody>
      </p:sp>
    </p:spTree>
    <p:extLst>
      <p:ext uri="{BB962C8B-B14F-4D97-AF65-F5344CB8AC3E}">
        <p14:creationId xmlns:p14="http://schemas.microsoft.com/office/powerpoint/2010/main" val="670729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8CF9-BF86-4458-BFA4-38F0F2DB9847}"/>
              </a:ext>
            </a:extLst>
          </p:cNvPr>
          <p:cNvSpPr>
            <a:spLocks noGrp="1"/>
          </p:cNvSpPr>
          <p:nvPr>
            <p:ph type="title" hasCustomPrompt="1"/>
          </p:nvPr>
        </p:nvSpPr>
        <p:spPr>
          <a:xfrm>
            <a:off x="609600" y="373515"/>
            <a:ext cx="10972800" cy="535531"/>
          </a:xfrm>
        </p:spPr>
        <p:txBody>
          <a:bodyPr/>
          <a:lstStyle>
            <a:lvl1pPr>
              <a:defRPr/>
            </a:lvl1pPr>
          </a:lstStyle>
          <a:p>
            <a:r>
              <a:rPr lang="en-US" dirty="0"/>
              <a:t>Title and subtitle layout</a:t>
            </a:r>
          </a:p>
        </p:txBody>
      </p:sp>
      <p:sp>
        <p:nvSpPr>
          <p:cNvPr id="4" name="Text Placeholder 3">
            <a:extLst>
              <a:ext uri="{FF2B5EF4-FFF2-40B4-BE49-F238E27FC236}">
                <a16:creationId xmlns:a16="http://schemas.microsoft.com/office/drawing/2014/main" id="{466213DF-CEC6-4F46-9CD4-5ED4A416AF59}"/>
              </a:ext>
            </a:extLst>
          </p:cNvPr>
          <p:cNvSpPr>
            <a:spLocks noGrp="1"/>
          </p:cNvSpPr>
          <p:nvPr>
            <p:ph type="body" sz="quarter" idx="10" hasCustomPrompt="1"/>
          </p:nvPr>
        </p:nvSpPr>
        <p:spPr>
          <a:xfrm>
            <a:off x="609600" y="959427"/>
            <a:ext cx="10972800" cy="313932"/>
          </a:xfrm>
        </p:spPr>
        <p:txBody>
          <a:bodyPr/>
          <a:lstStyle>
            <a:lvl1pPr marL="0" indent="0">
              <a:buNone/>
              <a:defRPr sz="1600" b="1" i="0" cap="all" spc="300" baseline="0"/>
            </a:lvl1pPr>
          </a:lstStyle>
          <a:p>
            <a:pPr lvl="0"/>
            <a:r>
              <a:rPr lang="en-US" dirty="0"/>
              <a:t>Enter subtitle</a:t>
            </a:r>
          </a:p>
        </p:txBody>
      </p:sp>
      <p:sp>
        <p:nvSpPr>
          <p:cNvPr id="3" name="Date Placeholder 2">
            <a:extLst>
              <a:ext uri="{FF2B5EF4-FFF2-40B4-BE49-F238E27FC236}">
                <a16:creationId xmlns:a16="http://schemas.microsoft.com/office/drawing/2014/main" id="{A312CB8C-58A4-4758-8C91-E8641A9F6DCF}"/>
              </a:ext>
            </a:extLst>
          </p:cNvPr>
          <p:cNvSpPr>
            <a:spLocks noGrp="1"/>
          </p:cNvSpPr>
          <p:nvPr>
            <p:ph type="dt" sz="half" idx="11"/>
          </p:nvPr>
        </p:nvSpPr>
        <p:spPr/>
        <p:txBody>
          <a:bodyPr/>
          <a:lstStyle/>
          <a:p>
            <a:fld id="{60A26747-8C49-4C72-93E1-D46E0204CD30}" type="datetime1">
              <a:rPr lang="en-US" smtClean="0"/>
              <a:t>5/28/25</a:t>
            </a:fld>
            <a:endParaRPr lang="en-US" dirty="0"/>
          </a:p>
        </p:txBody>
      </p:sp>
      <p:sp>
        <p:nvSpPr>
          <p:cNvPr id="5" name="Footer Placeholder 4">
            <a:extLst>
              <a:ext uri="{FF2B5EF4-FFF2-40B4-BE49-F238E27FC236}">
                <a16:creationId xmlns:a16="http://schemas.microsoft.com/office/drawing/2014/main" id="{50444248-408B-4052-8B56-17F469F98EA1}"/>
              </a:ext>
            </a:extLst>
          </p:cNvPr>
          <p:cNvSpPr>
            <a:spLocks noGrp="1"/>
          </p:cNvSpPr>
          <p:nvPr>
            <p:ph type="ftr" sz="quarter" idx="12"/>
          </p:nvPr>
        </p:nvSpPr>
        <p:spPr/>
        <p:txBody>
          <a:bodyPr/>
          <a:lstStyle/>
          <a:p>
            <a:endParaRPr lang="en-US" dirty="0"/>
          </a:p>
        </p:txBody>
      </p:sp>
      <p:sp>
        <p:nvSpPr>
          <p:cNvPr id="6" name="Slide Number Placeholder 5">
            <a:extLst>
              <a:ext uri="{FF2B5EF4-FFF2-40B4-BE49-F238E27FC236}">
                <a16:creationId xmlns:a16="http://schemas.microsoft.com/office/drawing/2014/main" id="{88178479-5E5D-4B94-9958-5C40D64BED65}"/>
              </a:ext>
            </a:extLst>
          </p:cNvPr>
          <p:cNvSpPr>
            <a:spLocks noGrp="1"/>
          </p:cNvSpPr>
          <p:nvPr>
            <p:ph type="sldNum" sz="quarter" idx="13"/>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269895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840">
          <p15:clr>
            <a:srgbClr val="9FCC3B"/>
          </p15:clr>
        </p15:guide>
      </p15:sldGuideLst>
    </p:ext>
  </p:extLst>
</p:sldLayout>
</file>

<file path=ppt/slideLayouts/slideLayout4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86B726-34C0-4C1C-A252-97930DC77EE4}"/>
              </a:ext>
            </a:extLst>
          </p:cNvPr>
          <p:cNvSpPr>
            <a:spLocks noGrp="1"/>
          </p:cNvSpPr>
          <p:nvPr>
            <p:ph type="dt" sz="half" idx="10"/>
          </p:nvPr>
        </p:nvSpPr>
        <p:spPr/>
        <p:txBody>
          <a:bodyPr/>
          <a:lstStyle/>
          <a:p>
            <a:fld id="{8326B9BE-7D04-49FF-8685-747BE1EC225D}" type="datetime1">
              <a:rPr lang="en-US" smtClean="0"/>
              <a:t>5/28/25</a:t>
            </a:fld>
            <a:endParaRPr lang="en-US" dirty="0"/>
          </a:p>
        </p:txBody>
      </p:sp>
      <p:sp>
        <p:nvSpPr>
          <p:cNvPr id="3" name="Footer Placeholder 2">
            <a:extLst>
              <a:ext uri="{FF2B5EF4-FFF2-40B4-BE49-F238E27FC236}">
                <a16:creationId xmlns:a16="http://schemas.microsoft.com/office/drawing/2014/main" id="{883103B0-BAC9-4248-BF05-F8F64F81D31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6BB167B-71A0-4735-93B6-5A034F89FE21}"/>
              </a:ext>
            </a:extLst>
          </p:cNvPr>
          <p:cNvSpPr>
            <a:spLocks noGrp="1"/>
          </p:cNvSpPr>
          <p:nvPr>
            <p:ph type="sldNum" sz="quarter" idx="1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1865394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359819"/>
            <a:ext cx="10972800" cy="535531"/>
          </a:xfrm>
        </p:spPr>
        <p:txBody>
          <a:bodyPr/>
          <a:lstStyle>
            <a:lvl1pPr>
              <a:defRPr/>
            </a:lvl1pPr>
          </a:lstStyle>
          <a:p>
            <a:r>
              <a:rPr lang="en-US" dirty="0"/>
              <a:t>Title and content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325474"/>
            <a:ext cx="10972800" cy="2511457"/>
          </a:xfrm>
        </p:spPr>
        <p:txBody>
          <a:bodyPr/>
          <a:lstStyle>
            <a:lvl1pPr marL="0" indent="0">
              <a:spcAft>
                <a:spcPts val="1800"/>
              </a:spcAft>
              <a:buNone/>
              <a:defRPr/>
            </a:lvl1pPr>
            <a:lvl2pPr marL="285750" indent="0">
              <a:spcAft>
                <a:spcPts val="1800"/>
              </a:spcAft>
              <a:buNone/>
              <a:defRPr>
                <a:solidFill>
                  <a:schemeClr val="accent1"/>
                </a:solidFill>
              </a:defRPr>
            </a:lvl2pPr>
            <a:lvl3pPr marL="628650" indent="0">
              <a:spcAft>
                <a:spcPts val="1800"/>
              </a:spcAft>
              <a:buNone/>
              <a:defRPr/>
            </a:lvl3pPr>
            <a:lvl4pPr marL="914400" indent="0">
              <a:spcAft>
                <a:spcPts val="1800"/>
              </a:spcAft>
              <a:buNone/>
              <a:defRPr/>
            </a:lvl4pPr>
            <a:lvl5pPr marL="1143000" indent="0">
              <a:spcAft>
                <a:spcPts val="1800"/>
              </a:spcAft>
              <a:buNone/>
              <a:defRPr/>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Date Placeholder 3">
            <a:extLst>
              <a:ext uri="{FF2B5EF4-FFF2-40B4-BE49-F238E27FC236}">
                <a16:creationId xmlns:a16="http://schemas.microsoft.com/office/drawing/2014/main" id="{0BB02A07-9279-4389-95B8-CFF5307F9EBB}"/>
              </a:ext>
            </a:extLst>
          </p:cNvPr>
          <p:cNvSpPr>
            <a:spLocks noGrp="1"/>
          </p:cNvSpPr>
          <p:nvPr>
            <p:ph type="dt" sz="half" idx="10"/>
          </p:nvPr>
        </p:nvSpPr>
        <p:spPr/>
        <p:txBody>
          <a:bodyPr/>
          <a:lstStyle/>
          <a:p>
            <a:fld id="{6BE7152B-B2D6-415F-9E23-1F4B384529E8}" type="datetime1">
              <a:rPr lang="en-US" smtClean="0"/>
              <a:t>5/28/25</a:t>
            </a:fld>
            <a:endParaRPr lang="en-US" dirty="0"/>
          </a:p>
        </p:txBody>
      </p:sp>
      <p:sp>
        <p:nvSpPr>
          <p:cNvPr id="5" name="Footer Placeholder 4">
            <a:extLst>
              <a:ext uri="{FF2B5EF4-FFF2-40B4-BE49-F238E27FC236}">
                <a16:creationId xmlns:a16="http://schemas.microsoft.com/office/drawing/2014/main" id="{5D24D072-A634-4E51-88E3-AFF4BBF53F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391B74-659E-4EB1-8DB0-B962093F0B4C}"/>
              </a:ext>
            </a:extLst>
          </p:cNvPr>
          <p:cNvSpPr>
            <a:spLocks noGrp="1"/>
          </p:cNvSpPr>
          <p:nvPr>
            <p:ph type="sldNum" sz="quarter" idx="1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715792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373514"/>
            <a:ext cx="10972800" cy="535531"/>
          </a:xfrm>
        </p:spPr>
        <p:txBody>
          <a:bodyPr/>
          <a:lstStyle>
            <a:lvl1pPr>
              <a:defRPr/>
            </a:lvl1pPr>
          </a:lstStyle>
          <a:p>
            <a:r>
              <a:rPr lang="en-US" dirty="0"/>
              <a:t>Title and bulleted content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345241"/>
            <a:ext cx="10972800" cy="2203680"/>
          </a:xfrm>
        </p:spPr>
        <p:txBody>
          <a:bodyPr/>
          <a:lstStyle>
            <a:lvl1pPr>
              <a:defRPr/>
            </a:lvl1pPr>
            <a:lvl4pPr>
              <a:defRPr/>
            </a:lvl4pPr>
            <a:lvl5pPr>
              <a:defRPr/>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 </a:t>
            </a:r>
          </a:p>
        </p:txBody>
      </p:sp>
      <p:sp>
        <p:nvSpPr>
          <p:cNvPr id="4" name="Date Placeholder 3">
            <a:extLst>
              <a:ext uri="{FF2B5EF4-FFF2-40B4-BE49-F238E27FC236}">
                <a16:creationId xmlns:a16="http://schemas.microsoft.com/office/drawing/2014/main" id="{5428ABEB-87DF-4979-B8D5-38D09C158222}"/>
              </a:ext>
            </a:extLst>
          </p:cNvPr>
          <p:cNvSpPr>
            <a:spLocks noGrp="1"/>
          </p:cNvSpPr>
          <p:nvPr>
            <p:ph type="dt" sz="half" idx="10"/>
          </p:nvPr>
        </p:nvSpPr>
        <p:spPr/>
        <p:txBody>
          <a:bodyPr/>
          <a:lstStyle/>
          <a:p>
            <a:fld id="{101CB3B5-7F06-4013-B1CA-59A8919793B7}" type="datetime1">
              <a:rPr lang="en-US" smtClean="0"/>
              <a:t>5/28/25</a:t>
            </a:fld>
            <a:endParaRPr lang="en-US" dirty="0"/>
          </a:p>
        </p:txBody>
      </p:sp>
      <p:sp>
        <p:nvSpPr>
          <p:cNvPr id="5" name="Footer Placeholder 4">
            <a:extLst>
              <a:ext uri="{FF2B5EF4-FFF2-40B4-BE49-F238E27FC236}">
                <a16:creationId xmlns:a16="http://schemas.microsoft.com/office/drawing/2014/main" id="{B67DE3A9-1F3C-45F4-9F53-543C4B62D7F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27DE2B-5658-4ECD-9AB5-497E1D05E00C}"/>
              </a:ext>
            </a:extLst>
          </p:cNvPr>
          <p:cNvSpPr>
            <a:spLocks noGrp="1"/>
          </p:cNvSpPr>
          <p:nvPr>
            <p:ph type="sldNum" sz="quarter" idx="1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2975277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370529"/>
            <a:ext cx="10972800" cy="535531"/>
          </a:xfrm>
        </p:spPr>
        <p:txBody>
          <a:bodyPr/>
          <a:lstStyle>
            <a:lvl1pPr>
              <a:defRPr/>
            </a:lvl1pPr>
          </a:lstStyle>
          <a:p>
            <a:r>
              <a:rPr lang="en-US" dirty="0"/>
              <a:t>Title, subtitle, and content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340103"/>
            <a:ext cx="10972800" cy="2511457"/>
          </a:xfrm>
        </p:spPr>
        <p:txBody>
          <a:bodyPr/>
          <a:lstStyle>
            <a:lvl1pPr marL="0" indent="0">
              <a:spcAft>
                <a:spcPts val="1800"/>
              </a:spcAft>
              <a:buNone/>
              <a:defRPr/>
            </a:lvl1pPr>
            <a:lvl2pPr marL="285750" indent="0">
              <a:spcAft>
                <a:spcPts val="1800"/>
              </a:spcAft>
              <a:buNone/>
              <a:defRPr/>
            </a:lvl2pPr>
            <a:lvl3pPr marL="628650" indent="0">
              <a:spcAft>
                <a:spcPts val="1800"/>
              </a:spcAft>
              <a:buNone/>
              <a:defRPr/>
            </a:lvl3pPr>
            <a:lvl4pPr marL="914400" indent="0">
              <a:spcAft>
                <a:spcPts val="1800"/>
              </a:spcAft>
              <a:buNone/>
              <a:defRPr/>
            </a:lvl4pPr>
            <a:lvl5pPr marL="1143000" indent="0">
              <a:spcAft>
                <a:spcPts val="1800"/>
              </a:spcAft>
              <a:buNone/>
              <a:defRPr/>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5" name="Text Placeholder 4">
            <a:extLst>
              <a:ext uri="{FF2B5EF4-FFF2-40B4-BE49-F238E27FC236}">
                <a16:creationId xmlns:a16="http://schemas.microsoft.com/office/drawing/2014/main" id="{942CBB3C-A513-466E-B53F-E5E5781263EA}"/>
              </a:ext>
            </a:extLst>
          </p:cNvPr>
          <p:cNvSpPr>
            <a:spLocks noGrp="1"/>
          </p:cNvSpPr>
          <p:nvPr>
            <p:ph type="body" sz="quarter" idx="10" hasCustomPrompt="1"/>
          </p:nvPr>
        </p:nvSpPr>
        <p:spPr>
          <a:xfrm>
            <a:off x="609600" y="965649"/>
            <a:ext cx="10972800" cy="313932"/>
          </a:xfrm>
        </p:spPr>
        <p:txBody>
          <a:bodyPr/>
          <a:lstStyle>
            <a:lvl1pPr marL="0" indent="0">
              <a:buNone/>
              <a:defRPr sz="1600" b="1" i="0" cap="all" spc="300" baseline="0"/>
            </a:lvl1pPr>
          </a:lstStyle>
          <a:p>
            <a:pPr lvl="0"/>
            <a:r>
              <a:rPr lang="en-US" dirty="0"/>
              <a:t>Enter subtitle</a:t>
            </a:r>
          </a:p>
        </p:txBody>
      </p:sp>
      <p:sp>
        <p:nvSpPr>
          <p:cNvPr id="4" name="Date Placeholder 3">
            <a:extLst>
              <a:ext uri="{FF2B5EF4-FFF2-40B4-BE49-F238E27FC236}">
                <a16:creationId xmlns:a16="http://schemas.microsoft.com/office/drawing/2014/main" id="{20FFB481-AB60-43A3-947D-B4556E8AB26A}"/>
              </a:ext>
            </a:extLst>
          </p:cNvPr>
          <p:cNvSpPr>
            <a:spLocks noGrp="1"/>
          </p:cNvSpPr>
          <p:nvPr>
            <p:ph type="dt" sz="half" idx="11"/>
          </p:nvPr>
        </p:nvSpPr>
        <p:spPr/>
        <p:txBody>
          <a:bodyPr/>
          <a:lstStyle/>
          <a:p>
            <a:fld id="{803C88BA-EE67-4568-9432-3814587A2A33}" type="datetime1">
              <a:rPr lang="en-US" smtClean="0"/>
              <a:t>5/28/25</a:t>
            </a:fld>
            <a:endParaRPr lang="en-US" dirty="0"/>
          </a:p>
        </p:txBody>
      </p:sp>
      <p:sp>
        <p:nvSpPr>
          <p:cNvPr id="6" name="Footer Placeholder 5">
            <a:extLst>
              <a:ext uri="{FF2B5EF4-FFF2-40B4-BE49-F238E27FC236}">
                <a16:creationId xmlns:a16="http://schemas.microsoft.com/office/drawing/2014/main" id="{904A915F-71E7-41C4-907A-C8F1E2D177D1}"/>
              </a:ext>
            </a:extLst>
          </p:cNvPr>
          <p:cNvSpPr>
            <a:spLocks noGrp="1"/>
          </p:cNvSpPr>
          <p:nvPr>
            <p:ph type="ftr" sz="quarter" idx="12"/>
          </p:nvPr>
        </p:nvSpPr>
        <p:spPr/>
        <p:txBody>
          <a:bodyPr/>
          <a:lstStyle/>
          <a:p>
            <a:endParaRPr lang="en-US" dirty="0"/>
          </a:p>
        </p:txBody>
      </p:sp>
      <p:sp>
        <p:nvSpPr>
          <p:cNvPr id="7" name="Slide Number Placeholder 6">
            <a:extLst>
              <a:ext uri="{FF2B5EF4-FFF2-40B4-BE49-F238E27FC236}">
                <a16:creationId xmlns:a16="http://schemas.microsoft.com/office/drawing/2014/main" id="{BC7AFA98-7BE3-48BD-9D56-EE4F5EEB238C}"/>
              </a:ext>
            </a:extLst>
          </p:cNvPr>
          <p:cNvSpPr>
            <a:spLocks noGrp="1"/>
          </p:cNvSpPr>
          <p:nvPr>
            <p:ph type="sldNum" sz="quarter" idx="13"/>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588423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840">
          <p15:clr>
            <a:srgbClr val="9FCC3B"/>
          </p15:clr>
        </p15:guide>
        <p15:guide id="2" orient="horz" pos="1128">
          <p15:clr>
            <a:srgbClr val="9FCC3B"/>
          </p15:clr>
        </p15:guide>
        <p15:guide id="3" orient="horz" pos="1344">
          <p15:clr>
            <a:srgbClr val="FBAE40"/>
          </p15:clr>
        </p15:guide>
      </p15:sldGuideLst>
    </p:ext>
  </p:extLst>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Title, Subtitle, and Bullete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373202"/>
            <a:ext cx="10972800" cy="535531"/>
          </a:xfrm>
        </p:spPr>
        <p:txBody>
          <a:bodyPr/>
          <a:lstStyle>
            <a:lvl1pPr>
              <a:defRPr/>
            </a:lvl1pPr>
          </a:lstStyle>
          <a:p>
            <a:r>
              <a:rPr lang="en-US" dirty="0"/>
              <a:t>Title, subtitle, and bulleted content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338606"/>
            <a:ext cx="10972800" cy="2203680"/>
          </a:xfrm>
        </p:spPr>
        <p:txBody>
          <a:bodyPr/>
          <a:lstStyle>
            <a:lvl1pPr>
              <a:defRPr/>
            </a:lvl1pPr>
            <a:lvl4pPr>
              <a:defRPr/>
            </a:lvl4pPr>
            <a:lvl5pPr>
              <a:defRPr/>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Text Placeholder 4">
            <a:extLst>
              <a:ext uri="{FF2B5EF4-FFF2-40B4-BE49-F238E27FC236}">
                <a16:creationId xmlns:a16="http://schemas.microsoft.com/office/drawing/2014/main" id="{C73DDF9C-7004-4F4E-8707-3F8553760CAE}"/>
              </a:ext>
            </a:extLst>
          </p:cNvPr>
          <p:cNvSpPr>
            <a:spLocks noGrp="1"/>
          </p:cNvSpPr>
          <p:nvPr>
            <p:ph type="body" sz="quarter" idx="10" hasCustomPrompt="1"/>
          </p:nvPr>
        </p:nvSpPr>
        <p:spPr>
          <a:xfrm>
            <a:off x="609600" y="972591"/>
            <a:ext cx="10972800" cy="313932"/>
          </a:xfrm>
        </p:spPr>
        <p:txBody>
          <a:bodyPr/>
          <a:lstStyle>
            <a:lvl1pPr marL="0" indent="0">
              <a:buNone/>
              <a:defRPr sz="1600" b="1" i="0" cap="all" spc="300" baseline="0"/>
            </a:lvl1pPr>
          </a:lstStyle>
          <a:p>
            <a:pPr lvl="0"/>
            <a:r>
              <a:rPr lang="en-US" dirty="0"/>
              <a:t>Enter subtitle</a:t>
            </a:r>
          </a:p>
        </p:txBody>
      </p:sp>
      <p:sp>
        <p:nvSpPr>
          <p:cNvPr id="5" name="Date Placeholder 4">
            <a:extLst>
              <a:ext uri="{FF2B5EF4-FFF2-40B4-BE49-F238E27FC236}">
                <a16:creationId xmlns:a16="http://schemas.microsoft.com/office/drawing/2014/main" id="{91E9B8C3-36CA-4A97-B3FF-2FCDD97E1A02}"/>
              </a:ext>
            </a:extLst>
          </p:cNvPr>
          <p:cNvSpPr>
            <a:spLocks noGrp="1"/>
          </p:cNvSpPr>
          <p:nvPr>
            <p:ph type="dt" sz="half" idx="11"/>
          </p:nvPr>
        </p:nvSpPr>
        <p:spPr/>
        <p:txBody>
          <a:bodyPr/>
          <a:lstStyle/>
          <a:p>
            <a:fld id="{EA98E474-DF2D-4FBA-B985-1C0490AB538A}" type="datetime1">
              <a:rPr lang="en-US" smtClean="0"/>
              <a:t>5/28/25</a:t>
            </a:fld>
            <a:endParaRPr lang="en-US" dirty="0"/>
          </a:p>
        </p:txBody>
      </p:sp>
      <p:sp>
        <p:nvSpPr>
          <p:cNvPr id="6" name="Footer Placeholder 5">
            <a:extLst>
              <a:ext uri="{FF2B5EF4-FFF2-40B4-BE49-F238E27FC236}">
                <a16:creationId xmlns:a16="http://schemas.microsoft.com/office/drawing/2014/main" id="{9AEEE534-0361-47D3-8F92-2D7522A226D4}"/>
              </a:ext>
            </a:extLst>
          </p:cNvPr>
          <p:cNvSpPr>
            <a:spLocks noGrp="1"/>
          </p:cNvSpPr>
          <p:nvPr>
            <p:ph type="ftr" sz="quarter" idx="12"/>
          </p:nvPr>
        </p:nvSpPr>
        <p:spPr/>
        <p:txBody>
          <a:bodyPr/>
          <a:lstStyle/>
          <a:p>
            <a:endParaRPr lang="en-US" dirty="0"/>
          </a:p>
        </p:txBody>
      </p:sp>
      <p:sp>
        <p:nvSpPr>
          <p:cNvPr id="7" name="Slide Number Placeholder 6">
            <a:extLst>
              <a:ext uri="{FF2B5EF4-FFF2-40B4-BE49-F238E27FC236}">
                <a16:creationId xmlns:a16="http://schemas.microsoft.com/office/drawing/2014/main" id="{A34270F7-2BCA-4119-8F34-BD17AB29E14B}"/>
              </a:ext>
            </a:extLst>
          </p:cNvPr>
          <p:cNvSpPr>
            <a:spLocks noGrp="1"/>
          </p:cNvSpPr>
          <p:nvPr>
            <p:ph type="sldNum" sz="quarter" idx="13"/>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3526535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840">
          <p15:clr>
            <a:srgbClr val="9FCC3B"/>
          </p15:clr>
        </p15:guide>
        <p15:guide id="2" orient="horz" pos="1128">
          <p15:clr>
            <a:srgbClr val="9FCC3B"/>
          </p15:clr>
        </p15:guide>
        <p15:guide id="3" orient="horz" pos="1248">
          <p15:clr>
            <a:srgbClr val="FBAE40"/>
          </p15:clr>
        </p15:guide>
      </p15:sldGuideLst>
    </p:ext>
  </p:extLst>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Title, Conten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313113"/>
            <a:ext cx="5334000" cy="940149"/>
          </a:xfrm>
        </p:spPr>
        <p:txBody>
          <a:bodyPr/>
          <a:lstStyle>
            <a:lvl1pPr>
              <a:defRPr/>
            </a:lvl1pPr>
          </a:lstStyle>
          <a:p>
            <a:r>
              <a:rPr lang="en-US" dirty="0"/>
              <a:t>Title, content, and image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596788"/>
            <a:ext cx="5334000" cy="4613512"/>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a:t>
            </a:r>
          </a:p>
          <a:p>
            <a:pPr lvl="1"/>
            <a:r>
              <a:rPr lang="en-US" dirty="0"/>
              <a:t>Second level</a:t>
            </a:r>
          </a:p>
          <a:p>
            <a:pPr lvl="2"/>
            <a:r>
              <a:rPr lang="en-US" dirty="0"/>
              <a:t>Third level</a:t>
            </a:r>
          </a:p>
        </p:txBody>
      </p:sp>
      <p:sp>
        <p:nvSpPr>
          <p:cNvPr id="8" name="Date Placeholder 7">
            <a:extLst>
              <a:ext uri="{FF2B5EF4-FFF2-40B4-BE49-F238E27FC236}">
                <a16:creationId xmlns:a16="http://schemas.microsoft.com/office/drawing/2014/main" id="{42146272-8570-4F66-8188-46C113C0D325}"/>
              </a:ext>
            </a:extLst>
          </p:cNvPr>
          <p:cNvSpPr>
            <a:spLocks noGrp="1"/>
          </p:cNvSpPr>
          <p:nvPr>
            <p:ph type="dt" sz="half" idx="11"/>
          </p:nvPr>
        </p:nvSpPr>
        <p:spPr/>
        <p:txBody>
          <a:bodyPr/>
          <a:lstStyle/>
          <a:p>
            <a:fld id="{F88F0337-BE57-485E-B790-826EE3E8B72B}" type="datetime1">
              <a:rPr lang="en-US" smtClean="0"/>
              <a:t>5/28/25</a:t>
            </a:fld>
            <a:endParaRPr lang="en-US" dirty="0"/>
          </a:p>
        </p:txBody>
      </p:sp>
      <p:sp>
        <p:nvSpPr>
          <p:cNvPr id="9" name="Footer Placeholder 8">
            <a:extLst>
              <a:ext uri="{FF2B5EF4-FFF2-40B4-BE49-F238E27FC236}">
                <a16:creationId xmlns:a16="http://schemas.microsoft.com/office/drawing/2014/main" id="{C24B6C0A-52D6-486F-825C-F7B10787819F}"/>
              </a:ext>
            </a:extLst>
          </p:cNvPr>
          <p:cNvSpPr>
            <a:spLocks noGrp="1"/>
          </p:cNvSpPr>
          <p:nvPr>
            <p:ph type="ftr" sz="quarter" idx="12"/>
          </p:nvPr>
        </p:nvSpPr>
        <p:spPr/>
        <p:txBody>
          <a:bodyPr/>
          <a:lstStyle/>
          <a:p>
            <a:endParaRPr lang="en-US" dirty="0"/>
          </a:p>
        </p:txBody>
      </p:sp>
      <p:sp>
        <p:nvSpPr>
          <p:cNvPr id="10" name="Slide Number Placeholder 9">
            <a:extLst>
              <a:ext uri="{FF2B5EF4-FFF2-40B4-BE49-F238E27FC236}">
                <a16:creationId xmlns:a16="http://schemas.microsoft.com/office/drawing/2014/main" id="{07C573CE-D81F-4A68-8C5D-AE529080AF40}"/>
              </a:ext>
            </a:extLst>
          </p:cNvPr>
          <p:cNvSpPr>
            <a:spLocks noGrp="1"/>
          </p:cNvSpPr>
          <p:nvPr>
            <p:ph type="sldNum" sz="quarter" idx="13"/>
          </p:nvPr>
        </p:nvSpPr>
        <p:spPr/>
        <p:txBody>
          <a:bodyPr/>
          <a:lstStyle/>
          <a:p>
            <a:fld id="{EB4B8DE2-A4E8-46E4-8BBF-D75455EFF32C}" type="slidenum">
              <a:rPr lang="en-US" smtClean="0"/>
              <a:pPr/>
              <a:t>‹#›</a:t>
            </a:fld>
            <a:endParaRPr lang="en-US" dirty="0"/>
          </a:p>
        </p:txBody>
      </p:sp>
      <p:sp>
        <p:nvSpPr>
          <p:cNvPr id="11" name="TextBox 10">
            <a:extLst>
              <a:ext uri="{FF2B5EF4-FFF2-40B4-BE49-F238E27FC236}">
                <a16:creationId xmlns:a16="http://schemas.microsoft.com/office/drawing/2014/main" id="{D87A04A1-9F9B-4D3A-9235-1D47109144C3}"/>
              </a:ext>
            </a:extLst>
          </p:cNvPr>
          <p:cNvSpPr txBox="1"/>
          <p:nvPr userDrawn="1"/>
        </p:nvSpPr>
        <p:spPr>
          <a:xfrm>
            <a:off x="988647" y="6385580"/>
            <a:ext cx="2756077"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 </a:t>
            </a:r>
          </a:p>
        </p:txBody>
      </p:sp>
      <p:sp>
        <p:nvSpPr>
          <p:cNvPr id="12" name="TextBox 11">
            <a:extLst>
              <a:ext uri="{FF2B5EF4-FFF2-40B4-BE49-F238E27FC236}">
                <a16:creationId xmlns:a16="http://schemas.microsoft.com/office/drawing/2014/main" id="{EC7CA44A-3C0B-42FC-A9E1-A7DEFEE7A2BB}"/>
              </a:ext>
            </a:extLst>
          </p:cNvPr>
          <p:cNvSpPr txBox="1"/>
          <p:nvPr userDrawn="1"/>
        </p:nvSpPr>
        <p:spPr>
          <a:xfrm>
            <a:off x="4787900" y="6385580"/>
            <a:ext cx="2559050" cy="369332"/>
          </a:xfrm>
          <a:prstGeom prst="rect">
            <a:avLst/>
          </a:prstGeom>
          <a:solidFill>
            <a:srgbClr val="232F3E"/>
          </a:solidFill>
        </p:spPr>
        <p:txBody>
          <a:bodyPr wrap="square" lIns="0" rIns="0" rtlCol="0">
            <a:spAutoFit/>
          </a:bodyPr>
          <a:lstStyle/>
          <a:p>
            <a:pPr algn="l"/>
            <a:endParaRPr lang="en-US" dirty="0"/>
          </a:p>
        </p:txBody>
      </p:sp>
      <p:sp>
        <p:nvSpPr>
          <p:cNvPr id="5" name="Picture Placeholder 4">
            <a:extLst>
              <a:ext uri="{FF2B5EF4-FFF2-40B4-BE49-F238E27FC236}">
                <a16:creationId xmlns:a16="http://schemas.microsoft.com/office/drawing/2014/main" id="{F3B2582F-3FE9-42AC-8572-5C27E1A8E55F}"/>
              </a:ext>
            </a:extLst>
          </p:cNvPr>
          <p:cNvSpPr>
            <a:spLocks noGrp="1"/>
          </p:cNvSpPr>
          <p:nvPr>
            <p:ph type="pic" sz="quarter" idx="10" hasCustomPrompt="1"/>
          </p:nvPr>
        </p:nvSpPr>
        <p:spPr>
          <a:xfrm>
            <a:off x="6248400" y="0"/>
            <a:ext cx="5943600" cy="6858000"/>
          </a:xfrm>
        </p:spPr>
        <p:txBody>
          <a:bodyPr anchor="ctr">
            <a:noAutofit/>
          </a:bodyPr>
          <a:lstStyle>
            <a:lvl1pPr marL="0" indent="0" algn="ctr">
              <a:buNone/>
              <a:defRPr/>
            </a:lvl1pPr>
          </a:lstStyle>
          <a:p>
            <a:r>
              <a:rPr lang="en-US" dirty="0"/>
              <a:t>Click (or paste) to insert picture</a:t>
            </a:r>
          </a:p>
        </p:txBody>
      </p:sp>
    </p:spTree>
    <p:extLst>
      <p:ext uri="{BB962C8B-B14F-4D97-AF65-F5344CB8AC3E}">
        <p14:creationId xmlns:p14="http://schemas.microsoft.com/office/powerpoint/2010/main" val="1693587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368">
          <p15:clr>
            <a:srgbClr val="FBAE40"/>
          </p15:clr>
        </p15:guide>
        <p15:guide id="3" orient="horz" pos="4104">
          <p15:clr>
            <a:srgbClr val="FBAE40"/>
          </p15:clr>
        </p15:guide>
      </p15:sldGuideLst>
    </p:ext>
  </p:extLst>
</p:sldLayout>
</file>

<file path=ppt/slideLayouts/slideLayout4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a:xfrm>
            <a:off x="609600" y="373093"/>
            <a:ext cx="10972800" cy="535531"/>
          </a:xfrm>
        </p:spPr>
        <p:txBody>
          <a:bodyPr/>
          <a:lstStyle>
            <a:lvl1pPr>
              <a:defRPr/>
            </a:lvl1pPr>
          </a:lstStyle>
          <a:p>
            <a:r>
              <a:rPr lang="en-US" dirty="0"/>
              <a:t>Two-column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0" y="1121790"/>
            <a:ext cx="5248274" cy="2317558"/>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8" y="1121790"/>
            <a:ext cx="5248276" cy="2317558"/>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5" name="Date Placeholder 4">
            <a:extLst>
              <a:ext uri="{FF2B5EF4-FFF2-40B4-BE49-F238E27FC236}">
                <a16:creationId xmlns:a16="http://schemas.microsoft.com/office/drawing/2014/main" id="{8B8530C4-DC55-4C62-84CC-692229E78516}"/>
              </a:ext>
            </a:extLst>
          </p:cNvPr>
          <p:cNvSpPr>
            <a:spLocks noGrp="1"/>
          </p:cNvSpPr>
          <p:nvPr>
            <p:ph type="dt" sz="half" idx="10"/>
          </p:nvPr>
        </p:nvSpPr>
        <p:spPr/>
        <p:txBody>
          <a:bodyPr/>
          <a:lstStyle/>
          <a:p>
            <a:fld id="{8D88DCC2-76B2-4DA9-BA71-72A318DC7115}" type="datetime1">
              <a:rPr lang="en-US" smtClean="0"/>
              <a:t>5/28/25</a:t>
            </a:fld>
            <a:endParaRPr lang="en-US" dirty="0"/>
          </a:p>
        </p:txBody>
      </p:sp>
      <p:sp>
        <p:nvSpPr>
          <p:cNvPr id="6" name="Footer Placeholder 5">
            <a:extLst>
              <a:ext uri="{FF2B5EF4-FFF2-40B4-BE49-F238E27FC236}">
                <a16:creationId xmlns:a16="http://schemas.microsoft.com/office/drawing/2014/main" id="{A64B8C68-5C05-4F96-9FF2-B531F83A539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6B81369-2E97-4C0B-9762-D765E28372D1}"/>
              </a:ext>
            </a:extLst>
          </p:cNvPr>
          <p:cNvSpPr>
            <a:spLocks noGrp="1"/>
          </p:cNvSpPr>
          <p:nvPr>
            <p:ph type="sldNum" sz="quarter" idx="1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1666468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4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09219" y="371044"/>
            <a:ext cx="10972800" cy="535531"/>
          </a:xfrm>
        </p:spPr>
        <p:txBody>
          <a:bodyPr/>
          <a:lstStyle>
            <a:lvl1pPr>
              <a:defRPr/>
            </a:lvl1pPr>
          </a:lstStyle>
          <a:p>
            <a:r>
              <a:rPr lang="en-US" dirty="0"/>
              <a:t>Two-column layout with subheadings</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09600" y="1123455"/>
            <a:ext cx="5248656"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219" y="1534438"/>
            <a:ext cx="5248656"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6304872" y="1123455"/>
            <a:ext cx="5248656"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6304872" y="1534438"/>
            <a:ext cx="5248656"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7" name="Date Placeholder 6">
            <a:extLst>
              <a:ext uri="{FF2B5EF4-FFF2-40B4-BE49-F238E27FC236}">
                <a16:creationId xmlns:a16="http://schemas.microsoft.com/office/drawing/2014/main" id="{996D1DC3-FE4E-4BC2-8CA3-4ED12B138031}"/>
              </a:ext>
            </a:extLst>
          </p:cNvPr>
          <p:cNvSpPr>
            <a:spLocks noGrp="1"/>
          </p:cNvSpPr>
          <p:nvPr>
            <p:ph type="dt" sz="half" idx="10"/>
          </p:nvPr>
        </p:nvSpPr>
        <p:spPr/>
        <p:txBody>
          <a:bodyPr/>
          <a:lstStyle/>
          <a:p>
            <a:fld id="{3061F83E-B936-4B7F-AA8C-E5CCD0348684}" type="datetime1">
              <a:rPr lang="en-US" smtClean="0"/>
              <a:t>5/28/25</a:t>
            </a:fld>
            <a:endParaRPr lang="en-US" dirty="0"/>
          </a:p>
        </p:txBody>
      </p:sp>
      <p:sp>
        <p:nvSpPr>
          <p:cNvPr id="8" name="Footer Placeholder 7">
            <a:extLst>
              <a:ext uri="{FF2B5EF4-FFF2-40B4-BE49-F238E27FC236}">
                <a16:creationId xmlns:a16="http://schemas.microsoft.com/office/drawing/2014/main" id="{E24AE993-84F9-4B17-BB98-5AAAFAF3EAE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E2CB0EC-BB93-4417-89BD-8704180EA225}"/>
              </a:ext>
            </a:extLst>
          </p:cNvPr>
          <p:cNvSpPr>
            <a:spLocks noGrp="1"/>
          </p:cNvSpPr>
          <p:nvPr>
            <p:ph type="sldNum" sz="quarter" idx="1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63200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344">
          <p15:clr>
            <a:srgbClr val="FBAE40"/>
          </p15:clr>
        </p15:guide>
      </p15:sldGuideLst>
    </p:ext>
  </p:extLst>
</p:sldLayout>
</file>

<file path=ppt/slideLayouts/slideLayout442.xml><?xml version="1.0" encoding="utf-8"?>
<p:sldLayout xmlns:a="http://schemas.openxmlformats.org/drawingml/2006/main" xmlns:r="http://schemas.openxmlformats.org/officeDocument/2006/relationships" xmlns:p="http://schemas.openxmlformats.org/presentationml/2006/main" type="twoTxTwoObj" preserve="1">
  <p:cSld name="Three column with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23679" y="382668"/>
            <a:ext cx="10972800" cy="535531"/>
          </a:xfrm>
        </p:spPr>
        <p:txBody>
          <a:bodyPr/>
          <a:lstStyle>
            <a:lvl1pPr>
              <a:defRPr/>
            </a:lvl1pPr>
          </a:lstStyle>
          <a:p>
            <a:r>
              <a:rPr lang="en-US" dirty="0"/>
              <a:t>Three-column layout with subheadings</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23679" y="1173111"/>
            <a:ext cx="3483864"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598" y="1560640"/>
            <a:ext cx="3483864" cy="1341906"/>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4368147" y="1173111"/>
            <a:ext cx="3483864"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4368147" y="1560640"/>
            <a:ext cx="3483864" cy="1341906"/>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EB7A6272-EB3F-49FE-8293-213DA74B26E7}"/>
              </a:ext>
            </a:extLst>
          </p:cNvPr>
          <p:cNvSpPr>
            <a:spLocks noGrp="1"/>
          </p:cNvSpPr>
          <p:nvPr>
            <p:ph type="body" sz="quarter" idx="10" hasCustomPrompt="1"/>
          </p:nvPr>
        </p:nvSpPr>
        <p:spPr>
          <a:xfrm>
            <a:off x="8098536" y="1173111"/>
            <a:ext cx="3483864"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8" name="Content Placeholder 5">
            <a:extLst>
              <a:ext uri="{FF2B5EF4-FFF2-40B4-BE49-F238E27FC236}">
                <a16:creationId xmlns:a16="http://schemas.microsoft.com/office/drawing/2014/main" id="{A4C7D216-B044-4089-8FA7-0E2598881E88}"/>
              </a:ext>
            </a:extLst>
          </p:cNvPr>
          <p:cNvSpPr>
            <a:spLocks noGrp="1"/>
          </p:cNvSpPr>
          <p:nvPr>
            <p:ph sz="quarter" idx="11" hasCustomPrompt="1"/>
          </p:nvPr>
        </p:nvSpPr>
        <p:spPr>
          <a:xfrm>
            <a:off x="8098536" y="1560640"/>
            <a:ext cx="3483864" cy="1341906"/>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 or click icon to add media</a:t>
            </a:r>
          </a:p>
          <a:p>
            <a:pPr lvl="1"/>
            <a:r>
              <a:rPr lang="en-US" dirty="0"/>
              <a:t>Second level</a:t>
            </a:r>
          </a:p>
          <a:p>
            <a:pPr lvl="2"/>
            <a:r>
              <a:rPr lang="en-US" dirty="0"/>
              <a:t>Third level</a:t>
            </a:r>
          </a:p>
        </p:txBody>
      </p:sp>
      <p:sp>
        <p:nvSpPr>
          <p:cNvPr id="9" name="Date Placeholder 8">
            <a:extLst>
              <a:ext uri="{FF2B5EF4-FFF2-40B4-BE49-F238E27FC236}">
                <a16:creationId xmlns:a16="http://schemas.microsoft.com/office/drawing/2014/main" id="{4B58E081-E30E-4521-AEC0-F25E96B2F80B}"/>
              </a:ext>
            </a:extLst>
          </p:cNvPr>
          <p:cNvSpPr>
            <a:spLocks noGrp="1"/>
          </p:cNvSpPr>
          <p:nvPr>
            <p:ph type="dt" sz="half" idx="12"/>
          </p:nvPr>
        </p:nvSpPr>
        <p:spPr/>
        <p:txBody>
          <a:bodyPr/>
          <a:lstStyle/>
          <a:p>
            <a:fld id="{2B7701DF-330A-41F1-85D6-D3ED2A1D1804}" type="datetime1">
              <a:rPr lang="en-US" smtClean="0"/>
              <a:t>5/28/25</a:t>
            </a:fld>
            <a:endParaRPr lang="en-US" dirty="0"/>
          </a:p>
        </p:txBody>
      </p:sp>
      <p:sp>
        <p:nvSpPr>
          <p:cNvPr id="10" name="Footer Placeholder 9">
            <a:extLst>
              <a:ext uri="{FF2B5EF4-FFF2-40B4-BE49-F238E27FC236}">
                <a16:creationId xmlns:a16="http://schemas.microsoft.com/office/drawing/2014/main" id="{8E5D495B-454B-46AE-A85D-594A0B9FDDCC}"/>
              </a:ext>
            </a:extLst>
          </p:cNvPr>
          <p:cNvSpPr>
            <a:spLocks noGrp="1"/>
          </p:cNvSpPr>
          <p:nvPr>
            <p:ph type="ftr" sz="quarter" idx="13"/>
          </p:nvPr>
        </p:nvSpPr>
        <p:spPr/>
        <p:txBody>
          <a:bodyPr/>
          <a:lstStyle/>
          <a:p>
            <a:endParaRPr lang="en-US" dirty="0"/>
          </a:p>
        </p:txBody>
      </p:sp>
      <p:sp>
        <p:nvSpPr>
          <p:cNvPr id="11" name="Slide Number Placeholder 10">
            <a:extLst>
              <a:ext uri="{FF2B5EF4-FFF2-40B4-BE49-F238E27FC236}">
                <a16:creationId xmlns:a16="http://schemas.microsoft.com/office/drawing/2014/main" id="{7F05D547-F845-48C9-979D-DD2269BB9C80}"/>
              </a:ext>
            </a:extLst>
          </p:cNvPr>
          <p:cNvSpPr>
            <a:spLocks noGrp="1"/>
          </p:cNvSpPr>
          <p:nvPr>
            <p:ph type="sldNum" sz="quarter" idx="14"/>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3116534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344">
          <p15:clr>
            <a:srgbClr val="FBAE40"/>
          </p15:clr>
        </p15:guide>
      </p15:sldGuideLst>
    </p:ext>
  </p:extLst>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userDrawn="1">
  <p:cSld name="1_Three column with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09598" y="371178"/>
            <a:ext cx="10972800" cy="535531"/>
          </a:xfrm>
        </p:spPr>
        <p:txBody>
          <a:bodyPr/>
          <a:lstStyle>
            <a:lvl1pPr>
              <a:defRPr/>
            </a:lvl1pPr>
          </a:lstStyle>
          <a:p>
            <a:r>
              <a:rPr lang="en-US" dirty="0"/>
              <a:t>Three-column layout with subheadings and images</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09600" y="2880272"/>
            <a:ext cx="3483864"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600" y="3258126"/>
            <a:ext cx="3483864"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4354067" y="2880272"/>
            <a:ext cx="3483864"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4354067" y="3258125"/>
            <a:ext cx="3483864"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EB7A6272-EB3F-49FE-8293-213DA74B26E7}"/>
              </a:ext>
            </a:extLst>
          </p:cNvPr>
          <p:cNvSpPr>
            <a:spLocks noGrp="1"/>
          </p:cNvSpPr>
          <p:nvPr>
            <p:ph type="body" sz="quarter" idx="10" hasCustomPrompt="1"/>
          </p:nvPr>
        </p:nvSpPr>
        <p:spPr>
          <a:xfrm>
            <a:off x="8098536" y="2880272"/>
            <a:ext cx="3483864"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8" name="Content Placeholder 5">
            <a:extLst>
              <a:ext uri="{FF2B5EF4-FFF2-40B4-BE49-F238E27FC236}">
                <a16:creationId xmlns:a16="http://schemas.microsoft.com/office/drawing/2014/main" id="{A4C7D216-B044-4089-8FA7-0E2598881E88}"/>
              </a:ext>
            </a:extLst>
          </p:cNvPr>
          <p:cNvSpPr>
            <a:spLocks noGrp="1"/>
          </p:cNvSpPr>
          <p:nvPr>
            <p:ph sz="quarter" idx="11" hasCustomPrompt="1"/>
          </p:nvPr>
        </p:nvSpPr>
        <p:spPr>
          <a:xfrm>
            <a:off x="8098536" y="3258126"/>
            <a:ext cx="3483864"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9" name="Date Placeholder 8">
            <a:extLst>
              <a:ext uri="{FF2B5EF4-FFF2-40B4-BE49-F238E27FC236}">
                <a16:creationId xmlns:a16="http://schemas.microsoft.com/office/drawing/2014/main" id="{FFCFB8E8-C9F0-4143-9378-EA7F6C76665B}"/>
              </a:ext>
            </a:extLst>
          </p:cNvPr>
          <p:cNvSpPr>
            <a:spLocks noGrp="1"/>
          </p:cNvSpPr>
          <p:nvPr>
            <p:ph type="dt" sz="half" idx="12"/>
          </p:nvPr>
        </p:nvSpPr>
        <p:spPr/>
        <p:txBody>
          <a:bodyPr/>
          <a:lstStyle/>
          <a:p>
            <a:fld id="{1A57E06D-0F9E-46C8-85E3-48B8F99B8C5C}" type="datetime1">
              <a:rPr lang="en-US" smtClean="0"/>
              <a:t>5/28/25</a:t>
            </a:fld>
            <a:endParaRPr lang="en-US" dirty="0"/>
          </a:p>
        </p:txBody>
      </p:sp>
      <p:sp>
        <p:nvSpPr>
          <p:cNvPr id="10" name="Footer Placeholder 9">
            <a:extLst>
              <a:ext uri="{FF2B5EF4-FFF2-40B4-BE49-F238E27FC236}">
                <a16:creationId xmlns:a16="http://schemas.microsoft.com/office/drawing/2014/main" id="{D7D1B458-DF75-45ED-B8CC-69A72676AB03}"/>
              </a:ext>
            </a:extLst>
          </p:cNvPr>
          <p:cNvSpPr>
            <a:spLocks noGrp="1"/>
          </p:cNvSpPr>
          <p:nvPr>
            <p:ph type="ftr" sz="quarter" idx="13"/>
          </p:nvPr>
        </p:nvSpPr>
        <p:spPr/>
        <p:txBody>
          <a:bodyPr/>
          <a:lstStyle/>
          <a:p>
            <a:endParaRPr lang="en-US" dirty="0"/>
          </a:p>
        </p:txBody>
      </p:sp>
      <p:sp>
        <p:nvSpPr>
          <p:cNvPr id="11" name="Slide Number Placeholder 10">
            <a:extLst>
              <a:ext uri="{FF2B5EF4-FFF2-40B4-BE49-F238E27FC236}">
                <a16:creationId xmlns:a16="http://schemas.microsoft.com/office/drawing/2014/main" id="{7BB1AFFF-5B96-4371-BCA2-F0CE04ECF7FC}"/>
              </a:ext>
            </a:extLst>
          </p:cNvPr>
          <p:cNvSpPr>
            <a:spLocks noGrp="1"/>
          </p:cNvSpPr>
          <p:nvPr>
            <p:ph type="sldNum" sz="quarter" idx="14"/>
          </p:nvPr>
        </p:nvSpPr>
        <p:spPr/>
        <p:txBody>
          <a:bodyPr/>
          <a:lstStyle/>
          <a:p>
            <a:fld id="{EB4B8DE2-A4E8-46E4-8BBF-D75455EFF32C}" type="slidenum">
              <a:rPr lang="en-US" smtClean="0"/>
              <a:pPr/>
              <a:t>‹#›</a:t>
            </a:fld>
            <a:endParaRPr lang="en-US" dirty="0"/>
          </a:p>
        </p:txBody>
      </p:sp>
      <p:sp>
        <p:nvSpPr>
          <p:cNvPr id="13" name="Picture Placeholder 12">
            <a:extLst>
              <a:ext uri="{FF2B5EF4-FFF2-40B4-BE49-F238E27FC236}">
                <a16:creationId xmlns:a16="http://schemas.microsoft.com/office/drawing/2014/main" id="{E1FED918-02AD-4AE8-80A2-5FBE2CA7CD40}"/>
              </a:ext>
            </a:extLst>
          </p:cNvPr>
          <p:cNvSpPr>
            <a:spLocks noGrp="1"/>
          </p:cNvSpPr>
          <p:nvPr>
            <p:ph type="pic" sz="quarter" idx="15" hasCustomPrompt="1"/>
          </p:nvPr>
        </p:nvSpPr>
        <p:spPr>
          <a:xfrm>
            <a:off x="1500630" y="1154445"/>
            <a:ext cx="1701800" cy="1481931"/>
          </a:xfrm>
        </p:spPr>
        <p:txBody>
          <a:bodyPr>
            <a:noAutofit/>
          </a:bodyPr>
          <a:lstStyle>
            <a:lvl1pPr marL="0" indent="0">
              <a:buNone/>
              <a:defRPr sz="1800"/>
            </a:lvl1pPr>
          </a:lstStyle>
          <a:p>
            <a:r>
              <a:rPr lang="en-US" dirty="0"/>
              <a:t>Click icon to add image</a:t>
            </a:r>
          </a:p>
        </p:txBody>
      </p:sp>
      <p:sp>
        <p:nvSpPr>
          <p:cNvPr id="14" name="Picture Placeholder 12">
            <a:extLst>
              <a:ext uri="{FF2B5EF4-FFF2-40B4-BE49-F238E27FC236}">
                <a16:creationId xmlns:a16="http://schemas.microsoft.com/office/drawing/2014/main" id="{6A07340D-F35E-44B1-83E7-553D9B9F4A1B}"/>
              </a:ext>
            </a:extLst>
          </p:cNvPr>
          <p:cNvSpPr>
            <a:spLocks noGrp="1"/>
          </p:cNvSpPr>
          <p:nvPr>
            <p:ph type="pic" sz="quarter" idx="16" hasCustomPrompt="1"/>
          </p:nvPr>
        </p:nvSpPr>
        <p:spPr>
          <a:xfrm>
            <a:off x="5245098" y="1154445"/>
            <a:ext cx="1701800" cy="1481931"/>
          </a:xfrm>
        </p:spPr>
        <p:txBody>
          <a:bodyPr>
            <a:noAutofit/>
          </a:bodyPr>
          <a:lstStyle>
            <a:lvl1pPr marL="0" indent="0">
              <a:buNone/>
              <a:defRPr sz="1800"/>
            </a:lvl1pPr>
          </a:lstStyle>
          <a:p>
            <a:r>
              <a:rPr lang="en-US" dirty="0"/>
              <a:t>Click icon to add image</a:t>
            </a:r>
          </a:p>
        </p:txBody>
      </p:sp>
      <p:sp>
        <p:nvSpPr>
          <p:cNvPr id="15" name="Picture Placeholder 12">
            <a:extLst>
              <a:ext uri="{FF2B5EF4-FFF2-40B4-BE49-F238E27FC236}">
                <a16:creationId xmlns:a16="http://schemas.microsoft.com/office/drawing/2014/main" id="{0E39C743-124E-4ED1-8147-16B673DA194A}"/>
              </a:ext>
            </a:extLst>
          </p:cNvPr>
          <p:cNvSpPr>
            <a:spLocks noGrp="1"/>
          </p:cNvSpPr>
          <p:nvPr>
            <p:ph type="pic" sz="quarter" idx="17" hasCustomPrompt="1"/>
          </p:nvPr>
        </p:nvSpPr>
        <p:spPr>
          <a:xfrm>
            <a:off x="8989570" y="1176969"/>
            <a:ext cx="1701800" cy="1481931"/>
          </a:xfrm>
        </p:spPr>
        <p:txBody>
          <a:bodyPr>
            <a:noAutofit/>
          </a:bodyPr>
          <a:lstStyle>
            <a:lvl1pPr marL="0" indent="0">
              <a:buNone/>
              <a:defRPr sz="1800"/>
            </a:lvl1pPr>
          </a:lstStyle>
          <a:p>
            <a:r>
              <a:rPr lang="en-US" dirty="0"/>
              <a:t>Click icon to add image</a:t>
            </a:r>
          </a:p>
        </p:txBody>
      </p:sp>
    </p:spTree>
    <p:extLst>
      <p:ext uri="{BB962C8B-B14F-4D97-AF65-F5344CB8AC3E}">
        <p14:creationId xmlns:p14="http://schemas.microsoft.com/office/powerpoint/2010/main" val="86393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64">
          <p15:clr>
            <a:srgbClr val="FBAE40"/>
          </p15:clr>
        </p15:guide>
      </p15:sldGuideLst>
    </p:ext>
  </p:extLst>
</p:sldLayout>
</file>

<file path=ppt/slideLayouts/slideLayout444.xml><?xml version="1.0" encoding="utf-8"?>
<p:sldLayout xmlns:a="http://schemas.openxmlformats.org/drawingml/2006/main" xmlns:r="http://schemas.openxmlformats.org/officeDocument/2006/relationships" xmlns:p="http://schemas.openxmlformats.org/presentationml/2006/main" type="twoTxTwoObj" preserve="1">
  <p:cSld name="Four column with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D5D51-461F-4BF3-B83C-3319F4FEFF79}"/>
              </a:ext>
            </a:extLst>
          </p:cNvPr>
          <p:cNvSpPr>
            <a:spLocks noGrp="1"/>
          </p:cNvSpPr>
          <p:nvPr>
            <p:ph type="title" hasCustomPrompt="1"/>
          </p:nvPr>
        </p:nvSpPr>
        <p:spPr>
          <a:xfrm>
            <a:off x="609600" y="371304"/>
            <a:ext cx="10972800" cy="535531"/>
          </a:xfrm>
        </p:spPr>
        <p:txBody>
          <a:bodyPr/>
          <a:lstStyle>
            <a:lvl1pPr>
              <a:defRPr/>
            </a:lvl1pPr>
          </a:lstStyle>
          <a:p>
            <a:r>
              <a:rPr lang="en-US" dirty="0"/>
              <a:t>Four-column layout with subheadings</a:t>
            </a:r>
          </a:p>
        </p:txBody>
      </p:sp>
      <p:sp>
        <p:nvSpPr>
          <p:cNvPr id="3" name="Text Placeholder 2">
            <a:extLst>
              <a:ext uri="{FF2B5EF4-FFF2-40B4-BE49-F238E27FC236}">
                <a16:creationId xmlns:a16="http://schemas.microsoft.com/office/drawing/2014/main" id="{BC1CA65A-3F20-4CCD-AE7B-297E975BC0E8}"/>
              </a:ext>
            </a:extLst>
          </p:cNvPr>
          <p:cNvSpPr>
            <a:spLocks noGrp="1"/>
          </p:cNvSpPr>
          <p:nvPr>
            <p:ph type="body" idx="1" hasCustomPrompt="1"/>
          </p:nvPr>
        </p:nvSpPr>
        <p:spPr>
          <a:xfrm>
            <a:off x="609600" y="1213938"/>
            <a:ext cx="2377440"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4" name="Content Placeholder 3">
            <a:extLst>
              <a:ext uri="{FF2B5EF4-FFF2-40B4-BE49-F238E27FC236}">
                <a16:creationId xmlns:a16="http://schemas.microsoft.com/office/drawing/2014/main" id="{1DBED614-1324-4FC8-94DC-2BB58446A188}"/>
              </a:ext>
            </a:extLst>
          </p:cNvPr>
          <p:cNvSpPr>
            <a:spLocks noGrp="1"/>
          </p:cNvSpPr>
          <p:nvPr>
            <p:ph sz="half" idx="2" hasCustomPrompt="1"/>
          </p:nvPr>
        </p:nvSpPr>
        <p:spPr>
          <a:xfrm>
            <a:off x="609598" y="1610578"/>
            <a:ext cx="2377440"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7BCE1A54-1330-4A91-B63D-5CFA63F9FFDF}"/>
              </a:ext>
            </a:extLst>
          </p:cNvPr>
          <p:cNvSpPr>
            <a:spLocks noGrp="1"/>
          </p:cNvSpPr>
          <p:nvPr>
            <p:ph type="body" sz="quarter" idx="3" hasCustomPrompt="1"/>
          </p:nvPr>
        </p:nvSpPr>
        <p:spPr>
          <a:xfrm>
            <a:off x="3487229" y="1213938"/>
            <a:ext cx="2377440"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6" name="Content Placeholder 5">
            <a:extLst>
              <a:ext uri="{FF2B5EF4-FFF2-40B4-BE49-F238E27FC236}">
                <a16:creationId xmlns:a16="http://schemas.microsoft.com/office/drawing/2014/main" id="{8249DC76-96C3-408F-9627-4D642BE1BDD7}"/>
              </a:ext>
            </a:extLst>
          </p:cNvPr>
          <p:cNvSpPr>
            <a:spLocks noGrp="1"/>
          </p:cNvSpPr>
          <p:nvPr>
            <p:ph sz="quarter" idx="4" hasCustomPrompt="1"/>
          </p:nvPr>
        </p:nvSpPr>
        <p:spPr>
          <a:xfrm>
            <a:off x="3474719" y="1610579"/>
            <a:ext cx="2377440"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EB7A6272-EB3F-49FE-8293-213DA74B26E7}"/>
              </a:ext>
            </a:extLst>
          </p:cNvPr>
          <p:cNvSpPr>
            <a:spLocks noGrp="1"/>
          </p:cNvSpPr>
          <p:nvPr>
            <p:ph type="body" sz="quarter" idx="10" hasCustomPrompt="1"/>
          </p:nvPr>
        </p:nvSpPr>
        <p:spPr>
          <a:xfrm>
            <a:off x="6327333" y="1213938"/>
            <a:ext cx="2377440"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8" name="Content Placeholder 5">
            <a:extLst>
              <a:ext uri="{FF2B5EF4-FFF2-40B4-BE49-F238E27FC236}">
                <a16:creationId xmlns:a16="http://schemas.microsoft.com/office/drawing/2014/main" id="{A4C7D216-B044-4089-8FA7-0E2598881E88}"/>
              </a:ext>
            </a:extLst>
          </p:cNvPr>
          <p:cNvSpPr>
            <a:spLocks noGrp="1"/>
          </p:cNvSpPr>
          <p:nvPr>
            <p:ph sz="quarter" idx="11" hasCustomPrompt="1"/>
          </p:nvPr>
        </p:nvSpPr>
        <p:spPr>
          <a:xfrm>
            <a:off x="6339840" y="1610578"/>
            <a:ext cx="2377440"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9" name="Text Placeholder 4">
            <a:extLst>
              <a:ext uri="{FF2B5EF4-FFF2-40B4-BE49-F238E27FC236}">
                <a16:creationId xmlns:a16="http://schemas.microsoft.com/office/drawing/2014/main" id="{4A70CBA4-9A7C-4AA6-80BD-DA7E39D565C8}"/>
              </a:ext>
            </a:extLst>
          </p:cNvPr>
          <p:cNvSpPr>
            <a:spLocks noGrp="1"/>
          </p:cNvSpPr>
          <p:nvPr>
            <p:ph type="body" sz="quarter" idx="12" hasCustomPrompt="1"/>
          </p:nvPr>
        </p:nvSpPr>
        <p:spPr>
          <a:xfrm>
            <a:off x="9167437" y="1213938"/>
            <a:ext cx="2377440" cy="369332"/>
          </a:xfrm>
        </p:spPr>
        <p:txBody>
          <a:bodyPr anchor="t"/>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Enter heading here</a:t>
            </a:r>
          </a:p>
        </p:txBody>
      </p:sp>
      <p:sp>
        <p:nvSpPr>
          <p:cNvPr id="10" name="Content Placeholder 5">
            <a:extLst>
              <a:ext uri="{FF2B5EF4-FFF2-40B4-BE49-F238E27FC236}">
                <a16:creationId xmlns:a16="http://schemas.microsoft.com/office/drawing/2014/main" id="{188FFD55-A15C-40BB-919A-289EBCA6F226}"/>
              </a:ext>
            </a:extLst>
          </p:cNvPr>
          <p:cNvSpPr>
            <a:spLocks noGrp="1"/>
          </p:cNvSpPr>
          <p:nvPr>
            <p:ph sz="quarter" idx="13" hasCustomPrompt="1"/>
          </p:nvPr>
        </p:nvSpPr>
        <p:spPr>
          <a:xfrm>
            <a:off x="9167437" y="1610577"/>
            <a:ext cx="2377440" cy="1092607"/>
          </a:xfrm>
        </p:spPr>
        <p:txBody>
          <a:bodyPr/>
          <a:lstStyle>
            <a:lvl1pPr marL="0" indent="0">
              <a:buNone/>
              <a:defRPr sz="1800"/>
            </a:lvl1pPr>
            <a:lvl2pPr marL="285750" indent="0">
              <a:buNone/>
              <a:defRPr sz="1600"/>
            </a:lvl2pPr>
            <a:lvl3pPr marL="628650" indent="0">
              <a:buNone/>
              <a:defRPr sz="1600"/>
            </a:lvl3pPr>
            <a:lvl4pPr marL="858838" indent="0">
              <a:buNone/>
              <a:defRPr sz="1200"/>
            </a:lvl4pPr>
            <a:lvl5pPr marL="1030288" indent="0">
              <a:buNone/>
              <a:defRPr sz="1200"/>
            </a:lvl5pPr>
          </a:lstStyle>
          <a:p>
            <a:pPr lvl="0"/>
            <a:r>
              <a:rPr lang="en-US" dirty="0"/>
              <a:t>Enter text</a:t>
            </a:r>
          </a:p>
          <a:p>
            <a:pPr lvl="1"/>
            <a:r>
              <a:rPr lang="en-US" dirty="0"/>
              <a:t>Second level</a:t>
            </a:r>
          </a:p>
          <a:p>
            <a:pPr lvl="2"/>
            <a:r>
              <a:rPr lang="en-US" dirty="0"/>
              <a:t>Third level</a:t>
            </a:r>
          </a:p>
        </p:txBody>
      </p:sp>
      <p:sp>
        <p:nvSpPr>
          <p:cNvPr id="11" name="Date Placeholder 10">
            <a:extLst>
              <a:ext uri="{FF2B5EF4-FFF2-40B4-BE49-F238E27FC236}">
                <a16:creationId xmlns:a16="http://schemas.microsoft.com/office/drawing/2014/main" id="{ADEB3A35-9813-4635-AE9D-3B9F6CA53160}"/>
              </a:ext>
            </a:extLst>
          </p:cNvPr>
          <p:cNvSpPr>
            <a:spLocks noGrp="1"/>
          </p:cNvSpPr>
          <p:nvPr>
            <p:ph type="dt" sz="half" idx="14"/>
          </p:nvPr>
        </p:nvSpPr>
        <p:spPr/>
        <p:txBody>
          <a:bodyPr/>
          <a:lstStyle/>
          <a:p>
            <a:fld id="{8D753C08-7B98-4977-B972-527FE7AE87BB}" type="datetime1">
              <a:rPr lang="en-US" smtClean="0"/>
              <a:t>5/28/25</a:t>
            </a:fld>
            <a:endParaRPr lang="en-US" dirty="0"/>
          </a:p>
        </p:txBody>
      </p:sp>
      <p:sp>
        <p:nvSpPr>
          <p:cNvPr id="12" name="Footer Placeholder 11">
            <a:extLst>
              <a:ext uri="{FF2B5EF4-FFF2-40B4-BE49-F238E27FC236}">
                <a16:creationId xmlns:a16="http://schemas.microsoft.com/office/drawing/2014/main" id="{2617FC00-CD62-4B48-80A6-4E68401E9601}"/>
              </a:ext>
            </a:extLst>
          </p:cNvPr>
          <p:cNvSpPr>
            <a:spLocks noGrp="1"/>
          </p:cNvSpPr>
          <p:nvPr>
            <p:ph type="ftr" sz="quarter" idx="15"/>
          </p:nvPr>
        </p:nvSpPr>
        <p:spPr/>
        <p:txBody>
          <a:bodyPr/>
          <a:lstStyle/>
          <a:p>
            <a:endParaRPr lang="en-US" dirty="0"/>
          </a:p>
        </p:txBody>
      </p:sp>
      <p:sp>
        <p:nvSpPr>
          <p:cNvPr id="13" name="Slide Number Placeholder 12">
            <a:extLst>
              <a:ext uri="{FF2B5EF4-FFF2-40B4-BE49-F238E27FC236}">
                <a16:creationId xmlns:a16="http://schemas.microsoft.com/office/drawing/2014/main" id="{1F0D3C1B-0D24-4BCA-810C-31D050008A6D}"/>
              </a:ext>
            </a:extLst>
          </p:cNvPr>
          <p:cNvSpPr>
            <a:spLocks noGrp="1"/>
          </p:cNvSpPr>
          <p:nvPr>
            <p:ph type="sldNum" sz="quarter" idx="16"/>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391821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344">
          <p15:clr>
            <a:srgbClr val="FBAE40"/>
          </p15:clr>
        </p15:guide>
      </p15:sldGuideLst>
    </p:ext>
  </p:extLst>
</p:sldLayout>
</file>

<file path=ppt/slideLayouts/slideLayout4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C643E-9D53-435F-9BF5-216545CC17ED}"/>
              </a:ext>
            </a:extLst>
          </p:cNvPr>
          <p:cNvSpPr>
            <a:spLocks noGrp="1"/>
          </p:cNvSpPr>
          <p:nvPr>
            <p:ph type="title" hasCustomPrompt="1"/>
          </p:nvPr>
        </p:nvSpPr>
        <p:spPr>
          <a:xfrm>
            <a:off x="609600" y="371304"/>
            <a:ext cx="10972800" cy="535531"/>
          </a:xfrm>
        </p:spPr>
        <p:txBody>
          <a:bodyPr anchor="t" anchorCtr="0"/>
          <a:lstStyle>
            <a:lvl1pPr>
              <a:defRPr sz="3200"/>
            </a:lvl1pPr>
          </a:lstStyle>
          <a:p>
            <a:r>
              <a:rPr lang="en-US" dirty="0"/>
              <a:t>Picture with caption layout</a:t>
            </a:r>
          </a:p>
        </p:txBody>
      </p:sp>
      <p:sp>
        <p:nvSpPr>
          <p:cNvPr id="3" name="Picture Placeholder 2">
            <a:extLst>
              <a:ext uri="{FF2B5EF4-FFF2-40B4-BE49-F238E27FC236}">
                <a16:creationId xmlns:a16="http://schemas.microsoft.com/office/drawing/2014/main" id="{170FD460-44A4-4368-BEE3-4B57384F2DAD}"/>
              </a:ext>
            </a:extLst>
          </p:cNvPr>
          <p:cNvSpPr>
            <a:spLocks noGrp="1"/>
          </p:cNvSpPr>
          <p:nvPr>
            <p:ph type="pic" idx="1"/>
          </p:nvPr>
        </p:nvSpPr>
        <p:spPr>
          <a:xfrm>
            <a:off x="6210300" y="1181100"/>
            <a:ext cx="5372100" cy="5029200"/>
          </a:xfrm>
        </p:spPr>
        <p:txBody>
          <a:bodyPr>
            <a:no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F6F8F45C-51B3-4A66-AF8A-1A15D1257108}"/>
              </a:ext>
            </a:extLst>
          </p:cNvPr>
          <p:cNvSpPr>
            <a:spLocks noGrp="1"/>
          </p:cNvSpPr>
          <p:nvPr>
            <p:ph type="body" sz="half" idx="2" hasCustomPrompt="1"/>
          </p:nvPr>
        </p:nvSpPr>
        <p:spPr>
          <a:xfrm>
            <a:off x="609600" y="1181100"/>
            <a:ext cx="5372101" cy="502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Enter descriptive text here</a:t>
            </a:r>
          </a:p>
        </p:txBody>
      </p:sp>
      <p:sp>
        <p:nvSpPr>
          <p:cNvPr id="5" name="Date Placeholder 4">
            <a:extLst>
              <a:ext uri="{FF2B5EF4-FFF2-40B4-BE49-F238E27FC236}">
                <a16:creationId xmlns:a16="http://schemas.microsoft.com/office/drawing/2014/main" id="{9CAB3B1C-D783-464F-B951-6F802A18E624}"/>
              </a:ext>
            </a:extLst>
          </p:cNvPr>
          <p:cNvSpPr>
            <a:spLocks noGrp="1"/>
          </p:cNvSpPr>
          <p:nvPr>
            <p:ph type="dt" sz="half" idx="10"/>
          </p:nvPr>
        </p:nvSpPr>
        <p:spPr/>
        <p:txBody>
          <a:bodyPr/>
          <a:lstStyle/>
          <a:p>
            <a:fld id="{619C1185-0CA4-40D8-AF4E-851A1C54AC74}" type="datetime1">
              <a:rPr lang="en-US" smtClean="0"/>
              <a:t>5/28/25</a:t>
            </a:fld>
            <a:endParaRPr lang="en-US" dirty="0"/>
          </a:p>
        </p:txBody>
      </p:sp>
      <p:sp>
        <p:nvSpPr>
          <p:cNvPr id="6" name="Footer Placeholder 5">
            <a:extLst>
              <a:ext uri="{FF2B5EF4-FFF2-40B4-BE49-F238E27FC236}">
                <a16:creationId xmlns:a16="http://schemas.microsoft.com/office/drawing/2014/main" id="{ECB0C078-A6D5-4C61-A732-EC72F4B2E54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BFCB9B7-F1A6-4E7E-9A44-4A1BF91C8917}"/>
              </a:ext>
            </a:extLst>
          </p:cNvPr>
          <p:cNvSpPr>
            <a:spLocks noGrp="1"/>
          </p:cNvSpPr>
          <p:nvPr>
            <p:ph type="sldNum" sz="quarter" idx="1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3749252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Full Screen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5DE8161-89FB-4C0E-91DC-BB077E8FD54C}"/>
              </a:ext>
            </a:extLst>
          </p:cNvPr>
          <p:cNvSpPr>
            <a:spLocks noGrp="1"/>
          </p:cNvSpPr>
          <p:nvPr>
            <p:ph type="pic" sz="quarter" idx="10"/>
          </p:nvPr>
        </p:nvSpPr>
        <p:spPr>
          <a:xfrm>
            <a:off x="0" y="1"/>
            <a:ext cx="12192000" cy="6857998"/>
          </a:xfrm>
          <a:solidFill>
            <a:schemeClr val="bg2"/>
          </a:solidFill>
        </p:spPr>
        <p:txBody>
          <a:bodyPr anchor="ctr">
            <a:noAutofit/>
          </a:bodyPr>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4051666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Customer logo wa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B31D2-1E8A-4798-BD13-0606620FD062}"/>
              </a:ext>
            </a:extLst>
          </p:cNvPr>
          <p:cNvSpPr>
            <a:spLocks noGrp="1"/>
          </p:cNvSpPr>
          <p:nvPr>
            <p:ph type="title" hasCustomPrompt="1"/>
          </p:nvPr>
        </p:nvSpPr>
        <p:spPr>
          <a:xfrm>
            <a:off x="609600" y="372402"/>
            <a:ext cx="10972800" cy="535531"/>
          </a:xfrm>
        </p:spPr>
        <p:txBody>
          <a:bodyPr/>
          <a:lstStyle>
            <a:lvl1pPr>
              <a:defRPr/>
            </a:lvl1pPr>
          </a:lstStyle>
          <a:p>
            <a:r>
              <a:rPr lang="en-US" dirty="0"/>
              <a:t>Customer logo wall layout</a:t>
            </a:r>
          </a:p>
        </p:txBody>
      </p:sp>
      <p:sp>
        <p:nvSpPr>
          <p:cNvPr id="3" name="Date Placeholder 2">
            <a:extLst>
              <a:ext uri="{FF2B5EF4-FFF2-40B4-BE49-F238E27FC236}">
                <a16:creationId xmlns:a16="http://schemas.microsoft.com/office/drawing/2014/main" id="{D4046C62-58BE-4875-9CF1-988E9FBC80B5}"/>
              </a:ext>
            </a:extLst>
          </p:cNvPr>
          <p:cNvSpPr>
            <a:spLocks noGrp="1"/>
          </p:cNvSpPr>
          <p:nvPr>
            <p:ph type="dt" sz="half" idx="10"/>
          </p:nvPr>
        </p:nvSpPr>
        <p:spPr/>
        <p:txBody>
          <a:bodyPr/>
          <a:lstStyle/>
          <a:p>
            <a:fld id="{EFEE9319-6C69-4D9B-AAA2-9EB5783606E5}" type="datetime1">
              <a:rPr lang="en-US" smtClean="0"/>
              <a:t>5/28/25</a:t>
            </a:fld>
            <a:endParaRPr lang="en-US" dirty="0"/>
          </a:p>
        </p:txBody>
      </p:sp>
      <p:sp>
        <p:nvSpPr>
          <p:cNvPr id="4" name="Footer Placeholder 3">
            <a:extLst>
              <a:ext uri="{FF2B5EF4-FFF2-40B4-BE49-F238E27FC236}">
                <a16:creationId xmlns:a16="http://schemas.microsoft.com/office/drawing/2014/main" id="{C09F8648-DA5C-4249-B315-5FCC6764F2E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AB4976B-D5E7-498C-99B5-7AA17CD10183}"/>
              </a:ext>
            </a:extLst>
          </p:cNvPr>
          <p:cNvSpPr>
            <a:spLocks noGrp="1"/>
          </p:cNvSpPr>
          <p:nvPr>
            <p:ph type="sldNum" sz="quarter" idx="12"/>
          </p:nvPr>
        </p:nvSpPr>
        <p:spPr/>
        <p:txBody>
          <a:bodyPr/>
          <a:lstStyle/>
          <a:p>
            <a:fld id="{EB4B8DE2-A4E8-46E4-8BBF-D75455EFF32C}" type="slidenum">
              <a:rPr lang="en-US" smtClean="0"/>
              <a:pPr/>
              <a:t>‹#›</a:t>
            </a:fld>
            <a:endParaRPr lang="en-US" dirty="0"/>
          </a:p>
        </p:txBody>
      </p:sp>
      <p:sp>
        <p:nvSpPr>
          <p:cNvPr id="8" name="Content Placeholder 7">
            <a:extLst>
              <a:ext uri="{FF2B5EF4-FFF2-40B4-BE49-F238E27FC236}">
                <a16:creationId xmlns:a16="http://schemas.microsoft.com/office/drawing/2014/main" id="{67C4FF75-DBF1-4846-9B49-7424CC9B81D0}"/>
              </a:ext>
            </a:extLst>
          </p:cNvPr>
          <p:cNvSpPr>
            <a:spLocks noGrp="1"/>
          </p:cNvSpPr>
          <p:nvPr>
            <p:ph sz="quarter" idx="13" hasCustomPrompt="1"/>
          </p:nvPr>
        </p:nvSpPr>
        <p:spPr>
          <a:xfrm>
            <a:off x="790841"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9" name="Content Placeholder 7">
            <a:extLst>
              <a:ext uri="{FF2B5EF4-FFF2-40B4-BE49-F238E27FC236}">
                <a16:creationId xmlns:a16="http://schemas.microsoft.com/office/drawing/2014/main" id="{AA3F6BBD-CD6D-4350-B54B-BE6A362B5E0C}"/>
              </a:ext>
            </a:extLst>
          </p:cNvPr>
          <p:cNvSpPr>
            <a:spLocks noGrp="1"/>
          </p:cNvSpPr>
          <p:nvPr>
            <p:ph sz="quarter" idx="14" hasCustomPrompt="1"/>
          </p:nvPr>
        </p:nvSpPr>
        <p:spPr>
          <a:xfrm>
            <a:off x="9572359"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0" name="Content Placeholder 7">
            <a:extLst>
              <a:ext uri="{FF2B5EF4-FFF2-40B4-BE49-F238E27FC236}">
                <a16:creationId xmlns:a16="http://schemas.microsoft.com/office/drawing/2014/main" id="{F03249D0-599C-470C-AF38-A23174D881DA}"/>
              </a:ext>
            </a:extLst>
          </p:cNvPr>
          <p:cNvSpPr>
            <a:spLocks noGrp="1"/>
          </p:cNvSpPr>
          <p:nvPr>
            <p:ph sz="quarter" idx="15" hasCustomPrompt="1"/>
          </p:nvPr>
        </p:nvSpPr>
        <p:spPr>
          <a:xfrm>
            <a:off x="3718014"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1" name="Content Placeholder 7">
            <a:extLst>
              <a:ext uri="{FF2B5EF4-FFF2-40B4-BE49-F238E27FC236}">
                <a16:creationId xmlns:a16="http://schemas.microsoft.com/office/drawing/2014/main" id="{494B0474-3C2B-4A1F-847C-77DB62476761}"/>
              </a:ext>
            </a:extLst>
          </p:cNvPr>
          <p:cNvSpPr>
            <a:spLocks noGrp="1"/>
          </p:cNvSpPr>
          <p:nvPr>
            <p:ph sz="quarter" idx="16" hasCustomPrompt="1"/>
          </p:nvPr>
        </p:nvSpPr>
        <p:spPr>
          <a:xfrm>
            <a:off x="6645187"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2" name="Content Placeholder 7">
            <a:extLst>
              <a:ext uri="{FF2B5EF4-FFF2-40B4-BE49-F238E27FC236}">
                <a16:creationId xmlns:a16="http://schemas.microsoft.com/office/drawing/2014/main" id="{6B3D3A2C-F2FE-4E58-9179-32ACA63A87E0}"/>
              </a:ext>
            </a:extLst>
          </p:cNvPr>
          <p:cNvSpPr>
            <a:spLocks noGrp="1"/>
          </p:cNvSpPr>
          <p:nvPr>
            <p:ph sz="quarter" idx="17" hasCustomPrompt="1"/>
          </p:nvPr>
        </p:nvSpPr>
        <p:spPr>
          <a:xfrm>
            <a:off x="790841"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3" name="Content Placeholder 7">
            <a:extLst>
              <a:ext uri="{FF2B5EF4-FFF2-40B4-BE49-F238E27FC236}">
                <a16:creationId xmlns:a16="http://schemas.microsoft.com/office/drawing/2014/main" id="{D9DA6D6E-7CB2-43EC-A618-77FD5AC68695}"/>
              </a:ext>
            </a:extLst>
          </p:cNvPr>
          <p:cNvSpPr>
            <a:spLocks noGrp="1"/>
          </p:cNvSpPr>
          <p:nvPr>
            <p:ph sz="quarter" idx="18" hasCustomPrompt="1"/>
          </p:nvPr>
        </p:nvSpPr>
        <p:spPr>
          <a:xfrm>
            <a:off x="9572359"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4" name="Content Placeholder 7">
            <a:extLst>
              <a:ext uri="{FF2B5EF4-FFF2-40B4-BE49-F238E27FC236}">
                <a16:creationId xmlns:a16="http://schemas.microsoft.com/office/drawing/2014/main" id="{DD3BB708-38D6-4216-8681-62B5B1293221}"/>
              </a:ext>
            </a:extLst>
          </p:cNvPr>
          <p:cNvSpPr>
            <a:spLocks noGrp="1"/>
          </p:cNvSpPr>
          <p:nvPr>
            <p:ph sz="quarter" idx="19" hasCustomPrompt="1"/>
          </p:nvPr>
        </p:nvSpPr>
        <p:spPr>
          <a:xfrm>
            <a:off x="3718014"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5" name="Content Placeholder 7">
            <a:extLst>
              <a:ext uri="{FF2B5EF4-FFF2-40B4-BE49-F238E27FC236}">
                <a16:creationId xmlns:a16="http://schemas.microsoft.com/office/drawing/2014/main" id="{D95B1CF7-30AD-446D-BB48-437779BB20A2}"/>
              </a:ext>
            </a:extLst>
          </p:cNvPr>
          <p:cNvSpPr>
            <a:spLocks noGrp="1"/>
          </p:cNvSpPr>
          <p:nvPr>
            <p:ph sz="quarter" idx="20" hasCustomPrompt="1"/>
          </p:nvPr>
        </p:nvSpPr>
        <p:spPr>
          <a:xfrm>
            <a:off x="6645187"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Tree>
    <p:extLst>
      <p:ext uri="{BB962C8B-B14F-4D97-AF65-F5344CB8AC3E}">
        <p14:creationId xmlns:p14="http://schemas.microsoft.com/office/powerpoint/2010/main" val="283735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Customer logo wall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B31D2-1E8A-4798-BD13-0606620FD062}"/>
              </a:ext>
            </a:extLst>
          </p:cNvPr>
          <p:cNvSpPr>
            <a:spLocks noGrp="1"/>
          </p:cNvSpPr>
          <p:nvPr>
            <p:ph type="title" hasCustomPrompt="1"/>
          </p:nvPr>
        </p:nvSpPr>
        <p:spPr>
          <a:xfrm>
            <a:off x="609600" y="372401"/>
            <a:ext cx="10972800" cy="535531"/>
          </a:xfrm>
        </p:spPr>
        <p:txBody>
          <a:bodyPr/>
          <a:lstStyle>
            <a:lvl1pPr>
              <a:defRPr/>
            </a:lvl1pPr>
          </a:lstStyle>
          <a:p>
            <a:r>
              <a:rPr lang="en-US" dirty="0"/>
              <a:t>Customer logo wall layout</a:t>
            </a:r>
          </a:p>
        </p:txBody>
      </p:sp>
      <p:sp>
        <p:nvSpPr>
          <p:cNvPr id="3" name="Date Placeholder 2">
            <a:extLst>
              <a:ext uri="{FF2B5EF4-FFF2-40B4-BE49-F238E27FC236}">
                <a16:creationId xmlns:a16="http://schemas.microsoft.com/office/drawing/2014/main" id="{D4046C62-58BE-4875-9CF1-988E9FBC80B5}"/>
              </a:ext>
            </a:extLst>
          </p:cNvPr>
          <p:cNvSpPr>
            <a:spLocks noGrp="1"/>
          </p:cNvSpPr>
          <p:nvPr>
            <p:ph type="dt" sz="half" idx="10"/>
          </p:nvPr>
        </p:nvSpPr>
        <p:spPr/>
        <p:txBody>
          <a:bodyPr/>
          <a:lstStyle/>
          <a:p>
            <a:fld id="{B02D57F3-0273-42AE-B9A9-3C7627764C7A}" type="datetime1">
              <a:rPr lang="en-US" smtClean="0"/>
              <a:t>5/28/25</a:t>
            </a:fld>
            <a:endParaRPr lang="en-US" dirty="0"/>
          </a:p>
        </p:txBody>
      </p:sp>
      <p:sp>
        <p:nvSpPr>
          <p:cNvPr id="4" name="Footer Placeholder 3">
            <a:extLst>
              <a:ext uri="{FF2B5EF4-FFF2-40B4-BE49-F238E27FC236}">
                <a16:creationId xmlns:a16="http://schemas.microsoft.com/office/drawing/2014/main" id="{C09F8648-DA5C-4249-B315-5FCC6764F2E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AB4976B-D5E7-498C-99B5-7AA17CD10183}"/>
              </a:ext>
            </a:extLst>
          </p:cNvPr>
          <p:cNvSpPr>
            <a:spLocks noGrp="1"/>
          </p:cNvSpPr>
          <p:nvPr>
            <p:ph type="sldNum" sz="quarter" idx="12"/>
          </p:nvPr>
        </p:nvSpPr>
        <p:spPr/>
        <p:txBody>
          <a:bodyPr/>
          <a:lstStyle/>
          <a:p>
            <a:fld id="{EB4B8DE2-A4E8-46E4-8BBF-D75455EFF32C}" type="slidenum">
              <a:rPr lang="en-US" smtClean="0"/>
              <a:pPr/>
              <a:t>‹#›</a:t>
            </a:fld>
            <a:endParaRPr lang="en-US" dirty="0"/>
          </a:p>
        </p:txBody>
      </p:sp>
      <p:sp>
        <p:nvSpPr>
          <p:cNvPr id="6" name="Rectangle 5">
            <a:extLst>
              <a:ext uri="{FF2B5EF4-FFF2-40B4-BE49-F238E27FC236}">
                <a16:creationId xmlns:a16="http://schemas.microsoft.com/office/drawing/2014/main" id="{4BB11844-EDC2-4BBC-9655-791EDDE7A288}"/>
              </a:ext>
            </a:extLst>
          </p:cNvPr>
          <p:cNvSpPr/>
          <p:nvPr userDrawn="1"/>
        </p:nvSpPr>
        <p:spPr>
          <a:xfrm>
            <a:off x="0" y="1682496"/>
            <a:ext cx="12192000" cy="42428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1200"/>
              </a:spcAft>
            </a:pPr>
            <a:endParaRPr lang="en-US" dirty="0">
              <a:solidFill>
                <a:schemeClr val="tx1"/>
              </a:solidFill>
            </a:endParaRPr>
          </a:p>
        </p:txBody>
      </p:sp>
      <p:sp>
        <p:nvSpPr>
          <p:cNvPr id="8" name="Content Placeholder 7">
            <a:extLst>
              <a:ext uri="{FF2B5EF4-FFF2-40B4-BE49-F238E27FC236}">
                <a16:creationId xmlns:a16="http://schemas.microsoft.com/office/drawing/2014/main" id="{67C4FF75-DBF1-4846-9B49-7424CC9B81D0}"/>
              </a:ext>
            </a:extLst>
          </p:cNvPr>
          <p:cNvSpPr>
            <a:spLocks noGrp="1"/>
          </p:cNvSpPr>
          <p:nvPr>
            <p:ph sz="quarter" idx="13" hasCustomPrompt="1"/>
          </p:nvPr>
        </p:nvSpPr>
        <p:spPr>
          <a:xfrm>
            <a:off x="790841"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9" name="Content Placeholder 7">
            <a:extLst>
              <a:ext uri="{FF2B5EF4-FFF2-40B4-BE49-F238E27FC236}">
                <a16:creationId xmlns:a16="http://schemas.microsoft.com/office/drawing/2014/main" id="{AA3F6BBD-CD6D-4350-B54B-BE6A362B5E0C}"/>
              </a:ext>
            </a:extLst>
          </p:cNvPr>
          <p:cNvSpPr>
            <a:spLocks noGrp="1"/>
          </p:cNvSpPr>
          <p:nvPr>
            <p:ph sz="quarter" idx="14" hasCustomPrompt="1"/>
          </p:nvPr>
        </p:nvSpPr>
        <p:spPr>
          <a:xfrm>
            <a:off x="9572359"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0" name="Content Placeholder 7">
            <a:extLst>
              <a:ext uri="{FF2B5EF4-FFF2-40B4-BE49-F238E27FC236}">
                <a16:creationId xmlns:a16="http://schemas.microsoft.com/office/drawing/2014/main" id="{F03249D0-599C-470C-AF38-A23174D881DA}"/>
              </a:ext>
            </a:extLst>
          </p:cNvPr>
          <p:cNvSpPr>
            <a:spLocks noGrp="1"/>
          </p:cNvSpPr>
          <p:nvPr>
            <p:ph sz="quarter" idx="15" hasCustomPrompt="1"/>
          </p:nvPr>
        </p:nvSpPr>
        <p:spPr>
          <a:xfrm>
            <a:off x="3718014"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1" name="Content Placeholder 7">
            <a:extLst>
              <a:ext uri="{FF2B5EF4-FFF2-40B4-BE49-F238E27FC236}">
                <a16:creationId xmlns:a16="http://schemas.microsoft.com/office/drawing/2014/main" id="{494B0474-3C2B-4A1F-847C-77DB62476761}"/>
              </a:ext>
            </a:extLst>
          </p:cNvPr>
          <p:cNvSpPr>
            <a:spLocks noGrp="1"/>
          </p:cNvSpPr>
          <p:nvPr>
            <p:ph sz="quarter" idx="16" hasCustomPrompt="1"/>
          </p:nvPr>
        </p:nvSpPr>
        <p:spPr>
          <a:xfrm>
            <a:off x="6645187" y="2194560"/>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2" name="Content Placeholder 7">
            <a:extLst>
              <a:ext uri="{FF2B5EF4-FFF2-40B4-BE49-F238E27FC236}">
                <a16:creationId xmlns:a16="http://schemas.microsoft.com/office/drawing/2014/main" id="{6B3D3A2C-F2FE-4E58-9179-32ACA63A87E0}"/>
              </a:ext>
            </a:extLst>
          </p:cNvPr>
          <p:cNvSpPr>
            <a:spLocks noGrp="1"/>
          </p:cNvSpPr>
          <p:nvPr>
            <p:ph sz="quarter" idx="17" hasCustomPrompt="1"/>
          </p:nvPr>
        </p:nvSpPr>
        <p:spPr>
          <a:xfrm>
            <a:off x="790841"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3" name="Content Placeholder 7">
            <a:extLst>
              <a:ext uri="{FF2B5EF4-FFF2-40B4-BE49-F238E27FC236}">
                <a16:creationId xmlns:a16="http://schemas.microsoft.com/office/drawing/2014/main" id="{D9DA6D6E-7CB2-43EC-A618-77FD5AC68695}"/>
              </a:ext>
            </a:extLst>
          </p:cNvPr>
          <p:cNvSpPr>
            <a:spLocks noGrp="1"/>
          </p:cNvSpPr>
          <p:nvPr>
            <p:ph sz="quarter" idx="18" hasCustomPrompt="1"/>
          </p:nvPr>
        </p:nvSpPr>
        <p:spPr>
          <a:xfrm>
            <a:off x="9572359"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4" name="Content Placeholder 7">
            <a:extLst>
              <a:ext uri="{FF2B5EF4-FFF2-40B4-BE49-F238E27FC236}">
                <a16:creationId xmlns:a16="http://schemas.microsoft.com/office/drawing/2014/main" id="{DD3BB708-38D6-4216-8681-62B5B1293221}"/>
              </a:ext>
            </a:extLst>
          </p:cNvPr>
          <p:cNvSpPr>
            <a:spLocks noGrp="1"/>
          </p:cNvSpPr>
          <p:nvPr>
            <p:ph sz="quarter" idx="19" hasCustomPrompt="1"/>
          </p:nvPr>
        </p:nvSpPr>
        <p:spPr>
          <a:xfrm>
            <a:off x="3718014"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
        <p:nvSpPr>
          <p:cNvPr id="15" name="Content Placeholder 7">
            <a:extLst>
              <a:ext uri="{FF2B5EF4-FFF2-40B4-BE49-F238E27FC236}">
                <a16:creationId xmlns:a16="http://schemas.microsoft.com/office/drawing/2014/main" id="{D95B1CF7-30AD-446D-BB48-437779BB20A2}"/>
              </a:ext>
            </a:extLst>
          </p:cNvPr>
          <p:cNvSpPr>
            <a:spLocks noGrp="1"/>
          </p:cNvSpPr>
          <p:nvPr>
            <p:ph sz="quarter" idx="20" hasCustomPrompt="1"/>
          </p:nvPr>
        </p:nvSpPr>
        <p:spPr>
          <a:xfrm>
            <a:off x="6645187" y="4059936"/>
            <a:ext cx="1828800" cy="1097280"/>
          </a:xfrm>
        </p:spPr>
        <p:txBody>
          <a:bodyPr>
            <a:noAutofit/>
          </a:bodyPr>
          <a:lstStyle>
            <a:lvl1pPr marL="0" indent="0">
              <a:buNone/>
              <a:defRPr sz="1100">
                <a:solidFill>
                  <a:schemeClr val="bg2"/>
                </a:solidFill>
              </a:defRPr>
            </a:lvl1pPr>
            <a:lvl2pPr marL="285750" indent="0">
              <a:buNone/>
              <a:defRPr/>
            </a:lvl2pPr>
            <a:lvl3pPr marL="628650" indent="0">
              <a:buNone/>
              <a:defRPr/>
            </a:lvl3pPr>
            <a:lvl4pPr marL="858838" indent="0">
              <a:buNone/>
              <a:defRPr/>
            </a:lvl4pPr>
            <a:lvl5pPr marL="1030288" indent="0">
              <a:buNone/>
              <a:defRPr/>
            </a:lvl5pPr>
          </a:lstStyle>
          <a:p>
            <a:pPr lvl="0"/>
            <a:r>
              <a:rPr lang="en-US" dirty="0"/>
              <a:t>Click photo icon to add logo</a:t>
            </a:r>
          </a:p>
        </p:txBody>
      </p:sp>
    </p:spTree>
    <p:extLst>
      <p:ext uri="{BB962C8B-B14F-4D97-AF65-F5344CB8AC3E}">
        <p14:creationId xmlns:p14="http://schemas.microsoft.com/office/powerpoint/2010/main" val="1717531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a:xfrm>
            <a:off x="609600" y="372402"/>
            <a:ext cx="10972800" cy="535531"/>
          </a:xfrm>
        </p:spPr>
        <p:txBody>
          <a:bodyPr/>
          <a:lstStyle>
            <a:lvl1pPr>
              <a:defRPr/>
            </a:lvl1pPr>
          </a:lstStyle>
          <a:p>
            <a:r>
              <a:rPr lang="en-US" dirty="0"/>
              <a:t>Two-column with bullets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2" y="1380605"/>
            <a:ext cx="5248274" cy="2009781"/>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2" y="1380605"/>
            <a:ext cx="5248276" cy="2009781"/>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5" name="Date Placeholder 4">
            <a:extLst>
              <a:ext uri="{FF2B5EF4-FFF2-40B4-BE49-F238E27FC236}">
                <a16:creationId xmlns:a16="http://schemas.microsoft.com/office/drawing/2014/main" id="{C3285F99-D5A6-480F-A674-A76B9194560B}"/>
              </a:ext>
            </a:extLst>
          </p:cNvPr>
          <p:cNvSpPr>
            <a:spLocks noGrp="1"/>
          </p:cNvSpPr>
          <p:nvPr>
            <p:ph type="dt" sz="half" idx="10"/>
          </p:nvPr>
        </p:nvSpPr>
        <p:spPr/>
        <p:txBody>
          <a:bodyPr/>
          <a:lstStyle/>
          <a:p>
            <a:fld id="{ED046A6F-014A-4194-A58F-2300D9FF0D9E}" type="datetime1">
              <a:rPr lang="en-US" smtClean="0"/>
              <a:t>5/28/25</a:t>
            </a:fld>
            <a:endParaRPr lang="en-US" dirty="0"/>
          </a:p>
        </p:txBody>
      </p:sp>
      <p:sp>
        <p:nvSpPr>
          <p:cNvPr id="6" name="Footer Placeholder 5">
            <a:extLst>
              <a:ext uri="{FF2B5EF4-FFF2-40B4-BE49-F238E27FC236}">
                <a16:creationId xmlns:a16="http://schemas.microsoft.com/office/drawing/2014/main" id="{A46AC62E-3DD2-43DB-9AAA-009DDB88F8D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BB9EF5C-832F-4F15-B95C-60157E7BD831}"/>
              </a:ext>
            </a:extLst>
          </p:cNvPr>
          <p:cNvSpPr>
            <a:spLocks noGrp="1"/>
          </p:cNvSpPr>
          <p:nvPr>
            <p:ph type="sldNum" sz="quarter" idx="1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166482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a:xfrm>
            <a:off x="609600" y="372401"/>
            <a:ext cx="10972800" cy="535531"/>
          </a:xfrm>
        </p:spPr>
        <p:txBody>
          <a:bodyPr/>
          <a:lstStyle>
            <a:lvl1pPr>
              <a:defRPr/>
            </a:lvl1pPr>
          </a:lstStyle>
          <a:p>
            <a:r>
              <a:rPr lang="en-US" dirty="0"/>
              <a:t>Two-column with subtitle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599" y="1390196"/>
            <a:ext cx="5248274" cy="2317558"/>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05062" y="1390196"/>
            <a:ext cx="5248276" cy="2317558"/>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5" name="Text Placeholder 4">
            <a:extLst>
              <a:ext uri="{FF2B5EF4-FFF2-40B4-BE49-F238E27FC236}">
                <a16:creationId xmlns:a16="http://schemas.microsoft.com/office/drawing/2014/main" id="{D29D7037-6014-41C7-AAA4-041F7B6E5108}"/>
              </a:ext>
            </a:extLst>
          </p:cNvPr>
          <p:cNvSpPr>
            <a:spLocks noGrp="1"/>
          </p:cNvSpPr>
          <p:nvPr>
            <p:ph type="body" sz="quarter" idx="10" hasCustomPrompt="1"/>
          </p:nvPr>
        </p:nvSpPr>
        <p:spPr>
          <a:xfrm>
            <a:off x="609600" y="964278"/>
            <a:ext cx="10972800" cy="313932"/>
          </a:xfrm>
        </p:spPr>
        <p:txBody>
          <a:bodyPr/>
          <a:lstStyle>
            <a:lvl1pPr marL="0" indent="0">
              <a:buNone/>
              <a:defRPr sz="1600" b="1" i="0" cap="all" spc="300" baseline="0"/>
            </a:lvl1pPr>
          </a:lstStyle>
          <a:p>
            <a:pPr lvl="0"/>
            <a:r>
              <a:rPr lang="en-US" dirty="0"/>
              <a:t>Enter subtitle</a:t>
            </a:r>
          </a:p>
        </p:txBody>
      </p:sp>
      <p:sp>
        <p:nvSpPr>
          <p:cNvPr id="6" name="Date Placeholder 5">
            <a:extLst>
              <a:ext uri="{FF2B5EF4-FFF2-40B4-BE49-F238E27FC236}">
                <a16:creationId xmlns:a16="http://schemas.microsoft.com/office/drawing/2014/main" id="{B7882DCB-3FBB-4107-96D9-358054987DA9}"/>
              </a:ext>
            </a:extLst>
          </p:cNvPr>
          <p:cNvSpPr>
            <a:spLocks noGrp="1"/>
          </p:cNvSpPr>
          <p:nvPr>
            <p:ph type="dt" sz="half" idx="11"/>
          </p:nvPr>
        </p:nvSpPr>
        <p:spPr/>
        <p:txBody>
          <a:bodyPr/>
          <a:lstStyle/>
          <a:p>
            <a:fld id="{0984DD87-2A4A-4693-B7A1-11C165667D34}" type="datetime1">
              <a:rPr lang="en-US" smtClean="0"/>
              <a:t>5/28/25</a:t>
            </a:fld>
            <a:endParaRPr lang="en-US" dirty="0"/>
          </a:p>
        </p:txBody>
      </p:sp>
      <p:sp>
        <p:nvSpPr>
          <p:cNvPr id="7" name="Footer Placeholder 6">
            <a:extLst>
              <a:ext uri="{FF2B5EF4-FFF2-40B4-BE49-F238E27FC236}">
                <a16:creationId xmlns:a16="http://schemas.microsoft.com/office/drawing/2014/main" id="{DE50B923-C7E4-4160-8DCE-6199F6C430EF}"/>
              </a:ext>
            </a:extLst>
          </p:cNvPr>
          <p:cNvSpPr>
            <a:spLocks noGrp="1"/>
          </p:cNvSpPr>
          <p:nvPr>
            <p:ph type="ftr" sz="quarter" idx="12"/>
          </p:nvPr>
        </p:nvSpPr>
        <p:spPr/>
        <p:txBody>
          <a:bodyPr/>
          <a:lstStyle/>
          <a:p>
            <a:endParaRPr lang="en-US" dirty="0"/>
          </a:p>
        </p:txBody>
      </p:sp>
      <p:sp>
        <p:nvSpPr>
          <p:cNvPr id="8" name="Slide Number Placeholder 7">
            <a:extLst>
              <a:ext uri="{FF2B5EF4-FFF2-40B4-BE49-F238E27FC236}">
                <a16:creationId xmlns:a16="http://schemas.microsoft.com/office/drawing/2014/main" id="{C6778C9A-1C98-4EC3-A992-895A3DF0E693}"/>
              </a:ext>
            </a:extLst>
          </p:cNvPr>
          <p:cNvSpPr>
            <a:spLocks noGrp="1"/>
          </p:cNvSpPr>
          <p:nvPr>
            <p:ph type="sldNum" sz="quarter" idx="13"/>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3892514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840">
          <p15:clr>
            <a:srgbClr val="9FCC3B"/>
          </p15:clr>
        </p15:guide>
        <p15:guide id="3" orient="horz" pos="1128">
          <p15:clr>
            <a:srgbClr val="9FCC3B"/>
          </p15:clr>
        </p15:guide>
        <p15:guide id="4" orient="horz" pos="1344">
          <p15:clr>
            <a:srgbClr val="FBAE40"/>
          </p15:clr>
        </p15:guide>
      </p15:sldGuideLst>
    </p:ext>
  </p:extLst>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userDrawn="1">
  <p:cSld name="Two Content, Sub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a:xfrm>
            <a:off x="609600" y="372402"/>
            <a:ext cx="10972800" cy="535531"/>
          </a:xfrm>
        </p:spPr>
        <p:txBody>
          <a:bodyPr/>
          <a:lstStyle>
            <a:lvl1pPr>
              <a:defRPr/>
            </a:lvl1pPr>
          </a:lstStyle>
          <a:p>
            <a:r>
              <a:rPr lang="en-US" dirty="0"/>
              <a:t>Two-column, subtitle, bullets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602" y="1399623"/>
            <a:ext cx="5248274" cy="2009781"/>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6" y="1399856"/>
            <a:ext cx="5248276" cy="2009781"/>
          </a:xfrm>
        </p:spPr>
        <p:txBody>
          <a:bodyPr/>
          <a:lstStyle>
            <a:lvl1pPr>
              <a:defRPr sz="2400"/>
            </a:lvl1pPr>
            <a:lvl2pPr>
              <a:defRPr sz="2000"/>
            </a:lvl2pPr>
            <a:lvl3pPr>
              <a:defRPr sz="1800"/>
            </a:lvl3pPr>
            <a:lvl4pPr>
              <a:defRPr sz="1600"/>
            </a:lvl4pPr>
            <a:lvl5pPr>
              <a:defRPr sz="1600"/>
            </a:lvl5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5" name="Text Placeholder 4">
            <a:extLst>
              <a:ext uri="{FF2B5EF4-FFF2-40B4-BE49-F238E27FC236}">
                <a16:creationId xmlns:a16="http://schemas.microsoft.com/office/drawing/2014/main" id="{0848919E-8A8C-4C90-854E-20FDD2FCCD9E}"/>
              </a:ext>
            </a:extLst>
          </p:cNvPr>
          <p:cNvSpPr>
            <a:spLocks noGrp="1"/>
          </p:cNvSpPr>
          <p:nvPr>
            <p:ph type="body" sz="quarter" idx="10" hasCustomPrompt="1"/>
          </p:nvPr>
        </p:nvSpPr>
        <p:spPr>
          <a:xfrm>
            <a:off x="609600" y="951623"/>
            <a:ext cx="10972800" cy="313932"/>
          </a:xfrm>
        </p:spPr>
        <p:txBody>
          <a:bodyPr/>
          <a:lstStyle>
            <a:lvl1pPr marL="0" indent="0">
              <a:buNone/>
              <a:defRPr sz="1600" b="1" i="0" cap="all" spc="300" baseline="0"/>
            </a:lvl1pPr>
          </a:lstStyle>
          <a:p>
            <a:pPr lvl="0"/>
            <a:r>
              <a:rPr lang="en-US" dirty="0"/>
              <a:t>Enter subtitle</a:t>
            </a:r>
          </a:p>
        </p:txBody>
      </p:sp>
      <p:sp>
        <p:nvSpPr>
          <p:cNvPr id="6" name="Date Placeholder 5">
            <a:extLst>
              <a:ext uri="{FF2B5EF4-FFF2-40B4-BE49-F238E27FC236}">
                <a16:creationId xmlns:a16="http://schemas.microsoft.com/office/drawing/2014/main" id="{CFEA9DE9-1720-43CB-BEB4-4A471EA86C1F}"/>
              </a:ext>
            </a:extLst>
          </p:cNvPr>
          <p:cNvSpPr>
            <a:spLocks noGrp="1"/>
          </p:cNvSpPr>
          <p:nvPr>
            <p:ph type="dt" sz="half" idx="11"/>
          </p:nvPr>
        </p:nvSpPr>
        <p:spPr/>
        <p:txBody>
          <a:bodyPr/>
          <a:lstStyle/>
          <a:p>
            <a:fld id="{A6A4A157-D452-41C4-8103-C022712CADD5}" type="datetime1">
              <a:rPr lang="en-US" smtClean="0"/>
              <a:t>5/28/25</a:t>
            </a:fld>
            <a:endParaRPr lang="en-US" dirty="0"/>
          </a:p>
        </p:txBody>
      </p:sp>
      <p:sp>
        <p:nvSpPr>
          <p:cNvPr id="7" name="Footer Placeholder 6">
            <a:extLst>
              <a:ext uri="{FF2B5EF4-FFF2-40B4-BE49-F238E27FC236}">
                <a16:creationId xmlns:a16="http://schemas.microsoft.com/office/drawing/2014/main" id="{C644196F-CE34-473D-A802-821F7968F214}"/>
              </a:ext>
            </a:extLst>
          </p:cNvPr>
          <p:cNvSpPr>
            <a:spLocks noGrp="1"/>
          </p:cNvSpPr>
          <p:nvPr>
            <p:ph type="ftr" sz="quarter" idx="12"/>
          </p:nvPr>
        </p:nvSpPr>
        <p:spPr/>
        <p:txBody>
          <a:bodyPr/>
          <a:lstStyle/>
          <a:p>
            <a:endParaRPr lang="en-US" dirty="0"/>
          </a:p>
        </p:txBody>
      </p:sp>
      <p:sp>
        <p:nvSpPr>
          <p:cNvPr id="8" name="Slide Number Placeholder 7">
            <a:extLst>
              <a:ext uri="{FF2B5EF4-FFF2-40B4-BE49-F238E27FC236}">
                <a16:creationId xmlns:a16="http://schemas.microsoft.com/office/drawing/2014/main" id="{AF4E16D6-76D0-4B95-931F-9F32F34A84E0}"/>
              </a:ext>
            </a:extLst>
          </p:cNvPr>
          <p:cNvSpPr>
            <a:spLocks noGrp="1"/>
          </p:cNvSpPr>
          <p:nvPr>
            <p:ph type="sldNum" sz="quarter" idx="13"/>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216636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840">
          <p15:clr>
            <a:srgbClr val="9FCC3B"/>
          </p15:clr>
        </p15:guide>
        <p15:guide id="3" orient="horz" pos="1128">
          <p15:clr>
            <a:srgbClr val="9FCC3B"/>
          </p15:clr>
        </p15:guide>
        <p15:guide id="4" orient="horz" pos="1344">
          <p15:clr>
            <a:srgbClr val="FBAE40"/>
          </p15:clr>
        </p15:guide>
      </p15:sldGuideLst>
    </p:ext>
  </p:extLst>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userDrawn="1">
  <p:cSld name="Use Cases: Check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A22A18-A983-4477-9CE2-E889A78034A4}"/>
              </a:ext>
            </a:extLst>
          </p:cNvPr>
          <p:cNvSpPr>
            <a:spLocks noGrp="1"/>
          </p:cNvSpPr>
          <p:nvPr>
            <p:ph type="dt" sz="half" idx="10"/>
          </p:nvPr>
        </p:nvSpPr>
        <p:spPr/>
        <p:txBody>
          <a:bodyPr/>
          <a:lstStyle/>
          <a:p>
            <a:fld id="{41A405A3-37B4-44B0-9088-F04DF7F0E142}" type="datetime1">
              <a:rPr lang="en-US" smtClean="0"/>
              <a:t>5/28/25</a:t>
            </a:fld>
            <a:endParaRPr lang="en-US" dirty="0"/>
          </a:p>
        </p:txBody>
      </p:sp>
      <p:sp>
        <p:nvSpPr>
          <p:cNvPr id="4" name="Footer Placeholder 3">
            <a:extLst>
              <a:ext uri="{FF2B5EF4-FFF2-40B4-BE49-F238E27FC236}">
                <a16:creationId xmlns:a16="http://schemas.microsoft.com/office/drawing/2014/main" id="{416B6389-19E6-4677-81FB-25CCEB0E3D8F}"/>
              </a:ext>
            </a:extLst>
          </p:cNvPr>
          <p:cNvSpPr>
            <a:spLocks noGrp="1"/>
          </p:cNvSpPr>
          <p:nvPr>
            <p:ph type="ftr" sz="quarter" idx="11"/>
          </p:nvPr>
        </p:nvSpPr>
        <p:spPr/>
        <p:txBody>
          <a:bodyPr/>
          <a:lstStyle/>
          <a:p>
            <a:endParaRPr lang="en-US" dirty="0"/>
          </a:p>
        </p:txBody>
      </p:sp>
      <p:sp>
        <p:nvSpPr>
          <p:cNvPr id="12" name="Text Placeholder 11">
            <a:extLst>
              <a:ext uri="{FF2B5EF4-FFF2-40B4-BE49-F238E27FC236}">
                <a16:creationId xmlns:a16="http://schemas.microsoft.com/office/drawing/2014/main" id="{36B52C4E-8398-4FC2-882F-4A0E4BF88123}"/>
              </a:ext>
            </a:extLst>
          </p:cNvPr>
          <p:cNvSpPr>
            <a:spLocks noGrp="1"/>
          </p:cNvSpPr>
          <p:nvPr>
            <p:ph type="body" sz="quarter" idx="13" hasCustomPrompt="1"/>
          </p:nvPr>
        </p:nvSpPr>
        <p:spPr>
          <a:xfrm>
            <a:off x="1512888" y="1487488"/>
            <a:ext cx="8459787" cy="480131"/>
          </a:xfrm>
        </p:spPr>
        <p:txBody>
          <a:bodyPr/>
          <a:lstStyle>
            <a:lvl1pPr marL="0" indent="0">
              <a:buNone/>
              <a:defRPr/>
            </a:lvl1pPr>
          </a:lstStyle>
          <a:p>
            <a:pPr lvl="0"/>
            <a:r>
              <a:rPr lang="en-US" dirty="0"/>
              <a:t>Use case example</a:t>
            </a:r>
          </a:p>
        </p:txBody>
      </p:sp>
      <p:sp>
        <p:nvSpPr>
          <p:cNvPr id="14" name="Text Placeholder 11">
            <a:extLst>
              <a:ext uri="{FF2B5EF4-FFF2-40B4-BE49-F238E27FC236}">
                <a16:creationId xmlns:a16="http://schemas.microsoft.com/office/drawing/2014/main" id="{325A0A06-E3A8-4238-9135-04321D5EC198}"/>
              </a:ext>
            </a:extLst>
          </p:cNvPr>
          <p:cNvSpPr>
            <a:spLocks noGrp="1"/>
          </p:cNvSpPr>
          <p:nvPr>
            <p:ph type="body" sz="quarter" idx="14" hasCustomPrompt="1"/>
          </p:nvPr>
        </p:nvSpPr>
        <p:spPr>
          <a:xfrm>
            <a:off x="1512888" y="2383827"/>
            <a:ext cx="8459787" cy="480131"/>
          </a:xfrm>
        </p:spPr>
        <p:txBody>
          <a:bodyPr/>
          <a:lstStyle>
            <a:lvl1pPr marL="0" indent="0">
              <a:buNone/>
              <a:defRPr/>
            </a:lvl1pPr>
          </a:lstStyle>
          <a:p>
            <a:pPr lvl="0"/>
            <a:r>
              <a:rPr lang="en-US" dirty="0"/>
              <a:t>Use case example</a:t>
            </a:r>
          </a:p>
        </p:txBody>
      </p:sp>
      <p:sp>
        <p:nvSpPr>
          <p:cNvPr id="16" name="Text Placeholder 11">
            <a:extLst>
              <a:ext uri="{FF2B5EF4-FFF2-40B4-BE49-F238E27FC236}">
                <a16:creationId xmlns:a16="http://schemas.microsoft.com/office/drawing/2014/main" id="{BDF7A2AF-F530-4C27-9582-DAC12FCE189A}"/>
              </a:ext>
            </a:extLst>
          </p:cNvPr>
          <p:cNvSpPr>
            <a:spLocks noGrp="1"/>
          </p:cNvSpPr>
          <p:nvPr>
            <p:ph type="body" sz="quarter" idx="15" hasCustomPrompt="1"/>
          </p:nvPr>
        </p:nvSpPr>
        <p:spPr>
          <a:xfrm>
            <a:off x="1512888" y="3331651"/>
            <a:ext cx="8459787" cy="480131"/>
          </a:xfrm>
        </p:spPr>
        <p:txBody>
          <a:bodyPr/>
          <a:lstStyle>
            <a:lvl1pPr marL="0" indent="0">
              <a:buNone/>
              <a:defRPr/>
            </a:lvl1pPr>
          </a:lstStyle>
          <a:p>
            <a:pPr lvl="0"/>
            <a:r>
              <a:rPr lang="en-US" dirty="0"/>
              <a:t>Use case example</a:t>
            </a:r>
          </a:p>
        </p:txBody>
      </p:sp>
      <p:sp>
        <p:nvSpPr>
          <p:cNvPr id="18" name="Text Placeholder 11">
            <a:extLst>
              <a:ext uri="{FF2B5EF4-FFF2-40B4-BE49-F238E27FC236}">
                <a16:creationId xmlns:a16="http://schemas.microsoft.com/office/drawing/2014/main" id="{C1953E45-9842-451A-952A-D83BC4ACB60C}"/>
              </a:ext>
            </a:extLst>
          </p:cNvPr>
          <p:cNvSpPr>
            <a:spLocks noGrp="1"/>
          </p:cNvSpPr>
          <p:nvPr>
            <p:ph type="body" sz="quarter" idx="16" hasCustomPrompt="1"/>
          </p:nvPr>
        </p:nvSpPr>
        <p:spPr>
          <a:xfrm>
            <a:off x="1512888" y="4227990"/>
            <a:ext cx="8459787" cy="480131"/>
          </a:xfrm>
        </p:spPr>
        <p:txBody>
          <a:bodyPr/>
          <a:lstStyle>
            <a:lvl1pPr marL="0" indent="0">
              <a:buNone/>
              <a:defRPr/>
            </a:lvl1pPr>
          </a:lstStyle>
          <a:p>
            <a:pPr lvl="0"/>
            <a:r>
              <a:rPr lang="en-US" dirty="0"/>
              <a:t>Use case example</a:t>
            </a:r>
          </a:p>
        </p:txBody>
      </p:sp>
      <p:sp>
        <p:nvSpPr>
          <p:cNvPr id="20" name="Text Placeholder 11">
            <a:extLst>
              <a:ext uri="{FF2B5EF4-FFF2-40B4-BE49-F238E27FC236}">
                <a16:creationId xmlns:a16="http://schemas.microsoft.com/office/drawing/2014/main" id="{6C1ADAA0-DADA-46D0-88C8-683B1749C9A1}"/>
              </a:ext>
            </a:extLst>
          </p:cNvPr>
          <p:cNvSpPr>
            <a:spLocks noGrp="1"/>
          </p:cNvSpPr>
          <p:nvPr>
            <p:ph type="body" sz="quarter" idx="17" hasCustomPrompt="1"/>
          </p:nvPr>
        </p:nvSpPr>
        <p:spPr>
          <a:xfrm>
            <a:off x="1512888" y="5175814"/>
            <a:ext cx="8459787" cy="480131"/>
          </a:xfrm>
        </p:spPr>
        <p:txBody>
          <a:bodyPr/>
          <a:lstStyle>
            <a:lvl1pPr marL="0" indent="0">
              <a:buNone/>
              <a:defRPr/>
            </a:lvl1pPr>
          </a:lstStyle>
          <a:p>
            <a:pPr lvl="0"/>
            <a:r>
              <a:rPr lang="en-US" dirty="0"/>
              <a:t>Use case example</a:t>
            </a:r>
          </a:p>
        </p:txBody>
      </p:sp>
      <p:grpSp>
        <p:nvGrpSpPr>
          <p:cNvPr id="6" name="Group 5">
            <a:extLst>
              <a:ext uri="{FF2B5EF4-FFF2-40B4-BE49-F238E27FC236}">
                <a16:creationId xmlns:a16="http://schemas.microsoft.com/office/drawing/2014/main" id="{C5F6D4A0-7AB1-4195-B596-BDFC594CF6EA}"/>
              </a:ext>
            </a:extLst>
          </p:cNvPr>
          <p:cNvGrpSpPr/>
          <p:nvPr userDrawn="1"/>
        </p:nvGrpSpPr>
        <p:grpSpPr>
          <a:xfrm>
            <a:off x="661154" y="1455653"/>
            <a:ext cx="500896" cy="500896"/>
            <a:chOff x="1422185" y="1579726"/>
            <a:chExt cx="1060908" cy="1060908"/>
          </a:xfrm>
        </p:grpSpPr>
        <p:sp>
          <p:nvSpPr>
            <p:cNvPr id="11" name="Oval 10">
              <a:extLst>
                <a:ext uri="{FF2B5EF4-FFF2-40B4-BE49-F238E27FC236}">
                  <a16:creationId xmlns:a16="http://schemas.microsoft.com/office/drawing/2014/main" id="{3B08B33F-460B-4228-951C-9444D902704F}"/>
                </a:ext>
              </a:extLst>
            </p:cNvPr>
            <p:cNvSpPr/>
            <p:nvPr userDrawn="1"/>
          </p:nvSpPr>
          <p:spPr>
            <a:xfrm>
              <a:off x="1422185" y="1579726"/>
              <a:ext cx="1060908" cy="1060908"/>
            </a:xfrm>
            <a:prstGeom prst="ellipse">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Display Heavy" panose="020F0803020204020204" pitchFamily="34" charset="0"/>
                <a:ea typeface="+mn-ea"/>
                <a:cs typeface="+mn-cs"/>
              </a:endParaRPr>
            </a:p>
          </p:txBody>
        </p:sp>
        <p:sp>
          <p:nvSpPr>
            <p:cNvPr id="13" name="Graphic 11" descr="Checkmark">
              <a:extLst>
                <a:ext uri="{FF2B5EF4-FFF2-40B4-BE49-F238E27FC236}">
                  <a16:creationId xmlns:a16="http://schemas.microsoft.com/office/drawing/2014/main" id="{9AB3D140-C9EC-45B2-9D34-D98F95525B03}"/>
                </a:ext>
              </a:extLst>
            </p:cNvPr>
            <p:cNvSpPr/>
            <p:nvPr userDrawn="1"/>
          </p:nvSpPr>
          <p:spPr>
            <a:xfrm>
              <a:off x="1653734" y="1878811"/>
              <a:ext cx="652040" cy="462738"/>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1"/>
            </a:solidFill>
            <a:ln w="28575" cap="rnd">
              <a:solidFill>
                <a:schemeClr val="accent1"/>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1"/>
                </a:solidFill>
                <a:effectLst/>
                <a:uLnTx/>
                <a:uFillTx/>
                <a:latin typeface="Amazon Ember Display" panose="020F0603020204020204" pitchFamily="34" charset="0"/>
              </a:endParaRPr>
            </a:p>
          </p:txBody>
        </p:sp>
      </p:grpSp>
      <p:grpSp>
        <p:nvGrpSpPr>
          <p:cNvPr id="21" name="Group 20">
            <a:extLst>
              <a:ext uri="{FF2B5EF4-FFF2-40B4-BE49-F238E27FC236}">
                <a16:creationId xmlns:a16="http://schemas.microsoft.com/office/drawing/2014/main" id="{77F920FD-055A-4D08-B027-3C2A03E232C1}"/>
              </a:ext>
            </a:extLst>
          </p:cNvPr>
          <p:cNvGrpSpPr/>
          <p:nvPr userDrawn="1"/>
        </p:nvGrpSpPr>
        <p:grpSpPr>
          <a:xfrm>
            <a:off x="661154" y="2373444"/>
            <a:ext cx="500896" cy="500896"/>
            <a:chOff x="1422185" y="1579726"/>
            <a:chExt cx="1060908" cy="1060908"/>
          </a:xfrm>
        </p:grpSpPr>
        <p:sp>
          <p:nvSpPr>
            <p:cNvPr id="22" name="Oval 21">
              <a:extLst>
                <a:ext uri="{FF2B5EF4-FFF2-40B4-BE49-F238E27FC236}">
                  <a16:creationId xmlns:a16="http://schemas.microsoft.com/office/drawing/2014/main" id="{5C79D107-6659-4B1D-B600-8A95ED2F8969}"/>
                </a:ext>
              </a:extLst>
            </p:cNvPr>
            <p:cNvSpPr/>
            <p:nvPr userDrawn="1"/>
          </p:nvSpPr>
          <p:spPr>
            <a:xfrm>
              <a:off x="1422185" y="1579726"/>
              <a:ext cx="1060908" cy="1060908"/>
            </a:xfrm>
            <a:prstGeom prst="ellipse">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Display Heavy" panose="020F0803020204020204" pitchFamily="34" charset="0"/>
                <a:ea typeface="+mn-ea"/>
                <a:cs typeface="+mn-cs"/>
              </a:endParaRPr>
            </a:p>
          </p:txBody>
        </p:sp>
        <p:sp>
          <p:nvSpPr>
            <p:cNvPr id="23" name="Graphic 11" descr="Checkmark">
              <a:extLst>
                <a:ext uri="{FF2B5EF4-FFF2-40B4-BE49-F238E27FC236}">
                  <a16:creationId xmlns:a16="http://schemas.microsoft.com/office/drawing/2014/main" id="{64FC15DD-0705-4688-8011-B70D29E3339A}"/>
                </a:ext>
              </a:extLst>
            </p:cNvPr>
            <p:cNvSpPr/>
            <p:nvPr userDrawn="1"/>
          </p:nvSpPr>
          <p:spPr>
            <a:xfrm>
              <a:off x="1653734" y="1878811"/>
              <a:ext cx="652040" cy="462738"/>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1"/>
            </a:solidFill>
            <a:ln w="28575" cap="rnd">
              <a:solidFill>
                <a:schemeClr val="accent1"/>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1"/>
                </a:solidFill>
                <a:effectLst/>
                <a:uLnTx/>
                <a:uFillTx/>
                <a:latin typeface="Amazon Ember Display" panose="020F0603020204020204" pitchFamily="34" charset="0"/>
              </a:endParaRPr>
            </a:p>
          </p:txBody>
        </p:sp>
      </p:grpSp>
      <p:grpSp>
        <p:nvGrpSpPr>
          <p:cNvPr id="24" name="Group 23">
            <a:extLst>
              <a:ext uri="{FF2B5EF4-FFF2-40B4-BE49-F238E27FC236}">
                <a16:creationId xmlns:a16="http://schemas.microsoft.com/office/drawing/2014/main" id="{2FE35E3C-CE04-40B7-BB9E-244C1EC6272F}"/>
              </a:ext>
            </a:extLst>
          </p:cNvPr>
          <p:cNvGrpSpPr/>
          <p:nvPr userDrawn="1"/>
        </p:nvGrpSpPr>
        <p:grpSpPr>
          <a:xfrm>
            <a:off x="661154" y="3320808"/>
            <a:ext cx="500896" cy="500896"/>
            <a:chOff x="1422185" y="1579726"/>
            <a:chExt cx="1060908" cy="1060908"/>
          </a:xfrm>
        </p:grpSpPr>
        <p:sp>
          <p:nvSpPr>
            <p:cNvPr id="25" name="Oval 24">
              <a:extLst>
                <a:ext uri="{FF2B5EF4-FFF2-40B4-BE49-F238E27FC236}">
                  <a16:creationId xmlns:a16="http://schemas.microsoft.com/office/drawing/2014/main" id="{CAB79015-D15D-4B84-84A3-831CA515C849}"/>
                </a:ext>
              </a:extLst>
            </p:cNvPr>
            <p:cNvSpPr/>
            <p:nvPr userDrawn="1"/>
          </p:nvSpPr>
          <p:spPr>
            <a:xfrm>
              <a:off x="1422185" y="1579726"/>
              <a:ext cx="1060908" cy="1060908"/>
            </a:xfrm>
            <a:prstGeom prst="ellipse">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Display Heavy" panose="020F0803020204020204" pitchFamily="34" charset="0"/>
                <a:ea typeface="+mn-ea"/>
                <a:cs typeface="+mn-cs"/>
              </a:endParaRPr>
            </a:p>
          </p:txBody>
        </p:sp>
        <p:sp>
          <p:nvSpPr>
            <p:cNvPr id="26" name="Graphic 11" descr="Checkmark">
              <a:extLst>
                <a:ext uri="{FF2B5EF4-FFF2-40B4-BE49-F238E27FC236}">
                  <a16:creationId xmlns:a16="http://schemas.microsoft.com/office/drawing/2014/main" id="{8D102285-93AC-4AF9-A9A7-E28A9A40D60F}"/>
                </a:ext>
              </a:extLst>
            </p:cNvPr>
            <p:cNvSpPr/>
            <p:nvPr userDrawn="1"/>
          </p:nvSpPr>
          <p:spPr>
            <a:xfrm>
              <a:off x="1653734" y="1878811"/>
              <a:ext cx="652040" cy="462738"/>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1"/>
            </a:solidFill>
            <a:ln w="28575" cap="rnd">
              <a:solidFill>
                <a:schemeClr val="accent1"/>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1"/>
                </a:solidFill>
                <a:effectLst/>
                <a:uLnTx/>
                <a:uFillTx/>
                <a:latin typeface="Amazon Ember Display" panose="020F0603020204020204" pitchFamily="34" charset="0"/>
              </a:endParaRPr>
            </a:p>
          </p:txBody>
        </p:sp>
      </p:grpSp>
      <p:grpSp>
        <p:nvGrpSpPr>
          <p:cNvPr id="27" name="Group 26">
            <a:extLst>
              <a:ext uri="{FF2B5EF4-FFF2-40B4-BE49-F238E27FC236}">
                <a16:creationId xmlns:a16="http://schemas.microsoft.com/office/drawing/2014/main" id="{94808BA8-FD17-47ED-9E70-3D913BCE74E6}"/>
              </a:ext>
            </a:extLst>
          </p:cNvPr>
          <p:cNvGrpSpPr/>
          <p:nvPr userDrawn="1"/>
        </p:nvGrpSpPr>
        <p:grpSpPr>
          <a:xfrm>
            <a:off x="661154" y="4217607"/>
            <a:ext cx="500896" cy="500896"/>
            <a:chOff x="1422185" y="1579726"/>
            <a:chExt cx="1060908" cy="1060908"/>
          </a:xfrm>
        </p:grpSpPr>
        <p:sp>
          <p:nvSpPr>
            <p:cNvPr id="28" name="Oval 27">
              <a:extLst>
                <a:ext uri="{FF2B5EF4-FFF2-40B4-BE49-F238E27FC236}">
                  <a16:creationId xmlns:a16="http://schemas.microsoft.com/office/drawing/2014/main" id="{76C555D9-B0F1-4636-BB6C-8D0E673FE3BB}"/>
                </a:ext>
              </a:extLst>
            </p:cNvPr>
            <p:cNvSpPr/>
            <p:nvPr userDrawn="1"/>
          </p:nvSpPr>
          <p:spPr>
            <a:xfrm>
              <a:off x="1422185" y="1579726"/>
              <a:ext cx="1060908" cy="1060908"/>
            </a:xfrm>
            <a:prstGeom prst="ellipse">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Display Heavy" panose="020F0803020204020204" pitchFamily="34" charset="0"/>
                <a:ea typeface="+mn-ea"/>
                <a:cs typeface="+mn-cs"/>
              </a:endParaRPr>
            </a:p>
          </p:txBody>
        </p:sp>
        <p:sp>
          <p:nvSpPr>
            <p:cNvPr id="29" name="Graphic 11" descr="Checkmark">
              <a:extLst>
                <a:ext uri="{FF2B5EF4-FFF2-40B4-BE49-F238E27FC236}">
                  <a16:creationId xmlns:a16="http://schemas.microsoft.com/office/drawing/2014/main" id="{2F7C6538-8A22-45E2-AEA4-CA2FED699145}"/>
                </a:ext>
              </a:extLst>
            </p:cNvPr>
            <p:cNvSpPr/>
            <p:nvPr userDrawn="1"/>
          </p:nvSpPr>
          <p:spPr>
            <a:xfrm>
              <a:off x="1653734" y="1878811"/>
              <a:ext cx="652040" cy="462738"/>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1"/>
            </a:solidFill>
            <a:ln w="28575" cap="rnd">
              <a:solidFill>
                <a:schemeClr val="accent1"/>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1"/>
                </a:solidFill>
                <a:effectLst/>
                <a:uLnTx/>
                <a:uFillTx/>
                <a:latin typeface="Amazon Ember Display" panose="020F0603020204020204" pitchFamily="34" charset="0"/>
              </a:endParaRPr>
            </a:p>
          </p:txBody>
        </p:sp>
      </p:grpSp>
      <p:grpSp>
        <p:nvGrpSpPr>
          <p:cNvPr id="30" name="Group 29">
            <a:extLst>
              <a:ext uri="{FF2B5EF4-FFF2-40B4-BE49-F238E27FC236}">
                <a16:creationId xmlns:a16="http://schemas.microsoft.com/office/drawing/2014/main" id="{CE04B520-DA02-4475-AB4A-99289958795C}"/>
              </a:ext>
            </a:extLst>
          </p:cNvPr>
          <p:cNvGrpSpPr/>
          <p:nvPr userDrawn="1"/>
        </p:nvGrpSpPr>
        <p:grpSpPr>
          <a:xfrm>
            <a:off x="661154" y="5165431"/>
            <a:ext cx="500896" cy="500896"/>
            <a:chOff x="1422185" y="1579726"/>
            <a:chExt cx="1060908" cy="1060908"/>
          </a:xfrm>
        </p:grpSpPr>
        <p:sp>
          <p:nvSpPr>
            <p:cNvPr id="31" name="Oval 30">
              <a:extLst>
                <a:ext uri="{FF2B5EF4-FFF2-40B4-BE49-F238E27FC236}">
                  <a16:creationId xmlns:a16="http://schemas.microsoft.com/office/drawing/2014/main" id="{38C14E5D-8FF3-403E-8658-911549934510}"/>
                </a:ext>
              </a:extLst>
            </p:cNvPr>
            <p:cNvSpPr/>
            <p:nvPr userDrawn="1"/>
          </p:nvSpPr>
          <p:spPr>
            <a:xfrm>
              <a:off x="1422185" y="1579726"/>
              <a:ext cx="1060908" cy="1060908"/>
            </a:xfrm>
            <a:prstGeom prst="ellipse">
              <a:avLst/>
            </a:pr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Display Heavy" panose="020F0803020204020204" pitchFamily="34" charset="0"/>
                <a:ea typeface="+mn-ea"/>
                <a:cs typeface="+mn-cs"/>
              </a:endParaRPr>
            </a:p>
          </p:txBody>
        </p:sp>
        <p:sp>
          <p:nvSpPr>
            <p:cNvPr id="32" name="Graphic 11" descr="Checkmark">
              <a:extLst>
                <a:ext uri="{FF2B5EF4-FFF2-40B4-BE49-F238E27FC236}">
                  <a16:creationId xmlns:a16="http://schemas.microsoft.com/office/drawing/2014/main" id="{91AE7462-D698-4953-A77C-FCC62C25F4E5}"/>
                </a:ext>
              </a:extLst>
            </p:cNvPr>
            <p:cNvSpPr/>
            <p:nvPr userDrawn="1"/>
          </p:nvSpPr>
          <p:spPr>
            <a:xfrm>
              <a:off x="1653734" y="1878811"/>
              <a:ext cx="652040" cy="462738"/>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1"/>
            </a:solidFill>
            <a:ln w="28575" cap="rnd">
              <a:solidFill>
                <a:schemeClr val="accent1"/>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1"/>
                </a:solidFill>
                <a:effectLst/>
                <a:uLnTx/>
                <a:uFillTx/>
                <a:latin typeface="Amazon Ember Display" panose="020F0603020204020204" pitchFamily="34" charset="0"/>
              </a:endParaRPr>
            </a:p>
          </p:txBody>
        </p:sp>
      </p:grpSp>
      <p:sp>
        <p:nvSpPr>
          <p:cNvPr id="33" name="Title 5">
            <a:extLst>
              <a:ext uri="{FF2B5EF4-FFF2-40B4-BE49-F238E27FC236}">
                <a16:creationId xmlns:a16="http://schemas.microsoft.com/office/drawing/2014/main" id="{57DBD9F9-D9B0-43C0-A54F-5EF2EE4FB89F}"/>
              </a:ext>
            </a:extLst>
          </p:cNvPr>
          <p:cNvSpPr>
            <a:spLocks noGrp="1"/>
          </p:cNvSpPr>
          <p:nvPr>
            <p:ph type="title" hasCustomPrompt="1"/>
          </p:nvPr>
        </p:nvSpPr>
        <p:spPr>
          <a:xfrm>
            <a:off x="609600" y="380715"/>
            <a:ext cx="10972800" cy="535531"/>
          </a:xfrm>
        </p:spPr>
        <p:txBody>
          <a:bodyPr/>
          <a:lstStyle>
            <a:lvl1pPr>
              <a:defRPr/>
            </a:lvl1pPr>
          </a:lstStyle>
          <a:p>
            <a:r>
              <a:rPr lang="en-US" dirty="0"/>
              <a:t>Top use cases</a:t>
            </a:r>
          </a:p>
        </p:txBody>
      </p:sp>
      <p:sp>
        <p:nvSpPr>
          <p:cNvPr id="34" name="Slide Number Placeholder 6">
            <a:extLst>
              <a:ext uri="{FF2B5EF4-FFF2-40B4-BE49-F238E27FC236}">
                <a16:creationId xmlns:a16="http://schemas.microsoft.com/office/drawing/2014/main" id="{818BF620-9A53-4729-BDCF-313E16C32D41}"/>
              </a:ext>
            </a:extLst>
          </p:cNvPr>
          <p:cNvSpPr>
            <a:spLocks noGrp="1"/>
          </p:cNvSpPr>
          <p:nvPr>
            <p:ph type="sldNum" sz="quarter" idx="12"/>
          </p:nvPr>
        </p:nvSpPr>
        <p:spPr>
          <a:xfrm>
            <a:off x="8929200" y="6289500"/>
            <a:ext cx="2743200" cy="365125"/>
          </a:xfrm>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405032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userDrawn="1">
  <p:cSld name="Use Cases: Boxe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EF1A65F-8062-46DA-99EB-7AFA4985A601}"/>
              </a:ext>
            </a:extLst>
          </p:cNvPr>
          <p:cNvSpPr>
            <a:spLocks noGrp="1"/>
          </p:cNvSpPr>
          <p:nvPr>
            <p:ph type="dt" sz="half" idx="10"/>
          </p:nvPr>
        </p:nvSpPr>
        <p:spPr/>
        <p:txBody>
          <a:bodyPr/>
          <a:lstStyle/>
          <a:p>
            <a:fld id="{6E0E39F6-0492-47CF-8092-BE88DFA0B163}" type="datetime1">
              <a:rPr lang="en-US" smtClean="0"/>
              <a:t>5/28/25</a:t>
            </a:fld>
            <a:endParaRPr lang="en-US" dirty="0"/>
          </a:p>
        </p:txBody>
      </p:sp>
      <p:sp>
        <p:nvSpPr>
          <p:cNvPr id="4" name="Footer Placeholder 3">
            <a:extLst>
              <a:ext uri="{FF2B5EF4-FFF2-40B4-BE49-F238E27FC236}">
                <a16:creationId xmlns:a16="http://schemas.microsoft.com/office/drawing/2014/main" id="{C1B13CB6-E7A8-44C1-BBCB-EABC80EB90A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C73D7CA-2537-4309-B7DF-1133339AB810}"/>
              </a:ext>
            </a:extLst>
          </p:cNvPr>
          <p:cNvSpPr>
            <a:spLocks noGrp="1"/>
          </p:cNvSpPr>
          <p:nvPr>
            <p:ph type="sldNum" sz="quarter" idx="12"/>
          </p:nvPr>
        </p:nvSpPr>
        <p:spPr/>
        <p:txBody>
          <a:bodyPr/>
          <a:lstStyle/>
          <a:p>
            <a:fld id="{EB4B8DE2-A4E8-46E4-8BBF-D75455EFF32C}" type="slidenum">
              <a:rPr lang="en-US" smtClean="0"/>
              <a:pPr/>
              <a:t>‹#›</a:t>
            </a:fld>
            <a:endParaRPr lang="en-US" dirty="0"/>
          </a:p>
        </p:txBody>
      </p:sp>
      <p:grpSp>
        <p:nvGrpSpPr>
          <p:cNvPr id="26" name="Group 25">
            <a:extLst>
              <a:ext uri="{FF2B5EF4-FFF2-40B4-BE49-F238E27FC236}">
                <a16:creationId xmlns:a16="http://schemas.microsoft.com/office/drawing/2014/main" id="{50A1A744-217D-47EA-BA8C-5E1DD91943F9}"/>
              </a:ext>
            </a:extLst>
          </p:cNvPr>
          <p:cNvGrpSpPr/>
          <p:nvPr userDrawn="1"/>
        </p:nvGrpSpPr>
        <p:grpSpPr>
          <a:xfrm>
            <a:off x="680829" y="1678406"/>
            <a:ext cx="2526681" cy="4382077"/>
            <a:chOff x="680829" y="1678406"/>
            <a:chExt cx="2526681" cy="4382077"/>
          </a:xfrm>
        </p:grpSpPr>
        <p:sp>
          <p:nvSpPr>
            <p:cNvPr id="7" name="Rectangle 6">
              <a:extLst>
                <a:ext uri="{FF2B5EF4-FFF2-40B4-BE49-F238E27FC236}">
                  <a16:creationId xmlns:a16="http://schemas.microsoft.com/office/drawing/2014/main" id="{D2907BF0-CDBE-4A89-B382-A87B74C4B644}"/>
                </a:ext>
              </a:extLst>
            </p:cNvPr>
            <p:cNvSpPr/>
            <p:nvPr/>
          </p:nvSpPr>
          <p:spPr>
            <a:xfrm rot="10800000">
              <a:off x="680829" y="2337292"/>
              <a:ext cx="2526681" cy="3723191"/>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8" name="Oval 7">
              <a:extLst>
                <a:ext uri="{FF2B5EF4-FFF2-40B4-BE49-F238E27FC236}">
                  <a16:creationId xmlns:a16="http://schemas.microsoft.com/office/drawing/2014/main" id="{5F962863-3C15-4F4A-9C19-054EF82A236C}"/>
                </a:ext>
              </a:extLst>
            </p:cNvPr>
            <p:cNvSpPr/>
            <p:nvPr/>
          </p:nvSpPr>
          <p:spPr>
            <a:xfrm>
              <a:off x="1422185" y="1678406"/>
              <a:ext cx="1060908" cy="1106401"/>
            </a:xfrm>
            <a:prstGeom prst="ellipse">
              <a:avLst/>
            </a:prstGeom>
            <a:solidFill>
              <a:schemeClr val="bg2"/>
            </a:solid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chemeClr val="accent1"/>
                </a:solidFill>
                <a:effectLst/>
                <a:uLnTx/>
                <a:uFillTx/>
                <a:latin typeface="Amazon Ember Display Heavy" panose="020F0803020204020204" pitchFamily="34" charset="0"/>
                <a:ea typeface="+mn-ea"/>
                <a:cs typeface="+mn-cs"/>
              </a:endParaRPr>
            </a:p>
          </p:txBody>
        </p:sp>
        <p:sp>
          <p:nvSpPr>
            <p:cNvPr id="9" name="Graphic 11" descr="Checkmark">
              <a:extLst>
                <a:ext uri="{FF2B5EF4-FFF2-40B4-BE49-F238E27FC236}">
                  <a16:creationId xmlns:a16="http://schemas.microsoft.com/office/drawing/2014/main" id="{6B7B681A-7C00-443C-80B8-E2E20CCFA21F}"/>
                </a:ext>
              </a:extLst>
            </p:cNvPr>
            <p:cNvSpPr/>
            <p:nvPr/>
          </p:nvSpPr>
          <p:spPr>
            <a:xfrm>
              <a:off x="1653734" y="1966564"/>
              <a:ext cx="652040" cy="532290"/>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1"/>
            </a:solidFill>
            <a:ln w="28575" cap="rnd">
              <a:solidFill>
                <a:schemeClr val="accent1"/>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1"/>
                </a:solidFill>
                <a:effectLst/>
                <a:uLnTx/>
                <a:uFillTx/>
                <a:latin typeface="Amazon Ember Display" panose="020F0603020204020204" pitchFamily="34" charset="0"/>
              </a:endParaRPr>
            </a:p>
          </p:txBody>
        </p:sp>
      </p:grpSp>
      <p:grpSp>
        <p:nvGrpSpPr>
          <p:cNvPr id="28" name="Group 27">
            <a:extLst>
              <a:ext uri="{FF2B5EF4-FFF2-40B4-BE49-F238E27FC236}">
                <a16:creationId xmlns:a16="http://schemas.microsoft.com/office/drawing/2014/main" id="{09C3E013-D664-4A5B-AE7F-1C544B5918B1}"/>
              </a:ext>
            </a:extLst>
          </p:cNvPr>
          <p:cNvGrpSpPr/>
          <p:nvPr userDrawn="1"/>
        </p:nvGrpSpPr>
        <p:grpSpPr>
          <a:xfrm>
            <a:off x="6223736" y="1671165"/>
            <a:ext cx="2526618" cy="4390967"/>
            <a:chOff x="6223736" y="1671165"/>
            <a:chExt cx="2526618" cy="4390967"/>
          </a:xfrm>
        </p:grpSpPr>
        <p:sp>
          <p:nvSpPr>
            <p:cNvPr id="11" name="Rectangle 10">
              <a:extLst>
                <a:ext uri="{FF2B5EF4-FFF2-40B4-BE49-F238E27FC236}">
                  <a16:creationId xmlns:a16="http://schemas.microsoft.com/office/drawing/2014/main" id="{E07F99C5-0D48-4F0E-B521-883197D80E92}"/>
                </a:ext>
              </a:extLst>
            </p:cNvPr>
            <p:cNvSpPr/>
            <p:nvPr userDrawn="1"/>
          </p:nvSpPr>
          <p:spPr>
            <a:xfrm rot="10800000">
              <a:off x="6223736" y="2328887"/>
              <a:ext cx="2526618" cy="3733245"/>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12" name="Oval 11">
              <a:extLst>
                <a:ext uri="{FF2B5EF4-FFF2-40B4-BE49-F238E27FC236}">
                  <a16:creationId xmlns:a16="http://schemas.microsoft.com/office/drawing/2014/main" id="{ECAE5EF9-ED5D-4820-9088-B361843266F3}"/>
                </a:ext>
              </a:extLst>
            </p:cNvPr>
            <p:cNvSpPr/>
            <p:nvPr userDrawn="1"/>
          </p:nvSpPr>
          <p:spPr>
            <a:xfrm>
              <a:off x="6957152" y="1671165"/>
              <a:ext cx="1060908" cy="1106424"/>
            </a:xfrm>
            <a:prstGeom prst="ellipse">
              <a:avLst/>
            </a:prstGeom>
            <a:solidFill>
              <a:schemeClr val="bg2"/>
            </a:solidFill>
            <a:ln w="28575" cap="flat" cmpd="sng" algn="ctr">
              <a:solidFill>
                <a:schemeClr val="accent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rgbClr val="0D9F91"/>
                </a:solidFill>
                <a:effectLst/>
                <a:uLnTx/>
                <a:uFillTx/>
                <a:latin typeface="Amazon Ember Display Heavy" panose="020F0803020204020204" pitchFamily="34" charset="0"/>
                <a:ea typeface="+mn-ea"/>
                <a:cs typeface="+mn-cs"/>
              </a:endParaRPr>
            </a:p>
          </p:txBody>
        </p:sp>
        <p:sp>
          <p:nvSpPr>
            <p:cNvPr id="13" name="Graphic 11" descr="Checkmark">
              <a:extLst>
                <a:ext uri="{FF2B5EF4-FFF2-40B4-BE49-F238E27FC236}">
                  <a16:creationId xmlns:a16="http://schemas.microsoft.com/office/drawing/2014/main" id="{BDD1A7BF-6E15-4438-8C28-60E45AD93598}"/>
                </a:ext>
              </a:extLst>
            </p:cNvPr>
            <p:cNvSpPr/>
            <p:nvPr userDrawn="1"/>
          </p:nvSpPr>
          <p:spPr>
            <a:xfrm>
              <a:off x="7161586" y="1963810"/>
              <a:ext cx="652040" cy="530352"/>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3"/>
            </a:solidFill>
            <a:ln w="28575" cap="rnd">
              <a:solidFill>
                <a:schemeClr val="accent3"/>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mazon Ember Display" panose="020F0603020204020204" pitchFamily="34" charset="0"/>
              </a:endParaRPr>
            </a:p>
          </p:txBody>
        </p:sp>
      </p:grpSp>
      <p:grpSp>
        <p:nvGrpSpPr>
          <p:cNvPr id="27" name="Group 26">
            <a:extLst>
              <a:ext uri="{FF2B5EF4-FFF2-40B4-BE49-F238E27FC236}">
                <a16:creationId xmlns:a16="http://schemas.microsoft.com/office/drawing/2014/main" id="{8C2B6304-723C-40A0-BC29-7190274401A6}"/>
              </a:ext>
            </a:extLst>
          </p:cNvPr>
          <p:cNvGrpSpPr/>
          <p:nvPr userDrawn="1"/>
        </p:nvGrpSpPr>
        <p:grpSpPr>
          <a:xfrm>
            <a:off x="3456548" y="1678406"/>
            <a:ext cx="2526618" cy="4382077"/>
            <a:chOff x="3456548" y="1678406"/>
            <a:chExt cx="2526618" cy="4382077"/>
          </a:xfrm>
        </p:grpSpPr>
        <p:sp>
          <p:nvSpPr>
            <p:cNvPr id="15" name="Rectangle 14">
              <a:extLst>
                <a:ext uri="{FF2B5EF4-FFF2-40B4-BE49-F238E27FC236}">
                  <a16:creationId xmlns:a16="http://schemas.microsoft.com/office/drawing/2014/main" id="{10EEA9EC-5AD2-43AF-90D0-5AA6332348B7}"/>
                </a:ext>
              </a:extLst>
            </p:cNvPr>
            <p:cNvSpPr/>
            <p:nvPr userDrawn="1"/>
          </p:nvSpPr>
          <p:spPr>
            <a:xfrm rot="10800000">
              <a:off x="3456548" y="2327238"/>
              <a:ext cx="2526618" cy="3733245"/>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16" name="Oval 15">
              <a:extLst>
                <a:ext uri="{FF2B5EF4-FFF2-40B4-BE49-F238E27FC236}">
                  <a16:creationId xmlns:a16="http://schemas.microsoft.com/office/drawing/2014/main" id="{9592E2CB-F9B6-4F84-B246-5C525B55A168}"/>
                </a:ext>
              </a:extLst>
            </p:cNvPr>
            <p:cNvSpPr/>
            <p:nvPr userDrawn="1"/>
          </p:nvSpPr>
          <p:spPr>
            <a:xfrm>
              <a:off x="4189634" y="1678406"/>
              <a:ext cx="1060908" cy="1106424"/>
            </a:xfrm>
            <a:prstGeom prst="ellipse">
              <a:avLst/>
            </a:prstGeom>
            <a:solidFill>
              <a:schemeClr val="bg2"/>
            </a:solidFill>
            <a:ln w="28575"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rgbClr val="7E4FF3"/>
                </a:solidFill>
                <a:effectLst/>
                <a:uLnTx/>
                <a:uFillTx/>
                <a:latin typeface="Amazon Ember Display Heavy" panose="020F0803020204020204" pitchFamily="34" charset="0"/>
                <a:ea typeface="+mn-ea"/>
                <a:cs typeface="+mn-cs"/>
              </a:endParaRPr>
            </a:p>
          </p:txBody>
        </p:sp>
        <p:sp>
          <p:nvSpPr>
            <p:cNvPr id="17" name="Graphic 11" descr="Checkmark">
              <a:extLst>
                <a:ext uri="{FF2B5EF4-FFF2-40B4-BE49-F238E27FC236}">
                  <a16:creationId xmlns:a16="http://schemas.microsoft.com/office/drawing/2014/main" id="{E7DFE022-3B75-4359-B389-0A0D8F5B2584}"/>
                </a:ext>
              </a:extLst>
            </p:cNvPr>
            <p:cNvSpPr/>
            <p:nvPr userDrawn="1"/>
          </p:nvSpPr>
          <p:spPr>
            <a:xfrm>
              <a:off x="4394068" y="1962109"/>
              <a:ext cx="652040" cy="530352"/>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2"/>
            </a:solidFill>
            <a:ln w="28575" cap="rnd">
              <a:solidFill>
                <a:schemeClr val="accent2"/>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mazon Ember Display" panose="020F0603020204020204" pitchFamily="34" charset="0"/>
              </a:endParaRPr>
            </a:p>
          </p:txBody>
        </p:sp>
      </p:grpSp>
      <p:grpSp>
        <p:nvGrpSpPr>
          <p:cNvPr id="29" name="Group 28">
            <a:extLst>
              <a:ext uri="{FF2B5EF4-FFF2-40B4-BE49-F238E27FC236}">
                <a16:creationId xmlns:a16="http://schemas.microsoft.com/office/drawing/2014/main" id="{8FB273C6-7FAB-4089-A2C0-A9E7544BA88F}"/>
              </a:ext>
            </a:extLst>
          </p:cNvPr>
          <p:cNvGrpSpPr/>
          <p:nvPr userDrawn="1"/>
        </p:nvGrpSpPr>
        <p:grpSpPr>
          <a:xfrm>
            <a:off x="8990923" y="1682324"/>
            <a:ext cx="2526618" cy="4379808"/>
            <a:chOff x="8990923" y="1682324"/>
            <a:chExt cx="2526618" cy="4379808"/>
          </a:xfrm>
        </p:grpSpPr>
        <p:sp>
          <p:nvSpPr>
            <p:cNvPr id="19" name="Rectangle 18">
              <a:extLst>
                <a:ext uri="{FF2B5EF4-FFF2-40B4-BE49-F238E27FC236}">
                  <a16:creationId xmlns:a16="http://schemas.microsoft.com/office/drawing/2014/main" id="{08364054-7973-4FCD-B118-BF232EA87785}"/>
                </a:ext>
              </a:extLst>
            </p:cNvPr>
            <p:cNvSpPr/>
            <p:nvPr userDrawn="1"/>
          </p:nvSpPr>
          <p:spPr>
            <a:xfrm rot="10800000">
              <a:off x="8990923" y="2339967"/>
              <a:ext cx="2526618" cy="3722165"/>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20" name="Oval 19">
              <a:extLst>
                <a:ext uri="{FF2B5EF4-FFF2-40B4-BE49-F238E27FC236}">
                  <a16:creationId xmlns:a16="http://schemas.microsoft.com/office/drawing/2014/main" id="{04571DD2-B62F-4DF5-BB1D-A23CEA963FED}"/>
                </a:ext>
              </a:extLst>
            </p:cNvPr>
            <p:cNvSpPr/>
            <p:nvPr userDrawn="1"/>
          </p:nvSpPr>
          <p:spPr>
            <a:xfrm>
              <a:off x="9723779" y="1682324"/>
              <a:ext cx="1060908" cy="1106424"/>
            </a:xfrm>
            <a:prstGeom prst="ellipse">
              <a:avLst/>
            </a:prstGeom>
            <a:solidFill>
              <a:schemeClr val="bg2"/>
            </a:solidFill>
            <a:ln w="28575" cap="flat" cmpd="sng" algn="ctr">
              <a:solidFill>
                <a:schemeClr val="accent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rgbClr val="DB2BB6"/>
                </a:solidFill>
                <a:effectLst/>
                <a:uLnTx/>
                <a:uFillTx/>
                <a:latin typeface="Amazon Ember Display Heavy" panose="020F0803020204020204" pitchFamily="34" charset="0"/>
                <a:ea typeface="+mn-ea"/>
                <a:cs typeface="+mn-cs"/>
              </a:endParaRPr>
            </a:p>
          </p:txBody>
        </p:sp>
        <p:sp>
          <p:nvSpPr>
            <p:cNvPr id="21" name="Graphic 11" descr="Checkmark">
              <a:extLst>
                <a:ext uri="{FF2B5EF4-FFF2-40B4-BE49-F238E27FC236}">
                  <a16:creationId xmlns:a16="http://schemas.microsoft.com/office/drawing/2014/main" id="{51B7B29D-D1AB-4242-ACCB-7A9EEE85AC5F}"/>
                </a:ext>
              </a:extLst>
            </p:cNvPr>
            <p:cNvSpPr/>
            <p:nvPr userDrawn="1"/>
          </p:nvSpPr>
          <p:spPr>
            <a:xfrm>
              <a:off x="9928213" y="1960425"/>
              <a:ext cx="652040" cy="530352"/>
            </a:xfrm>
            <a:custGeom>
              <a:avLst/>
              <a:gdLst>
                <a:gd name="connsiteX0" fmla="*/ 810101 w 885825"/>
                <a:gd name="connsiteY0" fmla="*/ 7144 h 628650"/>
                <a:gd name="connsiteX1" fmla="*/ 322421 w 885825"/>
                <a:gd name="connsiteY1" fmla="*/ 468154 h 628650"/>
                <a:gd name="connsiteX2" fmla="*/ 88106 w 885825"/>
                <a:gd name="connsiteY2" fmla="*/ 228124 h 628650"/>
                <a:gd name="connsiteX3" fmla="*/ 7144 w 885825"/>
                <a:gd name="connsiteY3" fmla="*/ 305276 h 628650"/>
                <a:gd name="connsiteX4" fmla="*/ 318611 w 885825"/>
                <a:gd name="connsiteY4" fmla="*/ 625316 h 628650"/>
                <a:gd name="connsiteX5" fmla="*/ 400526 w 885825"/>
                <a:gd name="connsiteY5" fmla="*/ 549116 h 628650"/>
                <a:gd name="connsiteX6" fmla="*/ 887254 w 885825"/>
                <a:gd name="connsiteY6" fmla="*/ 87154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825" h="628650">
                  <a:moveTo>
                    <a:pt x="810101" y="7144"/>
                  </a:moveTo>
                  <a:lnTo>
                    <a:pt x="322421" y="468154"/>
                  </a:lnTo>
                  <a:lnTo>
                    <a:pt x="88106" y="228124"/>
                  </a:lnTo>
                  <a:lnTo>
                    <a:pt x="7144" y="305276"/>
                  </a:lnTo>
                  <a:lnTo>
                    <a:pt x="318611" y="625316"/>
                  </a:lnTo>
                  <a:lnTo>
                    <a:pt x="400526" y="549116"/>
                  </a:lnTo>
                  <a:lnTo>
                    <a:pt x="887254" y="87154"/>
                  </a:lnTo>
                  <a:close/>
                </a:path>
              </a:pathLst>
            </a:custGeom>
            <a:solidFill>
              <a:schemeClr val="accent4"/>
            </a:solidFill>
            <a:ln w="28575" cap="rnd">
              <a:solidFill>
                <a:schemeClr val="accent4"/>
              </a:solidFill>
              <a:prstDash val="solid"/>
              <a:round/>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mazon Ember Display" panose="020F0603020204020204" pitchFamily="34" charset="0"/>
              </a:endParaRPr>
            </a:p>
          </p:txBody>
        </p:sp>
      </p:grpSp>
      <p:sp>
        <p:nvSpPr>
          <p:cNvPr id="22" name="Text Placeholder 4">
            <a:extLst>
              <a:ext uri="{FF2B5EF4-FFF2-40B4-BE49-F238E27FC236}">
                <a16:creationId xmlns:a16="http://schemas.microsoft.com/office/drawing/2014/main" id="{C146EBEC-86B1-4437-9C4D-E60122E8076E}"/>
              </a:ext>
            </a:extLst>
          </p:cNvPr>
          <p:cNvSpPr>
            <a:spLocks noGrp="1"/>
          </p:cNvSpPr>
          <p:nvPr userDrawn="1">
            <p:ph type="body" sz="quarter" idx="17" hasCustomPrompt="1"/>
          </p:nvPr>
        </p:nvSpPr>
        <p:spPr>
          <a:xfrm>
            <a:off x="838200" y="3013076"/>
            <a:ext cx="2218267" cy="2888191"/>
          </a:xfrm>
        </p:spPr>
        <p:txBody>
          <a:bodyPr/>
          <a:lstStyle>
            <a:lvl1pPr marL="0" indent="0" algn="ctr">
              <a:buFontTx/>
              <a:buNone/>
              <a:defRPr sz="1800"/>
            </a:lvl1pPr>
            <a:lvl4pPr marL="858838" indent="0">
              <a:buNone/>
              <a:defRPr/>
            </a:lvl4pPr>
          </a:lstStyle>
          <a:p>
            <a:pPr lvl="0"/>
            <a:r>
              <a:rPr lang="en-US" dirty="0"/>
              <a:t>Short text here.</a:t>
            </a:r>
            <a:br>
              <a:rPr lang="en-US" dirty="0"/>
            </a:br>
            <a:r>
              <a:rPr lang="en-US" dirty="0"/>
              <a:t> Bold important information.</a:t>
            </a:r>
          </a:p>
        </p:txBody>
      </p:sp>
      <p:sp>
        <p:nvSpPr>
          <p:cNvPr id="23" name="Text Placeholder 4">
            <a:extLst>
              <a:ext uri="{FF2B5EF4-FFF2-40B4-BE49-F238E27FC236}">
                <a16:creationId xmlns:a16="http://schemas.microsoft.com/office/drawing/2014/main" id="{F98CC935-8019-41EB-8A0B-BA54301CBB21}"/>
              </a:ext>
            </a:extLst>
          </p:cNvPr>
          <p:cNvSpPr>
            <a:spLocks noGrp="1"/>
          </p:cNvSpPr>
          <p:nvPr userDrawn="1">
            <p:ph type="body" sz="quarter" idx="18" hasCustomPrompt="1"/>
          </p:nvPr>
        </p:nvSpPr>
        <p:spPr>
          <a:xfrm>
            <a:off x="3623823" y="3009597"/>
            <a:ext cx="2221992" cy="2891670"/>
          </a:xfrm>
        </p:spPr>
        <p:txBody>
          <a:bodyPr/>
          <a:lstStyle>
            <a:lvl1pPr marL="0" indent="0" algn="ctr">
              <a:buFontTx/>
              <a:buNone/>
              <a:defRPr sz="1800"/>
            </a:lvl1pPr>
            <a:lvl4pPr marL="858838" indent="0">
              <a:buNone/>
              <a:defRPr/>
            </a:lvl4pPr>
          </a:lstStyle>
          <a:p>
            <a:pPr lvl="0"/>
            <a:r>
              <a:rPr lang="en-US" dirty="0"/>
              <a:t>Short text here. </a:t>
            </a:r>
            <a:br>
              <a:rPr lang="en-US" dirty="0"/>
            </a:br>
            <a:r>
              <a:rPr lang="en-US" dirty="0"/>
              <a:t>Bold important information.</a:t>
            </a:r>
          </a:p>
        </p:txBody>
      </p:sp>
      <p:sp>
        <p:nvSpPr>
          <p:cNvPr id="24" name="Text Placeholder 4">
            <a:extLst>
              <a:ext uri="{FF2B5EF4-FFF2-40B4-BE49-F238E27FC236}">
                <a16:creationId xmlns:a16="http://schemas.microsoft.com/office/drawing/2014/main" id="{F1CB2165-CE40-4FB7-9B87-E3C99D395AD6}"/>
              </a:ext>
            </a:extLst>
          </p:cNvPr>
          <p:cNvSpPr>
            <a:spLocks noGrp="1"/>
          </p:cNvSpPr>
          <p:nvPr userDrawn="1">
            <p:ph type="body" sz="quarter" idx="19" hasCustomPrompt="1"/>
          </p:nvPr>
        </p:nvSpPr>
        <p:spPr>
          <a:xfrm>
            <a:off x="6377380" y="3010380"/>
            <a:ext cx="2221992" cy="2890887"/>
          </a:xfrm>
        </p:spPr>
        <p:txBody>
          <a:bodyPr/>
          <a:lstStyle>
            <a:lvl1pPr marL="0" indent="0" algn="ctr">
              <a:buFontTx/>
              <a:buNone/>
              <a:defRPr sz="1800"/>
            </a:lvl1pPr>
            <a:lvl4pPr marL="858838" indent="0">
              <a:buNone/>
              <a:defRPr/>
            </a:lvl4pPr>
          </a:lstStyle>
          <a:p>
            <a:pPr lvl="0"/>
            <a:r>
              <a:rPr lang="en-US" dirty="0"/>
              <a:t>Short text here.</a:t>
            </a:r>
            <a:br>
              <a:rPr lang="en-US" dirty="0"/>
            </a:br>
            <a:r>
              <a:rPr lang="en-US" dirty="0"/>
              <a:t> Bold important information.</a:t>
            </a:r>
          </a:p>
        </p:txBody>
      </p:sp>
      <p:sp>
        <p:nvSpPr>
          <p:cNvPr id="25" name="Text Placeholder 4">
            <a:extLst>
              <a:ext uri="{FF2B5EF4-FFF2-40B4-BE49-F238E27FC236}">
                <a16:creationId xmlns:a16="http://schemas.microsoft.com/office/drawing/2014/main" id="{EF455ED2-2D23-4E8D-B8BE-AE05966B356C}"/>
              </a:ext>
            </a:extLst>
          </p:cNvPr>
          <p:cNvSpPr>
            <a:spLocks noGrp="1"/>
          </p:cNvSpPr>
          <p:nvPr userDrawn="1">
            <p:ph type="body" sz="quarter" idx="20" hasCustomPrompt="1"/>
          </p:nvPr>
        </p:nvSpPr>
        <p:spPr>
          <a:xfrm>
            <a:off x="9153034" y="3013553"/>
            <a:ext cx="2221992" cy="2887714"/>
          </a:xfrm>
        </p:spPr>
        <p:txBody>
          <a:bodyPr/>
          <a:lstStyle>
            <a:lvl1pPr marL="0" indent="0" algn="ctr">
              <a:buFontTx/>
              <a:buNone/>
              <a:defRPr sz="1800"/>
            </a:lvl1pPr>
            <a:lvl4pPr marL="858838" indent="0">
              <a:buNone/>
              <a:defRPr/>
            </a:lvl4pPr>
          </a:lstStyle>
          <a:p>
            <a:pPr lvl="0"/>
            <a:r>
              <a:rPr lang="en-US" dirty="0"/>
              <a:t>Short text here.</a:t>
            </a:r>
            <a:br>
              <a:rPr lang="en-US" dirty="0"/>
            </a:br>
            <a:r>
              <a:rPr lang="en-US" dirty="0"/>
              <a:t> Bold important information.</a:t>
            </a:r>
          </a:p>
        </p:txBody>
      </p:sp>
      <p:sp>
        <p:nvSpPr>
          <p:cNvPr id="30" name="Title 5">
            <a:extLst>
              <a:ext uri="{FF2B5EF4-FFF2-40B4-BE49-F238E27FC236}">
                <a16:creationId xmlns:a16="http://schemas.microsoft.com/office/drawing/2014/main" id="{B73647EA-C79B-4F35-A620-43D9A87D7147}"/>
              </a:ext>
            </a:extLst>
          </p:cNvPr>
          <p:cNvSpPr>
            <a:spLocks noGrp="1"/>
          </p:cNvSpPr>
          <p:nvPr>
            <p:ph type="title" hasCustomPrompt="1"/>
          </p:nvPr>
        </p:nvSpPr>
        <p:spPr>
          <a:xfrm>
            <a:off x="609600" y="380715"/>
            <a:ext cx="10972800" cy="535531"/>
          </a:xfrm>
        </p:spPr>
        <p:txBody>
          <a:bodyPr/>
          <a:lstStyle>
            <a:lvl1pPr>
              <a:defRPr/>
            </a:lvl1pPr>
          </a:lstStyle>
          <a:p>
            <a:r>
              <a:rPr lang="en-US" dirty="0"/>
              <a:t>Top use cases</a:t>
            </a:r>
          </a:p>
        </p:txBody>
      </p:sp>
    </p:spTree>
    <p:extLst>
      <p:ext uri="{BB962C8B-B14F-4D97-AF65-F5344CB8AC3E}">
        <p14:creationId xmlns:p14="http://schemas.microsoft.com/office/powerpoint/2010/main" val="2269768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816">
          <p15:clr>
            <a:srgbClr val="FBAE40"/>
          </p15:clr>
        </p15:guide>
      </p15:sldGuideLst>
    </p:ext>
  </p:extLst>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userDrawn="1">
  <p:cSld name="Industry Use Case: Text and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379912"/>
            <a:ext cx="5334000" cy="4830387"/>
          </a:xfrm>
        </p:spPr>
        <p:txBody>
          <a:bodyPr/>
          <a:lstStyle>
            <a:lvl1pPr marL="0" indent="0">
              <a:spcAft>
                <a:spcPts val="1800"/>
              </a:spcAft>
              <a:buNone/>
              <a:defRPr sz="2400"/>
            </a:lvl1pPr>
            <a:lvl2pPr marL="285750" indent="0">
              <a:spcAft>
                <a:spcPts val="1800"/>
              </a:spcAft>
              <a:buNone/>
              <a:defRPr sz="2000"/>
            </a:lvl2pPr>
            <a:lvl3pPr marL="628650" indent="0">
              <a:spcAft>
                <a:spcPts val="1800"/>
              </a:spcAft>
              <a:buNone/>
              <a:defRPr sz="1800"/>
            </a:lvl3pPr>
            <a:lvl4pPr marL="914400" indent="0">
              <a:spcAft>
                <a:spcPts val="1800"/>
              </a:spcAft>
              <a:buNone/>
              <a:defRPr sz="1600"/>
            </a:lvl4pPr>
            <a:lvl5pPr marL="1143000" indent="0">
              <a:spcAft>
                <a:spcPts val="1800"/>
              </a:spcAft>
              <a:buNone/>
              <a:defRPr sz="1600"/>
            </a:lvl5pPr>
          </a:lstStyle>
          <a:p>
            <a:pPr lvl="0"/>
            <a:r>
              <a:rPr lang="en-US" dirty="0"/>
              <a:t>Enter text</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FC3FE715-EC87-4B8E-9C5A-5A9D588BB97F}"/>
              </a:ext>
            </a:extLst>
          </p:cNvPr>
          <p:cNvSpPr>
            <a:spLocks noGrp="1"/>
          </p:cNvSpPr>
          <p:nvPr>
            <p:ph type="dt" sz="half" idx="11"/>
          </p:nvPr>
        </p:nvSpPr>
        <p:spPr/>
        <p:txBody>
          <a:bodyPr/>
          <a:lstStyle/>
          <a:p>
            <a:fld id="{6928C0EE-335A-4476-BD4D-65F9090A9C53}" type="datetime1">
              <a:rPr lang="en-US" smtClean="0"/>
              <a:t>5/28/25</a:t>
            </a:fld>
            <a:endParaRPr lang="en-US" dirty="0"/>
          </a:p>
        </p:txBody>
      </p:sp>
      <p:sp>
        <p:nvSpPr>
          <p:cNvPr id="6" name="Footer Placeholder 5">
            <a:extLst>
              <a:ext uri="{FF2B5EF4-FFF2-40B4-BE49-F238E27FC236}">
                <a16:creationId xmlns:a16="http://schemas.microsoft.com/office/drawing/2014/main" id="{18D5F6CD-847A-4EBE-9BAA-72269373CEED}"/>
              </a:ext>
            </a:extLst>
          </p:cNvPr>
          <p:cNvSpPr>
            <a:spLocks noGrp="1"/>
          </p:cNvSpPr>
          <p:nvPr>
            <p:ph type="ftr" sz="quarter" idx="12"/>
          </p:nvPr>
        </p:nvSpPr>
        <p:spPr/>
        <p:txBody>
          <a:bodyPr/>
          <a:lstStyle/>
          <a:p>
            <a:endParaRPr lang="en-US" dirty="0"/>
          </a:p>
        </p:txBody>
      </p:sp>
      <p:sp>
        <p:nvSpPr>
          <p:cNvPr id="8" name="Rectangle 7">
            <a:extLst>
              <a:ext uri="{FF2B5EF4-FFF2-40B4-BE49-F238E27FC236}">
                <a16:creationId xmlns:a16="http://schemas.microsoft.com/office/drawing/2014/main" id="{D7F7D675-620D-4207-8F2F-F5BC10CDBD8E}"/>
              </a:ext>
            </a:extLst>
          </p:cNvPr>
          <p:cNvSpPr/>
          <p:nvPr userDrawn="1"/>
        </p:nvSpPr>
        <p:spPr>
          <a:xfrm>
            <a:off x="4791075" y="6362700"/>
            <a:ext cx="2571750" cy="2919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9" name="TextBox 8">
            <a:extLst>
              <a:ext uri="{FF2B5EF4-FFF2-40B4-BE49-F238E27FC236}">
                <a16:creationId xmlns:a16="http://schemas.microsoft.com/office/drawing/2014/main" id="{14E63720-7B2B-492C-AD8D-9E3B9B53FCAD}"/>
              </a:ext>
            </a:extLst>
          </p:cNvPr>
          <p:cNvSpPr txBox="1"/>
          <p:nvPr userDrawn="1"/>
        </p:nvSpPr>
        <p:spPr>
          <a:xfrm>
            <a:off x="2477492" y="6389813"/>
            <a:ext cx="1946366" cy="184666"/>
          </a:xfrm>
          <a:prstGeom prst="rect">
            <a:avLst/>
          </a:prstGeom>
          <a:noFill/>
        </p:spPr>
        <p:txBody>
          <a:bodyPr wrap="none" rtlCol="0">
            <a:spAutoFit/>
          </a:bodyPr>
          <a:lstStyle/>
          <a:p>
            <a:pPr algn="ctr"/>
            <a:r>
              <a:rPr lang="en-US" sz="600" dirty="0"/>
              <a:t>© 2023, Amazon Web Services, Inc. or its affiliates.</a:t>
            </a:r>
          </a:p>
        </p:txBody>
      </p:sp>
      <p:sp>
        <p:nvSpPr>
          <p:cNvPr id="5" name="Picture Placeholder 4">
            <a:extLst>
              <a:ext uri="{FF2B5EF4-FFF2-40B4-BE49-F238E27FC236}">
                <a16:creationId xmlns:a16="http://schemas.microsoft.com/office/drawing/2014/main" id="{F3B2582F-3FE9-42AC-8572-5C27E1A8E55F}"/>
              </a:ext>
            </a:extLst>
          </p:cNvPr>
          <p:cNvSpPr>
            <a:spLocks noGrp="1"/>
          </p:cNvSpPr>
          <p:nvPr>
            <p:ph type="pic" sz="quarter" idx="10" hasCustomPrompt="1"/>
          </p:nvPr>
        </p:nvSpPr>
        <p:spPr>
          <a:xfrm>
            <a:off x="6248400" y="372400"/>
            <a:ext cx="5943600" cy="6485600"/>
          </a:xfrm>
        </p:spPr>
        <p:txBody>
          <a:bodyPr anchor="ctr">
            <a:noAutofit/>
          </a:bodyPr>
          <a:lstStyle>
            <a:lvl1pPr marL="0" indent="0" algn="ctr">
              <a:buNone/>
              <a:defRPr/>
            </a:lvl1pPr>
          </a:lstStyle>
          <a:p>
            <a:r>
              <a:rPr lang="en-US" dirty="0"/>
              <a:t>Click (or paste) to insert picture</a:t>
            </a:r>
          </a:p>
        </p:txBody>
      </p:sp>
      <p:sp>
        <p:nvSpPr>
          <p:cNvPr id="11" name="Title 5">
            <a:extLst>
              <a:ext uri="{FF2B5EF4-FFF2-40B4-BE49-F238E27FC236}">
                <a16:creationId xmlns:a16="http://schemas.microsoft.com/office/drawing/2014/main" id="{25443FB8-0D53-4D5A-A504-C64F31C1C47D}"/>
              </a:ext>
            </a:extLst>
          </p:cNvPr>
          <p:cNvSpPr>
            <a:spLocks noGrp="1"/>
          </p:cNvSpPr>
          <p:nvPr>
            <p:ph type="title" hasCustomPrompt="1"/>
          </p:nvPr>
        </p:nvSpPr>
        <p:spPr>
          <a:xfrm>
            <a:off x="609600" y="372400"/>
            <a:ext cx="5638800" cy="535531"/>
          </a:xfrm>
        </p:spPr>
        <p:txBody>
          <a:bodyPr/>
          <a:lstStyle>
            <a:lvl1pPr>
              <a:defRPr/>
            </a:lvl1pPr>
          </a:lstStyle>
          <a:p>
            <a:r>
              <a:rPr lang="en-US" dirty="0"/>
              <a:t>Use cases – industry specific</a:t>
            </a:r>
          </a:p>
        </p:txBody>
      </p:sp>
      <p:sp>
        <p:nvSpPr>
          <p:cNvPr id="10" name="Slide Number Placeholder 6">
            <a:extLst>
              <a:ext uri="{FF2B5EF4-FFF2-40B4-BE49-F238E27FC236}">
                <a16:creationId xmlns:a16="http://schemas.microsoft.com/office/drawing/2014/main" id="{0B67EA5B-4EFA-4B68-BE0F-764747C906F9}"/>
              </a:ext>
            </a:extLst>
          </p:cNvPr>
          <p:cNvSpPr>
            <a:spLocks noGrp="1"/>
          </p:cNvSpPr>
          <p:nvPr>
            <p:ph type="sldNum" sz="quarter" idx="16"/>
          </p:nvPr>
        </p:nvSpPr>
        <p:spPr>
          <a:xfrm>
            <a:off x="8929200" y="6289500"/>
            <a:ext cx="2743200" cy="365125"/>
          </a:xfrm>
        </p:spPr>
        <p:txBody>
          <a:bodyPr/>
          <a:lstStyle/>
          <a:p>
            <a:fld id="{EB4B8DE2-A4E8-46E4-8BBF-D75455EFF32C}" type="slidenum">
              <a:rPr lang="en-US" smtClean="0"/>
              <a:pPr/>
              <a:t>‹#›</a:t>
            </a:fld>
            <a:endParaRPr lang="en-US" dirty="0"/>
          </a:p>
        </p:txBody>
      </p:sp>
      <p:sp>
        <p:nvSpPr>
          <p:cNvPr id="18" name="Content Placeholder 13">
            <a:extLst>
              <a:ext uri="{FF2B5EF4-FFF2-40B4-BE49-F238E27FC236}">
                <a16:creationId xmlns:a16="http://schemas.microsoft.com/office/drawing/2014/main" id="{E3F52BF4-5D6E-4497-863E-DEEAF80A5C9F}"/>
              </a:ext>
            </a:extLst>
          </p:cNvPr>
          <p:cNvSpPr>
            <a:spLocks noGrp="1"/>
          </p:cNvSpPr>
          <p:nvPr>
            <p:ph sz="quarter" idx="15" hasCustomPrompt="1"/>
          </p:nvPr>
        </p:nvSpPr>
        <p:spPr>
          <a:xfrm>
            <a:off x="7810500" y="-2977"/>
            <a:ext cx="2819400" cy="307777"/>
          </a:xfrm>
          <a:solidFill>
            <a:schemeClr val="accent6">
              <a:lumMod val="50000"/>
            </a:schemeClr>
          </a:solidFill>
        </p:spPr>
        <p:txBody>
          <a:bodyPr anchor="ctr"/>
          <a:lstStyle>
            <a:lvl1pPr marL="0" indent="0" algn="ctr">
              <a:lnSpc>
                <a:spcPct val="100000"/>
              </a:lnSpc>
              <a:buNone/>
              <a:defRPr sz="1400">
                <a:solidFill>
                  <a:schemeClr val="tx1"/>
                </a:solidFill>
              </a:defRPr>
            </a:lvl1pPr>
          </a:lstStyle>
          <a:p>
            <a:pPr lvl="0"/>
            <a:r>
              <a:rPr lang="en-US" dirty="0"/>
              <a:t>INDUSTRY NAME HERE</a:t>
            </a:r>
          </a:p>
        </p:txBody>
      </p:sp>
    </p:spTree>
    <p:extLst>
      <p:ext uri="{BB962C8B-B14F-4D97-AF65-F5344CB8AC3E}">
        <p14:creationId xmlns:p14="http://schemas.microsoft.com/office/powerpoint/2010/main" val="927311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1368">
          <p15:clr>
            <a:srgbClr val="FBAE40"/>
          </p15:clr>
        </p15:guide>
      </p15:sldGuideLst>
    </p:ext>
  </p:extLst>
</p:sldLayout>
</file>

<file path=ppt/slideLayouts/slideLayout455.xml><?xml version="1.0" encoding="utf-8"?>
<p:sldLayout xmlns:a="http://schemas.openxmlformats.org/drawingml/2006/main" xmlns:r="http://schemas.openxmlformats.org/officeDocument/2006/relationships" xmlns:p="http://schemas.openxmlformats.org/presentationml/2006/main" preserve="1" userDrawn="1">
  <p:cSld name="Customer: Color Boxe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0180403-5CF2-408B-826A-30FCEDEDC533}"/>
              </a:ext>
            </a:extLst>
          </p:cNvPr>
          <p:cNvSpPr>
            <a:spLocks noGrp="1"/>
          </p:cNvSpPr>
          <p:nvPr>
            <p:ph type="dt" sz="half" idx="10"/>
          </p:nvPr>
        </p:nvSpPr>
        <p:spPr/>
        <p:txBody>
          <a:bodyPr/>
          <a:lstStyle/>
          <a:p>
            <a:fld id="{D79C6F37-EBBB-413E-9030-2D646517679C}" type="datetime1">
              <a:rPr lang="en-US" smtClean="0"/>
              <a:t>5/28/25</a:t>
            </a:fld>
            <a:endParaRPr lang="en-US" dirty="0"/>
          </a:p>
        </p:txBody>
      </p:sp>
      <p:sp>
        <p:nvSpPr>
          <p:cNvPr id="4" name="Footer Placeholder 3">
            <a:extLst>
              <a:ext uri="{FF2B5EF4-FFF2-40B4-BE49-F238E27FC236}">
                <a16:creationId xmlns:a16="http://schemas.microsoft.com/office/drawing/2014/main" id="{A8242A1C-DC6C-4F4E-A4D2-1391462B728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5DFBDF6-DDEB-4C08-9BF4-CA489631B2DD}"/>
              </a:ext>
            </a:extLst>
          </p:cNvPr>
          <p:cNvSpPr>
            <a:spLocks noGrp="1"/>
          </p:cNvSpPr>
          <p:nvPr>
            <p:ph type="sldNum" sz="quarter" idx="12"/>
          </p:nvPr>
        </p:nvSpPr>
        <p:spPr/>
        <p:txBody>
          <a:bodyPr/>
          <a:lstStyle/>
          <a:p>
            <a:fld id="{EB4B8DE2-A4E8-46E4-8BBF-D75455EFF32C}" type="slidenum">
              <a:rPr lang="en-US" smtClean="0"/>
              <a:pPr/>
              <a:t>‹#›</a:t>
            </a:fld>
            <a:endParaRPr lang="en-US" dirty="0"/>
          </a:p>
        </p:txBody>
      </p:sp>
      <p:sp>
        <p:nvSpPr>
          <p:cNvPr id="6" name="Rectangle 5">
            <a:extLst>
              <a:ext uri="{FF2B5EF4-FFF2-40B4-BE49-F238E27FC236}">
                <a16:creationId xmlns:a16="http://schemas.microsoft.com/office/drawing/2014/main" id="{9C8012F1-51E5-4312-8440-7D8ECBEAB4B8}"/>
              </a:ext>
            </a:extLst>
          </p:cNvPr>
          <p:cNvSpPr/>
          <p:nvPr userDrawn="1"/>
        </p:nvSpPr>
        <p:spPr>
          <a:xfrm>
            <a:off x="9033507" y="1"/>
            <a:ext cx="2548893" cy="12046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7" name="Date Placeholder 2">
            <a:extLst>
              <a:ext uri="{FF2B5EF4-FFF2-40B4-BE49-F238E27FC236}">
                <a16:creationId xmlns:a16="http://schemas.microsoft.com/office/drawing/2014/main" id="{D00F0C44-30BF-4047-AE0B-E1BEBFA2C076}"/>
              </a:ext>
            </a:extLst>
          </p:cNvPr>
          <p:cNvSpPr txBox="1">
            <a:spLocks/>
          </p:cNvSpPr>
          <p:nvPr userDrawn="1"/>
        </p:nvSpPr>
        <p:spPr>
          <a:xfrm>
            <a:off x="838200" y="69532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15C29CE-3041-7140-9BA9-DCB3249F163A}" type="datetime1">
              <a:rPr lang="en-US" smtClean="0"/>
              <a:pPr/>
              <a:t>5/28/25</a:t>
            </a:fld>
            <a:endParaRPr lang="en-US" dirty="0"/>
          </a:p>
        </p:txBody>
      </p:sp>
      <p:grpSp>
        <p:nvGrpSpPr>
          <p:cNvPr id="9" name="Group 8">
            <a:extLst>
              <a:ext uri="{FF2B5EF4-FFF2-40B4-BE49-F238E27FC236}">
                <a16:creationId xmlns:a16="http://schemas.microsoft.com/office/drawing/2014/main" id="{DECFF4F0-F52A-497F-920A-88FF64C2D4B3}"/>
              </a:ext>
            </a:extLst>
          </p:cNvPr>
          <p:cNvGrpSpPr/>
          <p:nvPr userDrawn="1"/>
        </p:nvGrpSpPr>
        <p:grpSpPr>
          <a:xfrm>
            <a:off x="636705" y="1619377"/>
            <a:ext cx="3428999" cy="4175137"/>
            <a:chOff x="457200" y="296579"/>
            <a:chExt cx="2360142" cy="2460317"/>
          </a:xfrm>
        </p:grpSpPr>
        <p:sp>
          <p:nvSpPr>
            <p:cNvPr id="10" name="Rectangle 9">
              <a:extLst>
                <a:ext uri="{FF2B5EF4-FFF2-40B4-BE49-F238E27FC236}">
                  <a16:creationId xmlns:a16="http://schemas.microsoft.com/office/drawing/2014/main" id="{373C5113-A0C3-4E6F-B2B4-8B89188460C0}"/>
                </a:ext>
              </a:extLst>
            </p:cNvPr>
            <p:cNvSpPr/>
            <p:nvPr/>
          </p:nvSpPr>
          <p:spPr>
            <a:xfrm>
              <a:off x="457200" y="390922"/>
              <a:ext cx="2360142" cy="2365974"/>
            </a:xfrm>
            <a:prstGeom prst="rect">
              <a:avLst/>
            </a:prstGeom>
            <a:noFill/>
            <a:ln w="25400">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243840" tIns="195072" rIns="243840" bIns="195072" rtlCol="0" anchor="ctr"/>
            <a:lstStyle/>
            <a:p>
              <a:pPr algn="ctr" defTabSz="609576">
                <a:defRPr/>
              </a:pPr>
              <a:endParaRPr lang="en-US" sz="2400" dirty="0">
                <a:solidFill>
                  <a:srgbClr val="FFFFFF"/>
                </a:solidFill>
                <a:latin typeface="Amazon Ember Display" panose="020F0603020204020204" pitchFamily="34" charset="0"/>
              </a:endParaRPr>
            </a:p>
          </p:txBody>
        </p:sp>
        <p:sp>
          <p:nvSpPr>
            <p:cNvPr id="11" name="TextBox 10">
              <a:extLst>
                <a:ext uri="{FF2B5EF4-FFF2-40B4-BE49-F238E27FC236}">
                  <a16:creationId xmlns:a16="http://schemas.microsoft.com/office/drawing/2014/main" id="{2DC5990F-E094-4F88-A844-9881CBBE5BF7}"/>
                </a:ext>
              </a:extLst>
            </p:cNvPr>
            <p:cNvSpPr txBox="1"/>
            <p:nvPr/>
          </p:nvSpPr>
          <p:spPr>
            <a:xfrm>
              <a:off x="1166629" y="296579"/>
              <a:ext cx="941283" cy="201386"/>
            </a:xfrm>
            <a:prstGeom prst="rect">
              <a:avLst/>
            </a:prstGeom>
            <a:solidFill>
              <a:schemeClr val="bg2"/>
            </a:solidFill>
          </p:spPr>
          <p:txBody>
            <a:bodyPr vert="horz" lIns="0" tIns="0" rIns="0" bIns="0" rtlCol="0" anchor="ctr" anchorCtr="0">
              <a:noAutofit/>
            </a:bodyPr>
            <a:lstStyle>
              <a:lvl1pPr indent="0">
                <a:lnSpc>
                  <a:spcPct val="90000"/>
                </a:lnSpc>
                <a:spcBef>
                  <a:spcPct val="20000"/>
                </a:spcBef>
                <a:buFontTx/>
                <a:buNone/>
                <a:defRPr b="0" i="0">
                  <a:cs typeface="Amazon Ember Regular" charset="0"/>
                </a:defRPr>
              </a:lvl1pPr>
              <a:lvl2pPr marL="742950" indent="-285750">
                <a:lnSpc>
                  <a:spcPct val="90000"/>
                </a:lnSpc>
                <a:spcBef>
                  <a:spcPct val="20000"/>
                </a:spcBef>
                <a:buFont typeface="Arial"/>
                <a:buChar char="•"/>
                <a:defRPr sz="1600" b="0" i="0">
                  <a:cs typeface="Amazon Ember Regular" charset="0"/>
                </a:defRPr>
              </a:lvl2pPr>
              <a:lvl3pPr marL="1143000" indent="-228600">
                <a:lnSpc>
                  <a:spcPct val="90000"/>
                </a:lnSpc>
                <a:spcBef>
                  <a:spcPct val="20000"/>
                </a:spcBef>
                <a:buFont typeface="Arial"/>
                <a:buChar char="•"/>
                <a:defRPr sz="1400" b="0" i="0">
                  <a:cs typeface="Amazon Ember Regular" charset="0"/>
                </a:defRPr>
              </a:lvl3pPr>
              <a:lvl4pPr marL="1600200" indent="-228600">
                <a:lnSpc>
                  <a:spcPct val="90000"/>
                </a:lnSpc>
                <a:spcBef>
                  <a:spcPct val="20000"/>
                </a:spcBef>
                <a:buFont typeface="Arial"/>
                <a:buChar char="–"/>
                <a:defRPr sz="1200" b="0" i="0">
                  <a:cs typeface="Amazon Ember Regular" charset="0"/>
                </a:defRPr>
              </a:lvl4pPr>
              <a:lvl5pPr marL="2057400" indent="-228600">
                <a:lnSpc>
                  <a:spcPct val="90000"/>
                </a:lnSpc>
                <a:spcBef>
                  <a:spcPct val="20000"/>
                </a:spcBef>
                <a:buFont typeface="Arial"/>
                <a:buChar char="»"/>
                <a:defRPr sz="1200" b="0" i="0">
                  <a:cs typeface="Amazon Ember Regular" charset="0"/>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gn="ctr" defTabSz="609576">
                <a:defRPr/>
              </a:pPr>
              <a:r>
                <a:rPr lang="en-US" sz="1600" b="1" dirty="0">
                  <a:solidFill>
                    <a:schemeClr val="accent1"/>
                  </a:solidFill>
                  <a:latin typeface="+mn-lt"/>
                  <a:cs typeface="Amazon Ember Display" panose="020F0603020204020204" pitchFamily="34" charset="0"/>
                </a:rPr>
                <a:t>CHALLENGE</a:t>
              </a:r>
            </a:p>
          </p:txBody>
        </p:sp>
      </p:grpSp>
      <p:sp>
        <p:nvSpPr>
          <p:cNvPr id="12" name="Title 8">
            <a:extLst>
              <a:ext uri="{FF2B5EF4-FFF2-40B4-BE49-F238E27FC236}">
                <a16:creationId xmlns:a16="http://schemas.microsoft.com/office/drawing/2014/main" id="{6C762A47-D515-4FB5-80C0-561DC57E0A6F}"/>
              </a:ext>
            </a:extLst>
          </p:cNvPr>
          <p:cNvSpPr>
            <a:spLocks noGrp="1"/>
          </p:cNvSpPr>
          <p:nvPr>
            <p:ph type="title" hasCustomPrompt="1"/>
          </p:nvPr>
        </p:nvSpPr>
        <p:spPr>
          <a:xfrm>
            <a:off x="609599" y="372401"/>
            <a:ext cx="7896225" cy="535531"/>
          </a:xfrm>
        </p:spPr>
        <p:txBody>
          <a:bodyPr/>
          <a:lstStyle>
            <a:lvl1pPr>
              <a:defRPr/>
            </a:lvl1pPr>
          </a:lstStyle>
          <a:p>
            <a:r>
              <a:rPr lang="en-US" dirty="0"/>
              <a:t>Customer name and the outcome</a:t>
            </a:r>
          </a:p>
        </p:txBody>
      </p:sp>
      <p:grpSp>
        <p:nvGrpSpPr>
          <p:cNvPr id="13" name="Group 12">
            <a:extLst>
              <a:ext uri="{FF2B5EF4-FFF2-40B4-BE49-F238E27FC236}">
                <a16:creationId xmlns:a16="http://schemas.microsoft.com/office/drawing/2014/main" id="{6CB695C4-1C4D-4DF9-84C9-03854EC7738D}"/>
              </a:ext>
            </a:extLst>
          </p:cNvPr>
          <p:cNvGrpSpPr/>
          <p:nvPr userDrawn="1"/>
        </p:nvGrpSpPr>
        <p:grpSpPr>
          <a:xfrm>
            <a:off x="4401457" y="1714543"/>
            <a:ext cx="7164726" cy="2075087"/>
            <a:chOff x="4401457" y="1403455"/>
            <a:chExt cx="7503886" cy="2075087"/>
          </a:xfrm>
        </p:grpSpPr>
        <p:sp>
          <p:nvSpPr>
            <p:cNvPr id="14" name="Rectangle 13">
              <a:extLst>
                <a:ext uri="{FF2B5EF4-FFF2-40B4-BE49-F238E27FC236}">
                  <a16:creationId xmlns:a16="http://schemas.microsoft.com/office/drawing/2014/main" id="{B0F23035-F2E9-4FD8-A349-3FC9DFC20D51}"/>
                </a:ext>
              </a:extLst>
            </p:cNvPr>
            <p:cNvSpPr/>
            <p:nvPr/>
          </p:nvSpPr>
          <p:spPr>
            <a:xfrm>
              <a:off x="4401457" y="1469986"/>
              <a:ext cx="7503886" cy="2008556"/>
            </a:xfrm>
            <a:prstGeom prst="rect">
              <a:avLst/>
            </a:prstGeom>
            <a:noFill/>
            <a:ln w="25400">
              <a:solidFill>
                <a:schemeClr val="accent4"/>
              </a:solidFill>
            </a:ln>
            <a:effectLst/>
          </p:spPr>
          <p:style>
            <a:lnRef idx="1">
              <a:schemeClr val="accent1"/>
            </a:lnRef>
            <a:fillRef idx="3">
              <a:schemeClr val="accent1"/>
            </a:fillRef>
            <a:effectRef idx="2">
              <a:schemeClr val="accent1"/>
            </a:effectRef>
            <a:fontRef idx="minor">
              <a:schemeClr val="lt1"/>
            </a:fontRef>
          </p:style>
          <p:txBody>
            <a:bodyPr lIns="243840" tIns="195072" rIns="243840" bIns="195072" rtlCol="0" anchor="ctr"/>
            <a:lstStyle/>
            <a:p>
              <a:pPr algn="ctr" defTabSz="609576">
                <a:defRPr/>
              </a:pPr>
              <a:endParaRPr lang="en-US" sz="2400" dirty="0">
                <a:solidFill>
                  <a:srgbClr val="FFFFFF"/>
                </a:solidFill>
                <a:latin typeface="Amazon Ember Display" panose="020F0603020204020204" pitchFamily="34" charset="0"/>
              </a:endParaRPr>
            </a:p>
          </p:txBody>
        </p:sp>
        <p:sp>
          <p:nvSpPr>
            <p:cNvPr id="15" name="TextBox 14">
              <a:extLst>
                <a:ext uri="{FF2B5EF4-FFF2-40B4-BE49-F238E27FC236}">
                  <a16:creationId xmlns:a16="http://schemas.microsoft.com/office/drawing/2014/main" id="{F511D558-03C7-4912-A823-02DFC198372E}"/>
                </a:ext>
              </a:extLst>
            </p:cNvPr>
            <p:cNvSpPr txBox="1"/>
            <p:nvPr/>
          </p:nvSpPr>
          <p:spPr>
            <a:xfrm>
              <a:off x="7544494" y="1403455"/>
              <a:ext cx="1217813" cy="208528"/>
            </a:xfrm>
            <a:prstGeom prst="rect">
              <a:avLst/>
            </a:prstGeom>
            <a:solidFill>
              <a:srgbClr val="232F3E"/>
            </a:solidFill>
          </p:spPr>
          <p:txBody>
            <a:bodyPr vert="horz" lIns="0" tIns="0" rIns="0" bIns="0" rtlCol="0" anchor="ctr" anchorCtr="0">
              <a:noAutofit/>
            </a:bodyPr>
            <a:lstStyle>
              <a:lvl1pPr indent="0">
                <a:lnSpc>
                  <a:spcPct val="90000"/>
                </a:lnSpc>
                <a:spcBef>
                  <a:spcPct val="20000"/>
                </a:spcBef>
                <a:buFontTx/>
                <a:buNone/>
                <a:defRPr b="0" i="0">
                  <a:cs typeface="Amazon Ember Regular" charset="0"/>
                </a:defRPr>
              </a:lvl1pPr>
              <a:lvl2pPr marL="742950" indent="-285750">
                <a:lnSpc>
                  <a:spcPct val="90000"/>
                </a:lnSpc>
                <a:spcBef>
                  <a:spcPct val="20000"/>
                </a:spcBef>
                <a:buFont typeface="Arial"/>
                <a:buChar char="•"/>
                <a:defRPr sz="1600" b="0" i="0">
                  <a:cs typeface="Amazon Ember Regular" charset="0"/>
                </a:defRPr>
              </a:lvl2pPr>
              <a:lvl3pPr marL="1143000" indent="-228600">
                <a:lnSpc>
                  <a:spcPct val="90000"/>
                </a:lnSpc>
                <a:spcBef>
                  <a:spcPct val="20000"/>
                </a:spcBef>
                <a:buFont typeface="Arial"/>
                <a:buChar char="•"/>
                <a:defRPr sz="1400" b="0" i="0">
                  <a:cs typeface="Amazon Ember Regular" charset="0"/>
                </a:defRPr>
              </a:lvl3pPr>
              <a:lvl4pPr marL="1600200" indent="-228600">
                <a:lnSpc>
                  <a:spcPct val="90000"/>
                </a:lnSpc>
                <a:spcBef>
                  <a:spcPct val="20000"/>
                </a:spcBef>
                <a:buFont typeface="Arial"/>
                <a:buChar char="–"/>
                <a:defRPr sz="1200" b="0" i="0">
                  <a:cs typeface="Amazon Ember Regular" charset="0"/>
                </a:defRPr>
              </a:lvl4pPr>
              <a:lvl5pPr marL="2057400" indent="-228600">
                <a:lnSpc>
                  <a:spcPct val="90000"/>
                </a:lnSpc>
                <a:spcBef>
                  <a:spcPct val="20000"/>
                </a:spcBef>
                <a:buFont typeface="Arial"/>
                <a:buChar char="»"/>
                <a:defRPr sz="1200" b="0" i="0">
                  <a:cs typeface="Amazon Ember Regular" charset="0"/>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gn="ctr" defTabSz="609576">
                <a:defRPr/>
              </a:pPr>
              <a:r>
                <a:rPr lang="en-US" sz="1600" b="1" dirty="0">
                  <a:solidFill>
                    <a:schemeClr val="accent4"/>
                  </a:solidFill>
                  <a:latin typeface="+mn-lt"/>
                  <a:cs typeface="Amazon Ember Display" panose="020F0603020204020204" pitchFamily="34" charset="0"/>
                </a:rPr>
                <a:t>SOLUTION</a:t>
              </a:r>
            </a:p>
          </p:txBody>
        </p:sp>
      </p:grpSp>
      <p:grpSp>
        <p:nvGrpSpPr>
          <p:cNvPr id="16" name="Group 15">
            <a:extLst>
              <a:ext uri="{FF2B5EF4-FFF2-40B4-BE49-F238E27FC236}">
                <a16:creationId xmlns:a16="http://schemas.microsoft.com/office/drawing/2014/main" id="{55347AD1-EFB8-41BF-94A0-D585DA8321C6}"/>
              </a:ext>
            </a:extLst>
          </p:cNvPr>
          <p:cNvGrpSpPr/>
          <p:nvPr userDrawn="1"/>
        </p:nvGrpSpPr>
        <p:grpSpPr>
          <a:xfrm>
            <a:off x="4401457" y="4108918"/>
            <a:ext cx="7180943" cy="1679248"/>
            <a:chOff x="457200" y="337305"/>
            <a:chExt cx="2360142" cy="2419591"/>
          </a:xfrm>
        </p:grpSpPr>
        <p:sp>
          <p:nvSpPr>
            <p:cNvPr id="17" name="Rectangle 16">
              <a:extLst>
                <a:ext uri="{FF2B5EF4-FFF2-40B4-BE49-F238E27FC236}">
                  <a16:creationId xmlns:a16="http://schemas.microsoft.com/office/drawing/2014/main" id="{AF81A172-C312-4AAC-87E6-61A13E593E0A}"/>
                </a:ext>
              </a:extLst>
            </p:cNvPr>
            <p:cNvSpPr/>
            <p:nvPr/>
          </p:nvSpPr>
          <p:spPr>
            <a:xfrm>
              <a:off x="457200" y="390922"/>
              <a:ext cx="2360142" cy="2365974"/>
            </a:xfrm>
            <a:prstGeom prst="rect">
              <a:avLst/>
            </a:prstGeom>
            <a:noFill/>
            <a:ln w="25400">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243840" tIns="195072" rIns="243840" bIns="195072" rtlCol="0" anchor="ctr"/>
            <a:lstStyle/>
            <a:p>
              <a:pPr algn="ctr" defTabSz="609576">
                <a:defRPr/>
              </a:pPr>
              <a:endParaRPr lang="en-US" sz="2400" dirty="0">
                <a:solidFill>
                  <a:srgbClr val="FFFFFF"/>
                </a:solidFill>
                <a:latin typeface="Amazon Ember Display" panose="020F0603020204020204" pitchFamily="34" charset="0"/>
              </a:endParaRPr>
            </a:p>
          </p:txBody>
        </p:sp>
        <p:sp>
          <p:nvSpPr>
            <p:cNvPr id="18" name="TextBox 17">
              <a:extLst>
                <a:ext uri="{FF2B5EF4-FFF2-40B4-BE49-F238E27FC236}">
                  <a16:creationId xmlns:a16="http://schemas.microsoft.com/office/drawing/2014/main" id="{99556907-A82B-46A5-B4D8-730EA2E3B0F1}"/>
                </a:ext>
              </a:extLst>
            </p:cNvPr>
            <p:cNvSpPr txBox="1"/>
            <p:nvPr/>
          </p:nvSpPr>
          <p:spPr>
            <a:xfrm>
              <a:off x="1439152" y="337305"/>
              <a:ext cx="396237" cy="197853"/>
            </a:xfrm>
            <a:prstGeom prst="rect">
              <a:avLst/>
            </a:prstGeom>
            <a:solidFill>
              <a:schemeClr val="bg2"/>
            </a:solidFill>
          </p:spPr>
          <p:txBody>
            <a:bodyPr vert="horz" lIns="0" tIns="0" rIns="0" bIns="0" rtlCol="0" anchor="ctr" anchorCtr="0">
              <a:noAutofit/>
            </a:bodyPr>
            <a:lstStyle>
              <a:lvl1pPr indent="0">
                <a:lnSpc>
                  <a:spcPct val="90000"/>
                </a:lnSpc>
                <a:spcBef>
                  <a:spcPct val="20000"/>
                </a:spcBef>
                <a:buFontTx/>
                <a:buNone/>
                <a:defRPr b="0" i="0">
                  <a:cs typeface="Amazon Ember Regular" charset="0"/>
                </a:defRPr>
              </a:lvl1pPr>
              <a:lvl2pPr marL="742950" indent="-285750">
                <a:lnSpc>
                  <a:spcPct val="90000"/>
                </a:lnSpc>
                <a:spcBef>
                  <a:spcPct val="20000"/>
                </a:spcBef>
                <a:buFont typeface="Arial"/>
                <a:buChar char="•"/>
                <a:defRPr sz="1600" b="0" i="0">
                  <a:cs typeface="Amazon Ember Regular" charset="0"/>
                </a:defRPr>
              </a:lvl2pPr>
              <a:lvl3pPr marL="1143000" indent="-228600">
                <a:lnSpc>
                  <a:spcPct val="90000"/>
                </a:lnSpc>
                <a:spcBef>
                  <a:spcPct val="20000"/>
                </a:spcBef>
                <a:buFont typeface="Arial"/>
                <a:buChar char="•"/>
                <a:defRPr sz="1400" b="0" i="0">
                  <a:cs typeface="Amazon Ember Regular" charset="0"/>
                </a:defRPr>
              </a:lvl3pPr>
              <a:lvl4pPr marL="1600200" indent="-228600">
                <a:lnSpc>
                  <a:spcPct val="90000"/>
                </a:lnSpc>
                <a:spcBef>
                  <a:spcPct val="20000"/>
                </a:spcBef>
                <a:buFont typeface="Arial"/>
                <a:buChar char="–"/>
                <a:defRPr sz="1200" b="0" i="0">
                  <a:cs typeface="Amazon Ember Regular" charset="0"/>
                </a:defRPr>
              </a:lvl4pPr>
              <a:lvl5pPr marL="2057400" indent="-228600">
                <a:lnSpc>
                  <a:spcPct val="90000"/>
                </a:lnSpc>
                <a:spcBef>
                  <a:spcPct val="20000"/>
                </a:spcBef>
                <a:buFont typeface="Arial"/>
                <a:buChar char="»"/>
                <a:defRPr sz="1200" b="0" i="0">
                  <a:cs typeface="Amazon Ember Regular" charset="0"/>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gn="ctr" defTabSz="609576">
                <a:defRPr/>
              </a:pPr>
              <a:r>
                <a:rPr lang="en-US" sz="1600" b="1" dirty="0">
                  <a:solidFill>
                    <a:schemeClr val="accent3"/>
                  </a:solidFill>
                  <a:latin typeface="+mn-lt"/>
                  <a:cs typeface="Amazon Ember Display" panose="020F0603020204020204" pitchFamily="34" charset="0"/>
                </a:rPr>
                <a:t>OUTCOME</a:t>
              </a:r>
            </a:p>
          </p:txBody>
        </p:sp>
      </p:grpSp>
      <p:sp>
        <p:nvSpPr>
          <p:cNvPr id="20" name="Picture Placeholder 10">
            <a:extLst>
              <a:ext uri="{FF2B5EF4-FFF2-40B4-BE49-F238E27FC236}">
                <a16:creationId xmlns:a16="http://schemas.microsoft.com/office/drawing/2014/main" id="{115A77D5-E679-4E51-8948-24761394B08E}"/>
              </a:ext>
            </a:extLst>
          </p:cNvPr>
          <p:cNvSpPr>
            <a:spLocks noGrp="1"/>
          </p:cNvSpPr>
          <p:nvPr>
            <p:ph type="pic" sz="quarter" idx="20" hasCustomPrompt="1"/>
          </p:nvPr>
        </p:nvSpPr>
        <p:spPr>
          <a:xfrm>
            <a:off x="9224701" y="378453"/>
            <a:ext cx="2133600" cy="480131"/>
          </a:xfrm>
        </p:spPr>
        <p:txBody>
          <a:bodyPr anchor="ctr"/>
          <a:lstStyle>
            <a:lvl1pPr marL="0" indent="0" algn="ctr">
              <a:buNone/>
              <a:defRPr>
                <a:solidFill>
                  <a:schemeClr val="bg2"/>
                </a:solidFill>
              </a:defRPr>
            </a:lvl1pPr>
          </a:lstStyle>
          <a:p>
            <a:r>
              <a:rPr lang="en-US" dirty="0"/>
              <a:t>Logo</a:t>
            </a:r>
          </a:p>
        </p:txBody>
      </p:sp>
      <p:sp>
        <p:nvSpPr>
          <p:cNvPr id="21" name="Text Placeholder 24">
            <a:extLst>
              <a:ext uri="{FF2B5EF4-FFF2-40B4-BE49-F238E27FC236}">
                <a16:creationId xmlns:a16="http://schemas.microsoft.com/office/drawing/2014/main" id="{4660B461-9F4A-41FD-9EE3-AF30EEC60B2D}"/>
              </a:ext>
            </a:extLst>
          </p:cNvPr>
          <p:cNvSpPr>
            <a:spLocks noGrp="1"/>
          </p:cNvSpPr>
          <p:nvPr>
            <p:ph type="body" sz="quarter" idx="16" hasCustomPrompt="1"/>
          </p:nvPr>
        </p:nvSpPr>
        <p:spPr>
          <a:xfrm>
            <a:off x="817124" y="1980178"/>
            <a:ext cx="3085573" cy="3652210"/>
          </a:xfrm>
        </p:spPr>
        <p:txBody>
          <a:bodyPr/>
          <a:lstStyle>
            <a:lvl1pPr marL="0" marR="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sz="1800"/>
            </a:lvl1pPr>
            <a:lvl2pPr marL="285750" indent="0">
              <a:buNone/>
              <a:defRPr sz="2000"/>
            </a:lvl2pPr>
            <a:lvl3pPr marL="628650" indent="0">
              <a:buNone/>
              <a:defRPr sz="2000"/>
            </a:lvl3pPr>
            <a:lvl4pPr marL="858838" indent="0">
              <a:buNone/>
              <a:defRPr sz="2000"/>
            </a:lvl4pPr>
            <a:lvl5pPr marL="1030288" indent="0">
              <a:buNone/>
              <a:defRPr sz="2000"/>
            </a:lvl5pPr>
          </a:lstStyle>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r>
              <a:rPr lang="en-US" dirty="0"/>
              <a:t>Customer’s challenge. Should be no more than approximately 50 words.</a:t>
            </a:r>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r>
              <a:rPr lang="en-US" dirty="0"/>
              <a:t> </a:t>
            </a:r>
          </a:p>
          <a:p>
            <a:pPr lvl="0"/>
            <a:endParaRPr lang="en-US" dirty="0"/>
          </a:p>
        </p:txBody>
      </p:sp>
      <p:sp>
        <p:nvSpPr>
          <p:cNvPr id="22" name="Text Placeholder 24">
            <a:extLst>
              <a:ext uri="{FF2B5EF4-FFF2-40B4-BE49-F238E27FC236}">
                <a16:creationId xmlns:a16="http://schemas.microsoft.com/office/drawing/2014/main" id="{40E02EC3-FC53-4208-81B5-40B9D7681B42}"/>
              </a:ext>
            </a:extLst>
          </p:cNvPr>
          <p:cNvSpPr>
            <a:spLocks noGrp="1"/>
          </p:cNvSpPr>
          <p:nvPr>
            <p:ph type="body" sz="quarter" idx="21" hasCustomPrompt="1"/>
          </p:nvPr>
        </p:nvSpPr>
        <p:spPr>
          <a:xfrm>
            <a:off x="4582058" y="1976575"/>
            <a:ext cx="6819849" cy="1712713"/>
          </a:xfrm>
        </p:spPr>
        <p:txBody>
          <a:bodyPr/>
          <a:lstStyle>
            <a:lvl1pPr marL="0" marR="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sz="1800"/>
            </a:lvl1pPr>
            <a:lvl2pPr marL="285750" indent="0">
              <a:buNone/>
              <a:defRPr sz="2000"/>
            </a:lvl2pPr>
            <a:lvl3pPr marL="628650" indent="0">
              <a:buNone/>
              <a:defRPr sz="2000"/>
            </a:lvl3pPr>
            <a:lvl4pPr marL="858838" indent="0">
              <a:buNone/>
              <a:defRPr sz="2000"/>
            </a:lvl4pPr>
            <a:lvl5pPr marL="1030288" indent="0">
              <a:buNone/>
              <a:defRPr sz="2000"/>
            </a:lvl5pPr>
          </a:lstStyle>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r>
              <a:rPr lang="en-US" dirty="0"/>
              <a:t>How the key services were used to solve the challenge. Should be no more than approximately 70 words. </a:t>
            </a:r>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lvl="0"/>
            <a:br>
              <a:rPr lang="en-US" dirty="0"/>
            </a:br>
            <a:endParaRPr lang="en-US" dirty="0"/>
          </a:p>
        </p:txBody>
      </p:sp>
      <p:sp>
        <p:nvSpPr>
          <p:cNvPr id="27" name="Text Placeholder 24">
            <a:extLst>
              <a:ext uri="{FF2B5EF4-FFF2-40B4-BE49-F238E27FC236}">
                <a16:creationId xmlns:a16="http://schemas.microsoft.com/office/drawing/2014/main" id="{35746EB9-4035-45FD-9CBB-964224E3296A}"/>
              </a:ext>
            </a:extLst>
          </p:cNvPr>
          <p:cNvSpPr>
            <a:spLocks noGrp="1"/>
          </p:cNvSpPr>
          <p:nvPr>
            <p:ph type="body" sz="quarter" idx="15" hasCustomPrompt="1"/>
          </p:nvPr>
        </p:nvSpPr>
        <p:spPr>
          <a:xfrm>
            <a:off x="4582058" y="4385003"/>
            <a:ext cx="6819849" cy="840230"/>
          </a:xfrm>
        </p:spPr>
        <p:txBody>
          <a:bodyPr/>
          <a:lstStyle>
            <a:lvl1pPr marL="285750" indent="-285750">
              <a:buClr>
                <a:schemeClr val="accent3">
                  <a:lumMod val="75000"/>
                </a:schemeClr>
              </a:buClr>
              <a:buFont typeface="Wingdings" panose="05000000000000000000" pitchFamily="2" charset="2"/>
              <a:buChar char="ü"/>
              <a:defRPr sz="1800"/>
            </a:lvl1pPr>
            <a:lvl2pPr marL="285750" indent="0">
              <a:buNone/>
              <a:defRPr sz="2000"/>
            </a:lvl2pPr>
            <a:lvl3pPr marL="628650" indent="0">
              <a:buNone/>
              <a:defRPr sz="2000"/>
            </a:lvl3pPr>
            <a:lvl4pPr marL="858838" indent="0">
              <a:buNone/>
              <a:defRPr sz="2000"/>
            </a:lvl4pPr>
            <a:lvl5pPr marL="1030288" indent="0">
              <a:buNone/>
              <a:defRPr sz="2000"/>
            </a:lvl5pPr>
          </a:lstStyle>
          <a:p>
            <a:pPr lvl="0"/>
            <a:r>
              <a:rPr lang="en-US" dirty="0"/>
              <a:t>Include outcome and key takeaways using this checkmark bullet format. If you have multiple short bullets, you can use two columns.</a:t>
            </a:r>
          </a:p>
        </p:txBody>
      </p:sp>
    </p:spTree>
    <p:extLst>
      <p:ext uri="{BB962C8B-B14F-4D97-AF65-F5344CB8AC3E}">
        <p14:creationId xmlns:p14="http://schemas.microsoft.com/office/powerpoint/2010/main" val="177394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Customer: Gray Boxes">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0B911C80-60EA-4110-8F37-664D472B1A2A}"/>
              </a:ext>
            </a:extLst>
          </p:cNvPr>
          <p:cNvSpPr/>
          <p:nvPr userDrawn="1"/>
        </p:nvSpPr>
        <p:spPr>
          <a:xfrm>
            <a:off x="4490971" y="3972554"/>
            <a:ext cx="7091428" cy="1898134"/>
          </a:xfrm>
          <a:prstGeom prst="rect">
            <a:avLst/>
          </a:prstGeom>
          <a:blipFill dpi="0" rotWithShape="1">
            <a:blip r:embed="rId2">
              <a:alphaModFix amt="10000"/>
            </a:blip>
            <a:srcRect/>
            <a:tile tx="0" ty="0" sx="100000" sy="100000" flip="none" algn="tl"/>
          </a:blipFill>
          <a:ln>
            <a:noFill/>
          </a:ln>
          <a:effectLst>
            <a:outerShdw blurRad="635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28" name="Rectangle 27">
            <a:extLst>
              <a:ext uri="{FF2B5EF4-FFF2-40B4-BE49-F238E27FC236}">
                <a16:creationId xmlns:a16="http://schemas.microsoft.com/office/drawing/2014/main" id="{06A3FFD6-4CDB-4E32-87DA-5751F3E6F7DA}"/>
              </a:ext>
            </a:extLst>
          </p:cNvPr>
          <p:cNvSpPr/>
          <p:nvPr userDrawn="1"/>
        </p:nvSpPr>
        <p:spPr>
          <a:xfrm>
            <a:off x="4490972" y="1607276"/>
            <a:ext cx="7091428" cy="2273560"/>
          </a:xfrm>
          <a:prstGeom prst="rect">
            <a:avLst/>
          </a:prstGeom>
          <a:blipFill dpi="0" rotWithShape="1">
            <a:blip r:embed="rId2">
              <a:alphaModFix amt="10000"/>
            </a:blip>
            <a:srcRect/>
            <a:tile tx="0" ty="0" sx="100000" sy="100000" flip="none" algn="tl"/>
          </a:blipFill>
          <a:ln>
            <a:noFill/>
          </a:ln>
          <a:effectLst>
            <a:outerShdw blurRad="635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26" name="Rectangle 25">
            <a:extLst>
              <a:ext uri="{FF2B5EF4-FFF2-40B4-BE49-F238E27FC236}">
                <a16:creationId xmlns:a16="http://schemas.microsoft.com/office/drawing/2014/main" id="{9DDC6C42-D9B0-4EEF-B5CC-DF083A80ADCE}"/>
              </a:ext>
            </a:extLst>
          </p:cNvPr>
          <p:cNvSpPr/>
          <p:nvPr userDrawn="1"/>
        </p:nvSpPr>
        <p:spPr>
          <a:xfrm>
            <a:off x="609599" y="1588871"/>
            <a:ext cx="3641889" cy="4281817"/>
          </a:xfrm>
          <a:prstGeom prst="rect">
            <a:avLst/>
          </a:prstGeom>
          <a:blipFill dpi="0" rotWithShape="1">
            <a:blip r:embed="rId2">
              <a:alphaModFix amt="10000"/>
            </a:blip>
            <a:srcRect/>
            <a:tile tx="0" ty="0" sx="100000" sy="100000" flip="none" algn="tl"/>
          </a:blipFill>
          <a:ln>
            <a:noFill/>
          </a:ln>
          <a:effectLst>
            <a:outerShdw blurRad="635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3" name="Date Placeholder 2">
            <a:extLst>
              <a:ext uri="{FF2B5EF4-FFF2-40B4-BE49-F238E27FC236}">
                <a16:creationId xmlns:a16="http://schemas.microsoft.com/office/drawing/2014/main" id="{60180403-5CF2-408B-826A-30FCEDEDC533}"/>
              </a:ext>
            </a:extLst>
          </p:cNvPr>
          <p:cNvSpPr>
            <a:spLocks noGrp="1"/>
          </p:cNvSpPr>
          <p:nvPr>
            <p:ph type="dt" sz="half" idx="10"/>
          </p:nvPr>
        </p:nvSpPr>
        <p:spPr/>
        <p:txBody>
          <a:bodyPr/>
          <a:lstStyle/>
          <a:p>
            <a:fld id="{CECC815C-8995-4933-982E-A66DD5FBC603}" type="datetime1">
              <a:rPr lang="en-US" smtClean="0"/>
              <a:t>5/28/25</a:t>
            </a:fld>
            <a:endParaRPr lang="en-US" dirty="0"/>
          </a:p>
        </p:txBody>
      </p:sp>
      <p:sp>
        <p:nvSpPr>
          <p:cNvPr id="4" name="Footer Placeholder 3">
            <a:extLst>
              <a:ext uri="{FF2B5EF4-FFF2-40B4-BE49-F238E27FC236}">
                <a16:creationId xmlns:a16="http://schemas.microsoft.com/office/drawing/2014/main" id="{A8242A1C-DC6C-4F4E-A4D2-1391462B728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5DFBDF6-DDEB-4C08-9BF4-CA489631B2DD}"/>
              </a:ext>
            </a:extLst>
          </p:cNvPr>
          <p:cNvSpPr>
            <a:spLocks noGrp="1"/>
          </p:cNvSpPr>
          <p:nvPr>
            <p:ph type="sldNum" sz="quarter" idx="12"/>
          </p:nvPr>
        </p:nvSpPr>
        <p:spPr/>
        <p:txBody>
          <a:bodyPr/>
          <a:lstStyle/>
          <a:p>
            <a:fld id="{EB4B8DE2-A4E8-46E4-8BBF-D75455EFF32C}" type="slidenum">
              <a:rPr lang="en-US" smtClean="0"/>
              <a:pPr/>
              <a:t>‹#›</a:t>
            </a:fld>
            <a:endParaRPr lang="en-US" dirty="0"/>
          </a:p>
        </p:txBody>
      </p:sp>
      <p:sp>
        <p:nvSpPr>
          <p:cNvPr id="6" name="Rectangle 5">
            <a:extLst>
              <a:ext uri="{FF2B5EF4-FFF2-40B4-BE49-F238E27FC236}">
                <a16:creationId xmlns:a16="http://schemas.microsoft.com/office/drawing/2014/main" id="{9C8012F1-51E5-4312-8440-7D8ECBEAB4B8}"/>
              </a:ext>
            </a:extLst>
          </p:cNvPr>
          <p:cNvSpPr/>
          <p:nvPr userDrawn="1"/>
        </p:nvSpPr>
        <p:spPr>
          <a:xfrm>
            <a:off x="9033507" y="1"/>
            <a:ext cx="2548893" cy="12046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7" name="Date Placeholder 2">
            <a:extLst>
              <a:ext uri="{FF2B5EF4-FFF2-40B4-BE49-F238E27FC236}">
                <a16:creationId xmlns:a16="http://schemas.microsoft.com/office/drawing/2014/main" id="{D00F0C44-30BF-4047-AE0B-E1BEBFA2C076}"/>
              </a:ext>
            </a:extLst>
          </p:cNvPr>
          <p:cNvSpPr txBox="1">
            <a:spLocks/>
          </p:cNvSpPr>
          <p:nvPr userDrawn="1"/>
        </p:nvSpPr>
        <p:spPr>
          <a:xfrm>
            <a:off x="838200" y="69532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15C29CE-3041-7140-9BA9-DCB3249F163A}" type="datetime1">
              <a:rPr lang="en-US" smtClean="0"/>
              <a:pPr/>
              <a:t>5/28/25</a:t>
            </a:fld>
            <a:endParaRPr lang="en-US" dirty="0"/>
          </a:p>
        </p:txBody>
      </p:sp>
      <p:sp>
        <p:nvSpPr>
          <p:cNvPr id="11" name="TextBox 10">
            <a:extLst>
              <a:ext uri="{FF2B5EF4-FFF2-40B4-BE49-F238E27FC236}">
                <a16:creationId xmlns:a16="http://schemas.microsoft.com/office/drawing/2014/main" id="{2DC5990F-E094-4F88-A844-9881CBBE5BF7}"/>
              </a:ext>
            </a:extLst>
          </p:cNvPr>
          <p:cNvSpPr txBox="1"/>
          <p:nvPr/>
        </p:nvSpPr>
        <p:spPr>
          <a:xfrm>
            <a:off x="741980" y="1628803"/>
            <a:ext cx="2280309" cy="303694"/>
          </a:xfrm>
          <a:prstGeom prst="rect">
            <a:avLst/>
          </a:prstGeom>
          <a:noFill/>
        </p:spPr>
        <p:txBody>
          <a:bodyPr vert="horz" lIns="0" tIns="0" rIns="0" bIns="0" rtlCol="0" anchor="ctr" anchorCtr="0">
            <a:noAutofit/>
          </a:bodyPr>
          <a:lstStyle>
            <a:lvl1pPr indent="0">
              <a:lnSpc>
                <a:spcPct val="90000"/>
              </a:lnSpc>
              <a:spcBef>
                <a:spcPct val="20000"/>
              </a:spcBef>
              <a:buFontTx/>
              <a:buNone/>
              <a:defRPr b="0" i="0">
                <a:cs typeface="Amazon Ember Regular" charset="0"/>
              </a:defRPr>
            </a:lvl1pPr>
            <a:lvl2pPr marL="742950" indent="-285750">
              <a:lnSpc>
                <a:spcPct val="90000"/>
              </a:lnSpc>
              <a:spcBef>
                <a:spcPct val="20000"/>
              </a:spcBef>
              <a:buFont typeface="Arial"/>
              <a:buChar char="•"/>
              <a:defRPr sz="1600" b="0" i="0">
                <a:cs typeface="Amazon Ember Regular" charset="0"/>
              </a:defRPr>
            </a:lvl2pPr>
            <a:lvl3pPr marL="1143000" indent="-228600">
              <a:lnSpc>
                <a:spcPct val="90000"/>
              </a:lnSpc>
              <a:spcBef>
                <a:spcPct val="20000"/>
              </a:spcBef>
              <a:buFont typeface="Arial"/>
              <a:buChar char="•"/>
              <a:defRPr sz="1400" b="0" i="0">
                <a:cs typeface="Amazon Ember Regular" charset="0"/>
              </a:defRPr>
            </a:lvl3pPr>
            <a:lvl4pPr marL="1600200" indent="-228600">
              <a:lnSpc>
                <a:spcPct val="90000"/>
              </a:lnSpc>
              <a:spcBef>
                <a:spcPct val="20000"/>
              </a:spcBef>
              <a:buFont typeface="Arial"/>
              <a:buChar char="–"/>
              <a:defRPr sz="1200" b="0" i="0">
                <a:cs typeface="Amazon Ember Regular" charset="0"/>
              </a:defRPr>
            </a:lvl4pPr>
            <a:lvl5pPr marL="2057400" indent="-228600">
              <a:lnSpc>
                <a:spcPct val="90000"/>
              </a:lnSpc>
              <a:spcBef>
                <a:spcPct val="20000"/>
              </a:spcBef>
              <a:buFont typeface="Arial"/>
              <a:buChar char="»"/>
              <a:defRPr sz="1200" b="0" i="0">
                <a:cs typeface="Amazon Ember Regular" charset="0"/>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gn="l" defTabSz="609576">
              <a:defRPr/>
            </a:pPr>
            <a:r>
              <a:rPr lang="en-US" sz="2000" b="1" dirty="0">
                <a:solidFill>
                  <a:schemeClr val="accent1"/>
                </a:solidFill>
                <a:latin typeface="+mn-lt"/>
                <a:cs typeface="Amazon Ember Display" panose="020F0603020204020204" pitchFamily="34" charset="0"/>
              </a:rPr>
              <a:t>CHALLENGE</a:t>
            </a:r>
          </a:p>
        </p:txBody>
      </p:sp>
      <p:sp>
        <p:nvSpPr>
          <p:cNvPr id="12" name="Title 8">
            <a:extLst>
              <a:ext uri="{FF2B5EF4-FFF2-40B4-BE49-F238E27FC236}">
                <a16:creationId xmlns:a16="http://schemas.microsoft.com/office/drawing/2014/main" id="{6C762A47-D515-4FB5-80C0-561DC57E0A6F}"/>
              </a:ext>
            </a:extLst>
          </p:cNvPr>
          <p:cNvSpPr>
            <a:spLocks noGrp="1"/>
          </p:cNvSpPr>
          <p:nvPr>
            <p:ph type="title" hasCustomPrompt="1"/>
          </p:nvPr>
        </p:nvSpPr>
        <p:spPr>
          <a:xfrm>
            <a:off x="609599" y="372401"/>
            <a:ext cx="7896225" cy="535531"/>
          </a:xfrm>
        </p:spPr>
        <p:txBody>
          <a:bodyPr/>
          <a:lstStyle>
            <a:lvl1pPr>
              <a:defRPr/>
            </a:lvl1pPr>
          </a:lstStyle>
          <a:p>
            <a:r>
              <a:rPr lang="en-US" dirty="0"/>
              <a:t>Customer name and the outcome</a:t>
            </a:r>
          </a:p>
        </p:txBody>
      </p:sp>
      <p:sp>
        <p:nvSpPr>
          <p:cNvPr id="15" name="TextBox 14">
            <a:extLst>
              <a:ext uri="{FF2B5EF4-FFF2-40B4-BE49-F238E27FC236}">
                <a16:creationId xmlns:a16="http://schemas.microsoft.com/office/drawing/2014/main" id="{F511D558-03C7-4912-A823-02DFC198372E}"/>
              </a:ext>
            </a:extLst>
          </p:cNvPr>
          <p:cNvSpPr txBox="1"/>
          <p:nvPr/>
        </p:nvSpPr>
        <p:spPr>
          <a:xfrm>
            <a:off x="4587579" y="1637621"/>
            <a:ext cx="3861232" cy="282176"/>
          </a:xfrm>
          <a:prstGeom prst="rect">
            <a:avLst/>
          </a:prstGeom>
          <a:noFill/>
        </p:spPr>
        <p:txBody>
          <a:bodyPr vert="horz" lIns="0" tIns="0" rIns="0" bIns="0" rtlCol="0" anchor="ctr" anchorCtr="0">
            <a:noAutofit/>
          </a:bodyPr>
          <a:lstStyle>
            <a:lvl1pPr indent="0">
              <a:lnSpc>
                <a:spcPct val="90000"/>
              </a:lnSpc>
              <a:spcBef>
                <a:spcPct val="20000"/>
              </a:spcBef>
              <a:buFontTx/>
              <a:buNone/>
              <a:defRPr b="0" i="0">
                <a:cs typeface="Amazon Ember Regular" charset="0"/>
              </a:defRPr>
            </a:lvl1pPr>
            <a:lvl2pPr marL="742950" indent="-285750">
              <a:lnSpc>
                <a:spcPct val="90000"/>
              </a:lnSpc>
              <a:spcBef>
                <a:spcPct val="20000"/>
              </a:spcBef>
              <a:buFont typeface="Arial"/>
              <a:buChar char="•"/>
              <a:defRPr sz="1600" b="0" i="0">
                <a:cs typeface="Amazon Ember Regular" charset="0"/>
              </a:defRPr>
            </a:lvl2pPr>
            <a:lvl3pPr marL="1143000" indent="-228600">
              <a:lnSpc>
                <a:spcPct val="90000"/>
              </a:lnSpc>
              <a:spcBef>
                <a:spcPct val="20000"/>
              </a:spcBef>
              <a:buFont typeface="Arial"/>
              <a:buChar char="•"/>
              <a:defRPr sz="1400" b="0" i="0">
                <a:cs typeface="Amazon Ember Regular" charset="0"/>
              </a:defRPr>
            </a:lvl3pPr>
            <a:lvl4pPr marL="1600200" indent="-228600">
              <a:lnSpc>
                <a:spcPct val="90000"/>
              </a:lnSpc>
              <a:spcBef>
                <a:spcPct val="20000"/>
              </a:spcBef>
              <a:buFont typeface="Arial"/>
              <a:buChar char="–"/>
              <a:defRPr sz="1200" b="0" i="0">
                <a:cs typeface="Amazon Ember Regular" charset="0"/>
              </a:defRPr>
            </a:lvl4pPr>
            <a:lvl5pPr marL="2057400" indent="-228600">
              <a:lnSpc>
                <a:spcPct val="90000"/>
              </a:lnSpc>
              <a:spcBef>
                <a:spcPct val="20000"/>
              </a:spcBef>
              <a:buFont typeface="Arial"/>
              <a:buChar char="»"/>
              <a:defRPr sz="1200" b="0" i="0">
                <a:cs typeface="Amazon Ember Regular" charset="0"/>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gn="l" defTabSz="609576">
              <a:defRPr/>
            </a:pPr>
            <a:r>
              <a:rPr lang="en-US" sz="2000" b="1" dirty="0">
                <a:solidFill>
                  <a:schemeClr val="accent4"/>
                </a:solidFill>
                <a:latin typeface="+mn-lt"/>
                <a:cs typeface="Amazon Ember Display" panose="020F0603020204020204" pitchFamily="34" charset="0"/>
              </a:rPr>
              <a:t>SOLUTION</a:t>
            </a:r>
          </a:p>
        </p:txBody>
      </p:sp>
      <p:sp>
        <p:nvSpPr>
          <p:cNvPr id="18" name="TextBox 17">
            <a:extLst>
              <a:ext uri="{FF2B5EF4-FFF2-40B4-BE49-F238E27FC236}">
                <a16:creationId xmlns:a16="http://schemas.microsoft.com/office/drawing/2014/main" id="{99556907-A82B-46A5-B4D8-730EA2E3B0F1}"/>
              </a:ext>
            </a:extLst>
          </p:cNvPr>
          <p:cNvSpPr txBox="1"/>
          <p:nvPr/>
        </p:nvSpPr>
        <p:spPr>
          <a:xfrm>
            <a:off x="4581229" y="4020397"/>
            <a:ext cx="3993732" cy="317450"/>
          </a:xfrm>
          <a:prstGeom prst="rect">
            <a:avLst/>
          </a:prstGeom>
          <a:noFill/>
        </p:spPr>
        <p:txBody>
          <a:bodyPr vert="horz" lIns="0" tIns="0" rIns="0" bIns="0" rtlCol="0" anchor="ctr" anchorCtr="0">
            <a:noAutofit/>
          </a:bodyPr>
          <a:lstStyle>
            <a:lvl1pPr indent="0">
              <a:lnSpc>
                <a:spcPct val="90000"/>
              </a:lnSpc>
              <a:spcBef>
                <a:spcPct val="20000"/>
              </a:spcBef>
              <a:buFontTx/>
              <a:buNone/>
              <a:defRPr b="0" i="0">
                <a:cs typeface="Amazon Ember Regular" charset="0"/>
              </a:defRPr>
            </a:lvl1pPr>
            <a:lvl2pPr marL="742950" indent="-285750">
              <a:lnSpc>
                <a:spcPct val="90000"/>
              </a:lnSpc>
              <a:spcBef>
                <a:spcPct val="20000"/>
              </a:spcBef>
              <a:buFont typeface="Arial"/>
              <a:buChar char="•"/>
              <a:defRPr sz="1600" b="0" i="0">
                <a:cs typeface="Amazon Ember Regular" charset="0"/>
              </a:defRPr>
            </a:lvl2pPr>
            <a:lvl3pPr marL="1143000" indent="-228600">
              <a:lnSpc>
                <a:spcPct val="90000"/>
              </a:lnSpc>
              <a:spcBef>
                <a:spcPct val="20000"/>
              </a:spcBef>
              <a:buFont typeface="Arial"/>
              <a:buChar char="•"/>
              <a:defRPr sz="1400" b="0" i="0">
                <a:cs typeface="Amazon Ember Regular" charset="0"/>
              </a:defRPr>
            </a:lvl3pPr>
            <a:lvl4pPr marL="1600200" indent="-228600">
              <a:lnSpc>
                <a:spcPct val="90000"/>
              </a:lnSpc>
              <a:spcBef>
                <a:spcPct val="20000"/>
              </a:spcBef>
              <a:buFont typeface="Arial"/>
              <a:buChar char="–"/>
              <a:defRPr sz="1200" b="0" i="0">
                <a:cs typeface="Amazon Ember Regular" charset="0"/>
              </a:defRPr>
            </a:lvl4pPr>
            <a:lvl5pPr marL="2057400" indent="-228600">
              <a:lnSpc>
                <a:spcPct val="90000"/>
              </a:lnSpc>
              <a:spcBef>
                <a:spcPct val="20000"/>
              </a:spcBef>
              <a:buFont typeface="Arial"/>
              <a:buChar char="»"/>
              <a:defRPr sz="1200" b="0" i="0">
                <a:cs typeface="Amazon Ember Regular" charset="0"/>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gn="l" defTabSz="609576">
              <a:defRPr/>
            </a:pPr>
            <a:r>
              <a:rPr lang="en-US" sz="2000" b="1" dirty="0">
                <a:solidFill>
                  <a:schemeClr val="accent3"/>
                </a:solidFill>
                <a:latin typeface="+mn-lt"/>
                <a:cs typeface="Amazon Ember Display" panose="020F0603020204020204" pitchFamily="34" charset="0"/>
              </a:rPr>
              <a:t>OUTCOME</a:t>
            </a:r>
          </a:p>
        </p:txBody>
      </p:sp>
      <p:sp>
        <p:nvSpPr>
          <p:cNvPr id="20" name="Picture Placeholder 10">
            <a:extLst>
              <a:ext uri="{FF2B5EF4-FFF2-40B4-BE49-F238E27FC236}">
                <a16:creationId xmlns:a16="http://schemas.microsoft.com/office/drawing/2014/main" id="{115A77D5-E679-4E51-8948-24761394B08E}"/>
              </a:ext>
            </a:extLst>
          </p:cNvPr>
          <p:cNvSpPr>
            <a:spLocks noGrp="1"/>
          </p:cNvSpPr>
          <p:nvPr>
            <p:ph type="pic" sz="quarter" idx="20" hasCustomPrompt="1"/>
          </p:nvPr>
        </p:nvSpPr>
        <p:spPr>
          <a:xfrm>
            <a:off x="9224701" y="378453"/>
            <a:ext cx="2133600" cy="480131"/>
          </a:xfrm>
        </p:spPr>
        <p:txBody>
          <a:bodyPr anchor="ctr"/>
          <a:lstStyle>
            <a:lvl1pPr marL="0" indent="0" algn="ctr">
              <a:buNone/>
              <a:defRPr>
                <a:solidFill>
                  <a:schemeClr val="bg2"/>
                </a:solidFill>
              </a:defRPr>
            </a:lvl1pPr>
          </a:lstStyle>
          <a:p>
            <a:r>
              <a:rPr lang="en-US" dirty="0"/>
              <a:t>Logo</a:t>
            </a:r>
          </a:p>
        </p:txBody>
      </p:sp>
      <p:sp>
        <p:nvSpPr>
          <p:cNvPr id="21" name="Text Placeholder 24">
            <a:extLst>
              <a:ext uri="{FF2B5EF4-FFF2-40B4-BE49-F238E27FC236}">
                <a16:creationId xmlns:a16="http://schemas.microsoft.com/office/drawing/2014/main" id="{4660B461-9F4A-41FD-9EE3-AF30EEC60B2D}"/>
              </a:ext>
            </a:extLst>
          </p:cNvPr>
          <p:cNvSpPr>
            <a:spLocks noGrp="1"/>
          </p:cNvSpPr>
          <p:nvPr>
            <p:ph type="body" sz="quarter" idx="16" hasCustomPrompt="1"/>
          </p:nvPr>
        </p:nvSpPr>
        <p:spPr>
          <a:xfrm>
            <a:off x="730250" y="1989604"/>
            <a:ext cx="3359150" cy="3702568"/>
          </a:xfrm>
        </p:spPr>
        <p:txBody>
          <a:bodyPr/>
          <a:lstStyle>
            <a:lvl1pPr marL="0" marR="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sz="1800"/>
            </a:lvl1pPr>
            <a:lvl2pPr marL="285750" indent="0">
              <a:buNone/>
              <a:defRPr sz="2000"/>
            </a:lvl2pPr>
            <a:lvl3pPr marL="628650" indent="0">
              <a:buNone/>
              <a:defRPr sz="2000"/>
            </a:lvl3pPr>
            <a:lvl4pPr marL="858838" indent="0">
              <a:buNone/>
              <a:defRPr sz="2000"/>
            </a:lvl4pPr>
            <a:lvl5pPr marL="1030288" indent="0">
              <a:buNone/>
              <a:defRPr sz="2000"/>
            </a:lvl5pPr>
          </a:lstStyle>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r>
              <a:rPr lang="en-US" dirty="0"/>
              <a:t>Customer’s challenge. Should be no more than approximately 60 words. </a:t>
            </a:r>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r>
              <a:rPr lang="en-US" dirty="0"/>
              <a:t> </a:t>
            </a:r>
          </a:p>
          <a:p>
            <a:pPr lvl="0"/>
            <a:endParaRPr lang="en-US" dirty="0"/>
          </a:p>
        </p:txBody>
      </p:sp>
      <p:sp>
        <p:nvSpPr>
          <p:cNvPr id="22" name="Text Placeholder 24">
            <a:extLst>
              <a:ext uri="{FF2B5EF4-FFF2-40B4-BE49-F238E27FC236}">
                <a16:creationId xmlns:a16="http://schemas.microsoft.com/office/drawing/2014/main" id="{40E02EC3-FC53-4208-81B5-40B9D7681B42}"/>
              </a:ext>
            </a:extLst>
          </p:cNvPr>
          <p:cNvSpPr>
            <a:spLocks noGrp="1"/>
          </p:cNvSpPr>
          <p:nvPr>
            <p:ph type="body" sz="quarter" idx="21" hasCustomPrompt="1"/>
          </p:nvPr>
        </p:nvSpPr>
        <p:spPr>
          <a:xfrm>
            <a:off x="4582058" y="1986001"/>
            <a:ext cx="6819849" cy="1712713"/>
          </a:xfrm>
        </p:spPr>
        <p:txBody>
          <a:bodyPr/>
          <a:lstStyle>
            <a:lvl1pPr marL="0" marR="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sz="1800"/>
            </a:lvl1pPr>
            <a:lvl2pPr marL="285750" indent="0">
              <a:buNone/>
              <a:defRPr sz="2000"/>
            </a:lvl2pPr>
            <a:lvl3pPr marL="628650" indent="0">
              <a:buNone/>
              <a:defRPr sz="2000"/>
            </a:lvl3pPr>
            <a:lvl4pPr marL="858838" indent="0">
              <a:buNone/>
              <a:defRPr sz="2000"/>
            </a:lvl4pPr>
            <a:lvl5pPr marL="1030288" indent="0">
              <a:buNone/>
              <a:defRPr sz="2000"/>
            </a:lvl5pPr>
          </a:lstStyle>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r>
              <a:rPr lang="en-US" dirty="0"/>
              <a:t>How the key services were used to solve the challenge. Should be no more than approximately 70 words.</a:t>
            </a:r>
          </a:p>
          <a:p>
            <a:pPr lvl="0"/>
            <a:br>
              <a:rPr lang="en-US" dirty="0"/>
            </a:br>
            <a:endParaRPr lang="en-US" dirty="0"/>
          </a:p>
        </p:txBody>
      </p:sp>
      <p:sp>
        <p:nvSpPr>
          <p:cNvPr id="27" name="Text Placeholder 24">
            <a:extLst>
              <a:ext uri="{FF2B5EF4-FFF2-40B4-BE49-F238E27FC236}">
                <a16:creationId xmlns:a16="http://schemas.microsoft.com/office/drawing/2014/main" id="{35746EB9-4035-45FD-9CBB-964224E3296A}"/>
              </a:ext>
            </a:extLst>
          </p:cNvPr>
          <p:cNvSpPr>
            <a:spLocks noGrp="1"/>
          </p:cNvSpPr>
          <p:nvPr>
            <p:ph type="body" sz="quarter" idx="15" hasCustomPrompt="1"/>
          </p:nvPr>
        </p:nvSpPr>
        <p:spPr>
          <a:xfrm>
            <a:off x="4582058" y="4394429"/>
            <a:ext cx="6819849" cy="840230"/>
          </a:xfrm>
        </p:spPr>
        <p:txBody>
          <a:bodyPr/>
          <a:lstStyle>
            <a:lvl1pPr marL="285750" indent="-285750">
              <a:buClr>
                <a:schemeClr val="accent3"/>
              </a:buClr>
              <a:buFont typeface="Wingdings" panose="05000000000000000000" pitchFamily="2" charset="2"/>
              <a:buChar char="ü"/>
              <a:defRPr sz="1800"/>
            </a:lvl1pPr>
            <a:lvl2pPr marL="285750" indent="0">
              <a:buNone/>
              <a:defRPr sz="2000"/>
            </a:lvl2pPr>
            <a:lvl3pPr marL="628650" indent="0">
              <a:buNone/>
              <a:defRPr sz="2000"/>
            </a:lvl3pPr>
            <a:lvl4pPr marL="858838" indent="0">
              <a:buNone/>
              <a:defRPr sz="2000"/>
            </a:lvl4pPr>
            <a:lvl5pPr marL="1030288" indent="0">
              <a:buNone/>
              <a:defRPr sz="2000"/>
            </a:lvl5pPr>
          </a:lstStyle>
          <a:p>
            <a:pPr lvl="0"/>
            <a:r>
              <a:rPr lang="en-US" dirty="0"/>
              <a:t>Include outcome and key takeaways using this checkmark bullet format. If you have multiple short bullets, you can use two columns.</a:t>
            </a:r>
          </a:p>
        </p:txBody>
      </p:sp>
    </p:spTree>
    <p:extLst>
      <p:ext uri="{BB962C8B-B14F-4D97-AF65-F5344CB8AC3E}">
        <p14:creationId xmlns:p14="http://schemas.microsoft.com/office/powerpoint/2010/main" val="236597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60">
          <p15:clr>
            <a:srgbClr val="FBAE40"/>
          </p15:clr>
        </p15:guide>
        <p15:guide id="2" pos="2880">
          <p15:clr>
            <a:srgbClr val="FBAE40"/>
          </p15:clr>
        </p15:guide>
      </p15:sldGuideLst>
    </p:ext>
  </p:extLst>
</p:sldLayout>
</file>

<file path=ppt/slideLayouts/slideLayout457.xml><?xml version="1.0" encoding="utf-8"?>
<p:sldLayout xmlns:a="http://schemas.openxmlformats.org/drawingml/2006/main" xmlns:r="http://schemas.openxmlformats.org/officeDocument/2006/relationships" xmlns:p="http://schemas.openxmlformats.org/presentationml/2006/main" preserve="1" userDrawn="1">
  <p:cSld name="Customer: Arrow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EF990-9C8E-4EEC-8517-2EFD5C31AEBF}"/>
              </a:ext>
            </a:extLst>
          </p:cNvPr>
          <p:cNvSpPr>
            <a:spLocks noGrp="1"/>
          </p:cNvSpPr>
          <p:nvPr>
            <p:ph type="title" hasCustomPrompt="1"/>
          </p:nvPr>
        </p:nvSpPr>
        <p:spPr/>
        <p:txBody>
          <a:bodyPr/>
          <a:lstStyle>
            <a:lvl1pPr>
              <a:defRPr/>
            </a:lvl1pPr>
          </a:lstStyle>
          <a:p>
            <a:r>
              <a:rPr lang="en-US" dirty="0"/>
              <a:t>Customer name and the outcome</a:t>
            </a:r>
          </a:p>
        </p:txBody>
      </p:sp>
      <p:sp>
        <p:nvSpPr>
          <p:cNvPr id="3" name="Date Placeholder 2">
            <a:extLst>
              <a:ext uri="{FF2B5EF4-FFF2-40B4-BE49-F238E27FC236}">
                <a16:creationId xmlns:a16="http://schemas.microsoft.com/office/drawing/2014/main" id="{57F486B1-28FC-487F-BF90-3C2162D871FD}"/>
              </a:ext>
            </a:extLst>
          </p:cNvPr>
          <p:cNvSpPr>
            <a:spLocks noGrp="1"/>
          </p:cNvSpPr>
          <p:nvPr>
            <p:ph type="dt" sz="half" idx="10"/>
          </p:nvPr>
        </p:nvSpPr>
        <p:spPr/>
        <p:txBody>
          <a:bodyPr/>
          <a:lstStyle/>
          <a:p>
            <a:fld id="{F87D9268-2E81-4145-953A-AD7F47EDD442}" type="datetime1">
              <a:rPr lang="en-US" smtClean="0"/>
              <a:t>5/28/25</a:t>
            </a:fld>
            <a:endParaRPr lang="en-US" dirty="0"/>
          </a:p>
        </p:txBody>
      </p:sp>
      <p:sp>
        <p:nvSpPr>
          <p:cNvPr id="4" name="Footer Placeholder 3">
            <a:extLst>
              <a:ext uri="{FF2B5EF4-FFF2-40B4-BE49-F238E27FC236}">
                <a16:creationId xmlns:a16="http://schemas.microsoft.com/office/drawing/2014/main" id="{0DD1FFCD-1A2A-4088-BE20-A6D1D37D84A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578A2D5-7AB0-4615-9E3D-74F06C3264DE}"/>
              </a:ext>
            </a:extLst>
          </p:cNvPr>
          <p:cNvSpPr>
            <a:spLocks noGrp="1"/>
          </p:cNvSpPr>
          <p:nvPr>
            <p:ph type="sldNum" sz="quarter" idx="12"/>
          </p:nvPr>
        </p:nvSpPr>
        <p:spPr/>
        <p:txBody>
          <a:bodyPr/>
          <a:lstStyle/>
          <a:p>
            <a:fld id="{EB4B8DE2-A4E8-46E4-8BBF-D75455EFF32C}" type="slidenum">
              <a:rPr lang="en-US" smtClean="0"/>
              <a:pPr/>
              <a:t>‹#›</a:t>
            </a:fld>
            <a:endParaRPr lang="en-US" dirty="0"/>
          </a:p>
        </p:txBody>
      </p:sp>
      <p:sp>
        <p:nvSpPr>
          <p:cNvPr id="8" name="Rectangle 7">
            <a:extLst>
              <a:ext uri="{FF2B5EF4-FFF2-40B4-BE49-F238E27FC236}">
                <a16:creationId xmlns:a16="http://schemas.microsoft.com/office/drawing/2014/main" id="{6475ED2A-8C04-4285-BA00-CBCCE5D11C1E}"/>
              </a:ext>
            </a:extLst>
          </p:cNvPr>
          <p:cNvSpPr/>
          <p:nvPr userDrawn="1"/>
        </p:nvSpPr>
        <p:spPr>
          <a:xfrm>
            <a:off x="4812427" y="1354327"/>
            <a:ext cx="2569464" cy="4805840"/>
          </a:xfrm>
          <a:prstGeom prst="rect">
            <a:avLst/>
          </a:prstGeom>
          <a:ln w="9525">
            <a:solidFill>
              <a:schemeClr val="accent4"/>
            </a:solidFill>
          </a:ln>
        </p:spPr>
        <p:style>
          <a:lnRef idx="2">
            <a:schemeClr val="accent4">
              <a:shade val="50000"/>
            </a:schemeClr>
          </a:lnRef>
          <a:fillRef idx="1">
            <a:schemeClr val="accent4"/>
          </a:fillRef>
          <a:effectRef idx="0">
            <a:schemeClr val="accent4"/>
          </a:effectRef>
          <a:fontRef idx="minor">
            <a:schemeClr val="lt1"/>
          </a:fontRef>
        </p:style>
        <p:txBody>
          <a:bodyPr lIns="182880" tIns="45720" rIns="182880" rtlCol="0" anchor="ctr"/>
          <a:lstStyle/>
          <a:p>
            <a:pPr algn="ctr"/>
            <a:endParaRPr lang="en-US" dirty="0">
              <a:solidFill>
                <a:schemeClr val="bg1"/>
              </a:solidFill>
            </a:endParaRPr>
          </a:p>
        </p:txBody>
      </p:sp>
      <p:sp>
        <p:nvSpPr>
          <p:cNvPr id="9" name="Rectangle 8">
            <a:extLst>
              <a:ext uri="{FF2B5EF4-FFF2-40B4-BE49-F238E27FC236}">
                <a16:creationId xmlns:a16="http://schemas.microsoft.com/office/drawing/2014/main" id="{F8507A28-1A32-485D-A1B1-32380AF07D86}"/>
              </a:ext>
            </a:extLst>
          </p:cNvPr>
          <p:cNvSpPr/>
          <p:nvPr userDrawn="1"/>
        </p:nvSpPr>
        <p:spPr>
          <a:xfrm>
            <a:off x="619431" y="1371973"/>
            <a:ext cx="2569464" cy="4809744"/>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333F4E"/>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333F4E"/>
              </a:solidFill>
            </a:endParaRPr>
          </a:p>
          <a:p>
            <a:pPr algn="ctr"/>
            <a:endParaRPr lang="en-US" dirty="0">
              <a:solidFill>
                <a:schemeClr val="bg1"/>
              </a:solidFill>
            </a:endParaRPr>
          </a:p>
        </p:txBody>
      </p:sp>
      <p:sp>
        <p:nvSpPr>
          <p:cNvPr id="6" name="Rectangle 5">
            <a:extLst>
              <a:ext uri="{FF2B5EF4-FFF2-40B4-BE49-F238E27FC236}">
                <a16:creationId xmlns:a16="http://schemas.microsoft.com/office/drawing/2014/main" id="{4DE0983B-28DD-400D-A2C7-A0EE573D3AE5}"/>
              </a:ext>
            </a:extLst>
          </p:cNvPr>
          <p:cNvSpPr/>
          <p:nvPr userDrawn="1"/>
        </p:nvSpPr>
        <p:spPr>
          <a:xfrm>
            <a:off x="9002624" y="1354327"/>
            <a:ext cx="2569944" cy="4805840"/>
          </a:xfrm>
          <a:prstGeom prst="rect">
            <a:avLst/>
          </a:prstGeom>
          <a:solidFill>
            <a:schemeClr val="accent5"/>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lIns="182880" tIns="45720" rIns="182880" rtlCol="0" anchor="ctr"/>
          <a:lstStyle/>
          <a:p>
            <a:pPr algn="ctr"/>
            <a:endParaRPr lang="en-US" dirty="0">
              <a:solidFill>
                <a:schemeClr val="bg1"/>
              </a:solidFill>
            </a:endParaRPr>
          </a:p>
        </p:txBody>
      </p:sp>
      <p:sp>
        <p:nvSpPr>
          <p:cNvPr id="13" name="Text Placeholder 12">
            <a:extLst>
              <a:ext uri="{FF2B5EF4-FFF2-40B4-BE49-F238E27FC236}">
                <a16:creationId xmlns:a16="http://schemas.microsoft.com/office/drawing/2014/main" id="{58B108D1-C22F-4E4D-A8A8-C06A8712C4B9}"/>
              </a:ext>
            </a:extLst>
          </p:cNvPr>
          <p:cNvSpPr>
            <a:spLocks noGrp="1"/>
          </p:cNvSpPr>
          <p:nvPr>
            <p:ph type="body" sz="quarter" idx="13" hasCustomPrompt="1"/>
          </p:nvPr>
        </p:nvSpPr>
        <p:spPr>
          <a:xfrm>
            <a:off x="760413" y="1944299"/>
            <a:ext cx="2281170" cy="4119613"/>
          </a:xfrm>
        </p:spPr>
        <p:txBody>
          <a:bodyPr/>
          <a:lstStyle>
            <a:lvl1pPr marL="0" marR="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sz="1800">
                <a:solidFill>
                  <a:srgbClr val="333F4E"/>
                </a:solidFill>
              </a:defRPr>
            </a:lvl1pPr>
            <a:lvl2pPr>
              <a:defRPr>
                <a:solidFill>
                  <a:srgbClr val="333F4E"/>
                </a:solidFill>
              </a:defRPr>
            </a:lvl2pPr>
            <a:lvl3pPr>
              <a:defRPr>
                <a:solidFill>
                  <a:srgbClr val="333F4E"/>
                </a:solidFill>
              </a:defRPr>
            </a:lvl3pPr>
            <a:lvl4pPr>
              <a:defRPr>
                <a:solidFill>
                  <a:srgbClr val="333F4E"/>
                </a:solidFill>
              </a:defRPr>
            </a:lvl4pPr>
            <a:lvl5pPr>
              <a:defRPr>
                <a:solidFill>
                  <a:srgbClr val="333F4E"/>
                </a:solidFill>
              </a:defRPr>
            </a:lvl5pPr>
          </a:lstStyle>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r>
              <a:rPr lang="en-US" dirty="0"/>
              <a:t>Customer’s challenge. Should be no more than approximately 45 words. </a:t>
            </a:r>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p:txBody>
      </p:sp>
      <p:sp>
        <p:nvSpPr>
          <p:cNvPr id="17" name="Rectangle 16">
            <a:extLst>
              <a:ext uri="{FF2B5EF4-FFF2-40B4-BE49-F238E27FC236}">
                <a16:creationId xmlns:a16="http://schemas.microsoft.com/office/drawing/2014/main" id="{5E8EBFE0-82E2-4630-A679-8E9224CADCBA}"/>
              </a:ext>
            </a:extLst>
          </p:cNvPr>
          <p:cNvSpPr/>
          <p:nvPr userDrawn="1"/>
        </p:nvSpPr>
        <p:spPr>
          <a:xfrm>
            <a:off x="9033507" y="1"/>
            <a:ext cx="2548893" cy="12046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18" name="Picture Placeholder 10">
            <a:extLst>
              <a:ext uri="{FF2B5EF4-FFF2-40B4-BE49-F238E27FC236}">
                <a16:creationId xmlns:a16="http://schemas.microsoft.com/office/drawing/2014/main" id="{6BD167A2-0AAA-4654-AFD8-FBAFE3B6B674}"/>
              </a:ext>
            </a:extLst>
          </p:cNvPr>
          <p:cNvSpPr>
            <a:spLocks noGrp="1"/>
          </p:cNvSpPr>
          <p:nvPr>
            <p:ph type="pic" sz="quarter" idx="20" hasCustomPrompt="1"/>
          </p:nvPr>
        </p:nvSpPr>
        <p:spPr>
          <a:xfrm>
            <a:off x="9224701" y="378453"/>
            <a:ext cx="2133600" cy="480131"/>
          </a:xfrm>
        </p:spPr>
        <p:txBody>
          <a:bodyPr anchor="ctr"/>
          <a:lstStyle>
            <a:lvl1pPr marL="0" indent="0" algn="ctr">
              <a:buNone/>
              <a:defRPr>
                <a:solidFill>
                  <a:schemeClr val="bg2"/>
                </a:solidFill>
              </a:defRPr>
            </a:lvl1pPr>
          </a:lstStyle>
          <a:p>
            <a:r>
              <a:rPr lang="en-US" dirty="0"/>
              <a:t>Logo</a:t>
            </a:r>
          </a:p>
        </p:txBody>
      </p:sp>
      <p:sp>
        <p:nvSpPr>
          <p:cNvPr id="19" name="TextBox 18">
            <a:extLst>
              <a:ext uri="{FF2B5EF4-FFF2-40B4-BE49-F238E27FC236}">
                <a16:creationId xmlns:a16="http://schemas.microsoft.com/office/drawing/2014/main" id="{F8C07C26-366E-47DC-B2BB-D62AC7115EBC}"/>
              </a:ext>
            </a:extLst>
          </p:cNvPr>
          <p:cNvSpPr txBox="1"/>
          <p:nvPr userDrawn="1"/>
        </p:nvSpPr>
        <p:spPr>
          <a:xfrm>
            <a:off x="619431" y="1368485"/>
            <a:ext cx="2566118" cy="369332"/>
          </a:xfrm>
          <a:prstGeom prst="rect">
            <a:avLst/>
          </a:prstGeom>
          <a:solidFill>
            <a:schemeClr val="bg1"/>
          </a:solidFill>
          <a:ln>
            <a:solidFill>
              <a:schemeClr val="accent1"/>
            </a:solidFill>
          </a:ln>
        </p:spPr>
        <p:txBody>
          <a:bodyPr wrap="square" lIns="0" rIns="0" rtlCol="0">
            <a:spAutoFit/>
          </a:bodyPr>
          <a:lstStyle/>
          <a:p>
            <a:pPr algn="ctr"/>
            <a:r>
              <a:rPr lang="en-US" sz="1800" b="1" dirty="0">
                <a:solidFill>
                  <a:schemeClr val="tx1"/>
                </a:solidFill>
                <a:latin typeface="+mn-lt"/>
              </a:rPr>
              <a:t>CHALLENGE</a:t>
            </a:r>
            <a:endParaRPr lang="en-US" dirty="0">
              <a:solidFill>
                <a:schemeClr val="tx1"/>
              </a:solidFill>
            </a:endParaRPr>
          </a:p>
        </p:txBody>
      </p:sp>
      <p:sp>
        <p:nvSpPr>
          <p:cNvPr id="20" name="Text Placeholder 12">
            <a:extLst>
              <a:ext uri="{FF2B5EF4-FFF2-40B4-BE49-F238E27FC236}">
                <a16:creationId xmlns:a16="http://schemas.microsoft.com/office/drawing/2014/main" id="{C5407DBE-AAF6-432E-8540-D5ADE18F814E}"/>
              </a:ext>
            </a:extLst>
          </p:cNvPr>
          <p:cNvSpPr>
            <a:spLocks noGrp="1"/>
          </p:cNvSpPr>
          <p:nvPr>
            <p:ph type="body" sz="quarter" idx="21" hasCustomPrompt="1"/>
          </p:nvPr>
        </p:nvSpPr>
        <p:spPr>
          <a:xfrm>
            <a:off x="4955415" y="1906614"/>
            <a:ext cx="2281170" cy="4119613"/>
          </a:xfrm>
        </p:spPr>
        <p:txBody>
          <a:bodyPr/>
          <a:lstStyle>
            <a:lvl1pPr marL="0" marR="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sz="1800">
                <a:solidFill>
                  <a:srgbClr val="333F4E"/>
                </a:solidFill>
              </a:defRPr>
            </a:lvl1pPr>
            <a:lvl2pPr>
              <a:defRPr>
                <a:solidFill>
                  <a:srgbClr val="333F4E"/>
                </a:solidFill>
              </a:defRPr>
            </a:lvl2pPr>
            <a:lvl3pPr>
              <a:defRPr>
                <a:solidFill>
                  <a:srgbClr val="333F4E"/>
                </a:solidFill>
              </a:defRPr>
            </a:lvl3pPr>
            <a:lvl4pPr>
              <a:defRPr>
                <a:solidFill>
                  <a:srgbClr val="333F4E"/>
                </a:solidFill>
              </a:defRPr>
            </a:lvl4pPr>
            <a:lvl5pPr>
              <a:defRPr>
                <a:solidFill>
                  <a:srgbClr val="333F4E"/>
                </a:solidFill>
              </a:defRPr>
            </a:lvl5pPr>
          </a:lstStyle>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r>
              <a:rPr lang="en-US" dirty="0"/>
              <a:t>How the key services were used to solve the challenge. Should be no more than approximately 45 words.</a:t>
            </a:r>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p:txBody>
      </p:sp>
      <p:sp>
        <p:nvSpPr>
          <p:cNvPr id="21" name="TextBox 20">
            <a:extLst>
              <a:ext uri="{FF2B5EF4-FFF2-40B4-BE49-F238E27FC236}">
                <a16:creationId xmlns:a16="http://schemas.microsoft.com/office/drawing/2014/main" id="{8E574E6A-E4A1-4119-97EB-04F39BBD0977}"/>
              </a:ext>
            </a:extLst>
          </p:cNvPr>
          <p:cNvSpPr txBox="1"/>
          <p:nvPr userDrawn="1"/>
        </p:nvSpPr>
        <p:spPr>
          <a:xfrm>
            <a:off x="4811782" y="1355130"/>
            <a:ext cx="2558731" cy="369332"/>
          </a:xfrm>
          <a:prstGeom prst="rect">
            <a:avLst/>
          </a:prstGeom>
          <a:solidFill>
            <a:schemeClr val="bg1"/>
          </a:solidFill>
          <a:ln>
            <a:solidFill>
              <a:schemeClr val="accent4"/>
            </a:solidFill>
          </a:ln>
        </p:spPr>
        <p:txBody>
          <a:bodyPr wrap="square" lIns="0" rIns="0" rtlCol="0">
            <a:spAutoFit/>
          </a:bodyPr>
          <a:lstStyle/>
          <a:p>
            <a:pPr algn="ctr"/>
            <a:r>
              <a:rPr lang="en-US" sz="1800" b="1" dirty="0">
                <a:solidFill>
                  <a:schemeClr val="tx1"/>
                </a:solidFill>
                <a:latin typeface="+mn-lt"/>
              </a:rPr>
              <a:t>SOLUTION</a:t>
            </a:r>
            <a:endParaRPr lang="en-US" dirty="0">
              <a:solidFill>
                <a:schemeClr val="tx1"/>
              </a:solidFill>
            </a:endParaRPr>
          </a:p>
        </p:txBody>
      </p:sp>
      <p:sp>
        <p:nvSpPr>
          <p:cNvPr id="23" name="Text Placeholder 12">
            <a:extLst>
              <a:ext uri="{FF2B5EF4-FFF2-40B4-BE49-F238E27FC236}">
                <a16:creationId xmlns:a16="http://schemas.microsoft.com/office/drawing/2014/main" id="{5BEEC055-BB63-4E2E-82EB-059B3D4BCE23}"/>
              </a:ext>
            </a:extLst>
          </p:cNvPr>
          <p:cNvSpPr>
            <a:spLocks noGrp="1"/>
          </p:cNvSpPr>
          <p:nvPr>
            <p:ph type="body" sz="quarter" idx="22" hasCustomPrompt="1"/>
          </p:nvPr>
        </p:nvSpPr>
        <p:spPr>
          <a:xfrm>
            <a:off x="9147432" y="1925527"/>
            <a:ext cx="2281170" cy="4009029"/>
          </a:xfrm>
        </p:spPr>
        <p:txBody>
          <a:bodyPr/>
          <a:lstStyle>
            <a:lvl1pPr marL="285750" marR="0" indent="-285750" algn="l" defTabSz="914400" rtl="0" eaLnBrk="1" fontAlgn="auto" latinLnBrk="0" hangingPunct="1">
              <a:lnSpc>
                <a:spcPct val="90000"/>
              </a:lnSpc>
              <a:spcBef>
                <a:spcPts val="0"/>
              </a:spcBef>
              <a:spcAft>
                <a:spcPts val="1200"/>
              </a:spcAft>
              <a:buClrTx/>
              <a:buSzPct val="90000"/>
              <a:buFont typeface="Wingdings" panose="05000000000000000000" pitchFamily="2" charset="2"/>
              <a:buChar char="ü"/>
              <a:tabLst/>
              <a:defRPr sz="1800">
                <a:solidFill>
                  <a:srgbClr val="333F4E"/>
                </a:solidFill>
              </a:defRPr>
            </a:lvl1pPr>
            <a:lvl2pPr>
              <a:defRPr>
                <a:solidFill>
                  <a:srgbClr val="333F4E"/>
                </a:solidFill>
              </a:defRPr>
            </a:lvl2pPr>
            <a:lvl3pPr>
              <a:defRPr>
                <a:solidFill>
                  <a:srgbClr val="333F4E"/>
                </a:solidFill>
              </a:defRPr>
            </a:lvl3pPr>
            <a:lvl4pPr>
              <a:defRPr>
                <a:solidFill>
                  <a:srgbClr val="333F4E"/>
                </a:solidFill>
              </a:defRPr>
            </a:lvl4pPr>
            <a:lvl5pPr>
              <a:defRPr>
                <a:solidFill>
                  <a:srgbClr val="333F4E"/>
                </a:solidFill>
              </a:defRPr>
            </a:lvl5pPr>
          </a:lstStyle>
          <a:p>
            <a:pPr lvl="0"/>
            <a:r>
              <a:rPr lang="en-US" dirty="0"/>
              <a:t>Include outcome and key takeaways using this checkmark bullet format.</a:t>
            </a:r>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p:txBody>
      </p:sp>
      <p:sp>
        <p:nvSpPr>
          <p:cNvPr id="24" name="TextBox 23">
            <a:extLst>
              <a:ext uri="{FF2B5EF4-FFF2-40B4-BE49-F238E27FC236}">
                <a16:creationId xmlns:a16="http://schemas.microsoft.com/office/drawing/2014/main" id="{D871A48C-F6B0-4D2D-85FA-EE6E0602922F}"/>
              </a:ext>
            </a:extLst>
          </p:cNvPr>
          <p:cNvSpPr txBox="1"/>
          <p:nvPr userDrawn="1"/>
        </p:nvSpPr>
        <p:spPr>
          <a:xfrm>
            <a:off x="9003268" y="1349178"/>
            <a:ext cx="2569300" cy="369332"/>
          </a:xfrm>
          <a:prstGeom prst="rect">
            <a:avLst/>
          </a:prstGeom>
          <a:solidFill>
            <a:schemeClr val="bg1"/>
          </a:solidFill>
          <a:ln>
            <a:solidFill>
              <a:schemeClr val="accent5"/>
            </a:solidFill>
          </a:ln>
        </p:spPr>
        <p:txBody>
          <a:bodyPr wrap="square" lIns="0" rIns="0" rtlCol="0">
            <a:spAutoFit/>
          </a:bodyPr>
          <a:lstStyle/>
          <a:p>
            <a:pPr algn="ctr"/>
            <a:r>
              <a:rPr lang="en-US" sz="1800" b="1" dirty="0">
                <a:solidFill>
                  <a:schemeClr val="tx1"/>
                </a:solidFill>
                <a:latin typeface="+mn-lt"/>
              </a:rPr>
              <a:t>OUTCOME</a:t>
            </a:r>
            <a:endParaRPr lang="en-US" dirty="0">
              <a:solidFill>
                <a:schemeClr val="tx1"/>
              </a:solidFill>
            </a:endParaRPr>
          </a:p>
        </p:txBody>
      </p:sp>
      <p:sp>
        <p:nvSpPr>
          <p:cNvPr id="7" name="Graphic 9">
            <a:extLst>
              <a:ext uri="{FF2B5EF4-FFF2-40B4-BE49-F238E27FC236}">
                <a16:creationId xmlns:a16="http://schemas.microsoft.com/office/drawing/2014/main" id="{56B9D3EA-0450-234A-23C8-A3C73E32DE7A}"/>
              </a:ext>
            </a:extLst>
          </p:cNvPr>
          <p:cNvSpPr/>
          <p:nvPr userDrawn="1"/>
        </p:nvSpPr>
        <p:spPr>
          <a:xfrm>
            <a:off x="3582363" y="3300817"/>
            <a:ext cx="836596" cy="979860"/>
          </a:xfrm>
          <a:custGeom>
            <a:avLst/>
            <a:gdLst>
              <a:gd name="connsiteX0" fmla="*/ 436418 w 1064600"/>
              <a:gd name="connsiteY0" fmla="*/ 0 h 1246909"/>
              <a:gd name="connsiteX1" fmla="*/ 815228 w 1064600"/>
              <a:gd name="connsiteY1" fmla="*/ 623455 h 1246909"/>
              <a:gd name="connsiteX2" fmla="*/ 436418 w 1064600"/>
              <a:gd name="connsiteY2" fmla="*/ 1246909 h 1246909"/>
              <a:gd name="connsiteX3" fmla="*/ 685800 w 1064600"/>
              <a:gd name="connsiteY3" fmla="*/ 1246909 h 1246909"/>
              <a:gd name="connsiteX4" fmla="*/ 1064601 w 1064600"/>
              <a:gd name="connsiteY4" fmla="*/ 623455 h 1246909"/>
              <a:gd name="connsiteX5" fmla="*/ 685800 w 1064600"/>
              <a:gd name="connsiteY5" fmla="*/ 0 h 1246909"/>
              <a:gd name="connsiteX6" fmla="*/ 436418 w 1064600"/>
              <a:gd name="connsiteY6" fmla="*/ 0 h 1246909"/>
              <a:gd name="connsiteX7" fmla="*/ 0 w 1064600"/>
              <a:gd name="connsiteY7" fmla="*/ 0 h 1246909"/>
              <a:gd name="connsiteX8" fmla="*/ 378801 w 1064600"/>
              <a:gd name="connsiteY8" fmla="*/ 623455 h 1246909"/>
              <a:gd name="connsiteX9" fmla="*/ 0 w 1064600"/>
              <a:gd name="connsiteY9" fmla="*/ 1246909 h 1246909"/>
              <a:gd name="connsiteX10" fmla="*/ 249382 w 1064600"/>
              <a:gd name="connsiteY10" fmla="*/ 1246909 h 1246909"/>
              <a:gd name="connsiteX11" fmla="*/ 628191 w 1064600"/>
              <a:gd name="connsiteY11" fmla="*/ 623455 h 1246909"/>
              <a:gd name="connsiteX12" fmla="*/ 249382 w 1064600"/>
              <a:gd name="connsiteY12" fmla="*/ 0 h 1246909"/>
              <a:gd name="connsiteX13" fmla="*/ 0 w 1064600"/>
              <a:gd name="connsiteY13" fmla="*/ 0 h 124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4600" h="1246909">
                <a:moveTo>
                  <a:pt x="436418" y="0"/>
                </a:moveTo>
                <a:lnTo>
                  <a:pt x="815228" y="623455"/>
                </a:lnTo>
                <a:lnTo>
                  <a:pt x="436418" y="1246909"/>
                </a:lnTo>
                <a:lnTo>
                  <a:pt x="685800" y="1246909"/>
                </a:lnTo>
                <a:lnTo>
                  <a:pt x="1064601" y="623455"/>
                </a:lnTo>
                <a:lnTo>
                  <a:pt x="685800" y="0"/>
                </a:lnTo>
                <a:lnTo>
                  <a:pt x="436418" y="0"/>
                </a:lnTo>
                <a:moveTo>
                  <a:pt x="0" y="0"/>
                </a:moveTo>
                <a:lnTo>
                  <a:pt x="378801" y="623455"/>
                </a:lnTo>
                <a:lnTo>
                  <a:pt x="0" y="1246909"/>
                </a:lnTo>
                <a:lnTo>
                  <a:pt x="249382" y="1246909"/>
                </a:lnTo>
                <a:lnTo>
                  <a:pt x="628191" y="623455"/>
                </a:lnTo>
                <a:lnTo>
                  <a:pt x="249382" y="0"/>
                </a:lnTo>
                <a:lnTo>
                  <a:pt x="0" y="0"/>
                </a:lnTo>
              </a:path>
            </a:pathLst>
          </a:custGeom>
          <a:gradFill flip="none" rotWithShape="1">
            <a:gsLst>
              <a:gs pos="5000">
                <a:schemeClr val="accent1"/>
              </a:gs>
              <a:gs pos="95000">
                <a:schemeClr val="accent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10" name="Graphic 9">
            <a:extLst>
              <a:ext uri="{FF2B5EF4-FFF2-40B4-BE49-F238E27FC236}">
                <a16:creationId xmlns:a16="http://schemas.microsoft.com/office/drawing/2014/main" id="{EDD1A2FB-C9F0-9D64-4A7B-5D09A9CB82F7}"/>
              </a:ext>
            </a:extLst>
          </p:cNvPr>
          <p:cNvSpPr/>
          <p:nvPr userDrawn="1"/>
        </p:nvSpPr>
        <p:spPr>
          <a:xfrm>
            <a:off x="7773710" y="3300817"/>
            <a:ext cx="836596" cy="979860"/>
          </a:xfrm>
          <a:custGeom>
            <a:avLst/>
            <a:gdLst>
              <a:gd name="connsiteX0" fmla="*/ 436418 w 1064600"/>
              <a:gd name="connsiteY0" fmla="*/ 0 h 1246909"/>
              <a:gd name="connsiteX1" fmla="*/ 815228 w 1064600"/>
              <a:gd name="connsiteY1" fmla="*/ 623455 h 1246909"/>
              <a:gd name="connsiteX2" fmla="*/ 436418 w 1064600"/>
              <a:gd name="connsiteY2" fmla="*/ 1246909 h 1246909"/>
              <a:gd name="connsiteX3" fmla="*/ 685800 w 1064600"/>
              <a:gd name="connsiteY3" fmla="*/ 1246909 h 1246909"/>
              <a:gd name="connsiteX4" fmla="*/ 1064601 w 1064600"/>
              <a:gd name="connsiteY4" fmla="*/ 623455 h 1246909"/>
              <a:gd name="connsiteX5" fmla="*/ 685800 w 1064600"/>
              <a:gd name="connsiteY5" fmla="*/ 0 h 1246909"/>
              <a:gd name="connsiteX6" fmla="*/ 436418 w 1064600"/>
              <a:gd name="connsiteY6" fmla="*/ 0 h 1246909"/>
              <a:gd name="connsiteX7" fmla="*/ 0 w 1064600"/>
              <a:gd name="connsiteY7" fmla="*/ 0 h 1246909"/>
              <a:gd name="connsiteX8" fmla="*/ 378801 w 1064600"/>
              <a:gd name="connsiteY8" fmla="*/ 623455 h 1246909"/>
              <a:gd name="connsiteX9" fmla="*/ 0 w 1064600"/>
              <a:gd name="connsiteY9" fmla="*/ 1246909 h 1246909"/>
              <a:gd name="connsiteX10" fmla="*/ 249382 w 1064600"/>
              <a:gd name="connsiteY10" fmla="*/ 1246909 h 1246909"/>
              <a:gd name="connsiteX11" fmla="*/ 628191 w 1064600"/>
              <a:gd name="connsiteY11" fmla="*/ 623455 h 1246909"/>
              <a:gd name="connsiteX12" fmla="*/ 249382 w 1064600"/>
              <a:gd name="connsiteY12" fmla="*/ 0 h 1246909"/>
              <a:gd name="connsiteX13" fmla="*/ 0 w 1064600"/>
              <a:gd name="connsiteY13" fmla="*/ 0 h 124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4600" h="1246909">
                <a:moveTo>
                  <a:pt x="436418" y="0"/>
                </a:moveTo>
                <a:lnTo>
                  <a:pt x="815228" y="623455"/>
                </a:lnTo>
                <a:lnTo>
                  <a:pt x="436418" y="1246909"/>
                </a:lnTo>
                <a:lnTo>
                  <a:pt x="685800" y="1246909"/>
                </a:lnTo>
                <a:lnTo>
                  <a:pt x="1064601" y="623455"/>
                </a:lnTo>
                <a:lnTo>
                  <a:pt x="685800" y="0"/>
                </a:lnTo>
                <a:lnTo>
                  <a:pt x="436418" y="0"/>
                </a:lnTo>
                <a:moveTo>
                  <a:pt x="0" y="0"/>
                </a:moveTo>
                <a:lnTo>
                  <a:pt x="378801" y="623455"/>
                </a:lnTo>
                <a:lnTo>
                  <a:pt x="0" y="1246909"/>
                </a:lnTo>
                <a:lnTo>
                  <a:pt x="249382" y="1246909"/>
                </a:lnTo>
                <a:lnTo>
                  <a:pt x="628191" y="623455"/>
                </a:lnTo>
                <a:lnTo>
                  <a:pt x="249382" y="0"/>
                </a:lnTo>
                <a:lnTo>
                  <a:pt x="0" y="0"/>
                </a:lnTo>
              </a:path>
            </a:pathLst>
          </a:custGeom>
          <a:gradFill flip="none" rotWithShape="1">
            <a:gsLst>
              <a:gs pos="5000">
                <a:schemeClr val="accent4"/>
              </a:gs>
              <a:gs pos="95000">
                <a:schemeClr val="accent5"/>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endParaRPr lang="en-US" dirty="0">
              <a:solidFill>
                <a:schemeClr val="bg1"/>
              </a:solidFill>
            </a:endParaRPr>
          </a:p>
        </p:txBody>
      </p:sp>
    </p:spTree>
    <p:extLst>
      <p:ext uri="{BB962C8B-B14F-4D97-AF65-F5344CB8AC3E}">
        <p14:creationId xmlns:p14="http://schemas.microsoft.com/office/powerpoint/2010/main" val="54360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816">
          <p15:clr>
            <a:srgbClr val="FBAE40"/>
          </p15:clr>
        </p15:guide>
        <p15:guide id="2" orient="horz" pos="2544">
          <p15:clr>
            <a:srgbClr val="FBAE40"/>
          </p15:clr>
        </p15:guide>
      </p15:sldGuideLst>
    </p:ext>
  </p:extLst>
</p:sldLayout>
</file>

<file path=ppt/slideLayouts/slideLayout458.xml><?xml version="1.0" encoding="utf-8"?>
<p:sldLayout xmlns:a="http://schemas.openxmlformats.org/drawingml/2006/main" xmlns:r="http://schemas.openxmlformats.org/officeDocument/2006/relationships" xmlns:p="http://schemas.openxmlformats.org/presentationml/2006/main" showMasterSp="0" preserve="1" userDrawn="1">
  <p:cSld name="Customer: Text and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5CB8110-A861-4247-8A59-F111C2059259}"/>
              </a:ext>
            </a:extLst>
          </p:cNvPr>
          <p:cNvSpPr>
            <a:spLocks noGrp="1"/>
          </p:cNvSpPr>
          <p:nvPr>
            <p:ph type="pic" sz="quarter" idx="21" hasCustomPrompt="1"/>
          </p:nvPr>
        </p:nvSpPr>
        <p:spPr>
          <a:xfrm>
            <a:off x="5929313" y="1"/>
            <a:ext cx="6262687" cy="6857999"/>
          </a:xfrm>
        </p:spPr>
        <p:txBody>
          <a:bodyPr/>
          <a:lstStyle>
            <a:lvl1pPr marL="0" indent="0">
              <a:buNone/>
              <a:defRPr/>
            </a:lvl1pPr>
          </a:lstStyle>
          <a:p>
            <a:r>
              <a:rPr lang="en-US" dirty="0"/>
              <a:t>Insert photo here</a:t>
            </a:r>
          </a:p>
        </p:txBody>
      </p:sp>
      <p:sp>
        <p:nvSpPr>
          <p:cNvPr id="31" name="Text Placeholder 39">
            <a:extLst>
              <a:ext uri="{FF2B5EF4-FFF2-40B4-BE49-F238E27FC236}">
                <a16:creationId xmlns:a16="http://schemas.microsoft.com/office/drawing/2014/main" id="{21E213B1-38E1-4F0C-B65C-415B0EEFD800}"/>
              </a:ext>
            </a:extLst>
          </p:cNvPr>
          <p:cNvSpPr>
            <a:spLocks noGrp="1"/>
          </p:cNvSpPr>
          <p:nvPr>
            <p:ph type="body" sz="quarter" idx="19" hasCustomPrompt="1"/>
          </p:nvPr>
        </p:nvSpPr>
        <p:spPr>
          <a:xfrm>
            <a:off x="5929313" y="4572000"/>
            <a:ext cx="6262687" cy="2286000"/>
          </a:xfrm>
          <a:gradFill>
            <a:gsLst>
              <a:gs pos="1000">
                <a:srgbClr val="000000">
                  <a:alpha val="0"/>
                </a:srgbClr>
              </a:gs>
              <a:gs pos="100000">
                <a:srgbClr val="000000"/>
              </a:gs>
            </a:gsLst>
            <a:lin ang="5400000" scaled="1"/>
          </a:gradFill>
        </p:spPr>
        <p:txBody>
          <a:bodyPr anchor="b" anchorCtr="0"/>
          <a:lstStyle>
            <a:lvl1pPr marL="0" indent="0" algn="ctr">
              <a:buNone/>
              <a:defRPr sz="2000">
                <a:noFill/>
              </a:defRPr>
            </a:lvl1pPr>
          </a:lstStyle>
          <a:p>
            <a:pPr lvl="0"/>
            <a:r>
              <a:rPr lang="en-US" dirty="0"/>
              <a:t>To mask photo</a:t>
            </a:r>
          </a:p>
        </p:txBody>
      </p:sp>
      <p:sp>
        <p:nvSpPr>
          <p:cNvPr id="25" name="Rectangle 24">
            <a:extLst>
              <a:ext uri="{FF2B5EF4-FFF2-40B4-BE49-F238E27FC236}">
                <a16:creationId xmlns:a16="http://schemas.microsoft.com/office/drawing/2014/main" id="{B897FE5D-4E6F-028B-FE64-5BAB11BAB0D4}"/>
              </a:ext>
            </a:extLst>
          </p:cNvPr>
          <p:cNvSpPr/>
          <p:nvPr userDrawn="1"/>
        </p:nvSpPr>
        <p:spPr>
          <a:xfrm>
            <a:off x="609600" y="5039553"/>
            <a:ext cx="5172075" cy="11430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24" name="Rectangle 23">
            <a:extLst>
              <a:ext uri="{FF2B5EF4-FFF2-40B4-BE49-F238E27FC236}">
                <a16:creationId xmlns:a16="http://schemas.microsoft.com/office/drawing/2014/main" id="{421E01F8-DA12-D5D5-2C61-54355F8271DD}"/>
              </a:ext>
            </a:extLst>
          </p:cNvPr>
          <p:cNvSpPr/>
          <p:nvPr userDrawn="1"/>
        </p:nvSpPr>
        <p:spPr>
          <a:xfrm>
            <a:off x="609600" y="3358202"/>
            <a:ext cx="5172075" cy="1463040"/>
          </a:xfrm>
          <a:prstGeom prst="rect">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23" name="Rectangle 22">
            <a:extLst>
              <a:ext uri="{FF2B5EF4-FFF2-40B4-BE49-F238E27FC236}">
                <a16:creationId xmlns:a16="http://schemas.microsoft.com/office/drawing/2014/main" id="{013A604F-7BF4-D707-0263-65C8DC5100F7}"/>
              </a:ext>
            </a:extLst>
          </p:cNvPr>
          <p:cNvSpPr/>
          <p:nvPr userDrawn="1"/>
        </p:nvSpPr>
        <p:spPr>
          <a:xfrm>
            <a:off x="609600" y="1669137"/>
            <a:ext cx="5172075" cy="146304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98958B0B-DA7E-16DE-7572-0624C0320464}"/>
              </a:ext>
            </a:extLst>
          </p:cNvPr>
          <p:cNvSpPr>
            <a:spLocks noGrp="1"/>
          </p:cNvSpPr>
          <p:nvPr>
            <p:ph type="title" hasCustomPrompt="1"/>
          </p:nvPr>
        </p:nvSpPr>
        <p:spPr>
          <a:xfrm>
            <a:off x="599768" y="373203"/>
            <a:ext cx="5181907" cy="978729"/>
          </a:xfrm>
        </p:spPr>
        <p:txBody>
          <a:bodyPr/>
          <a:lstStyle>
            <a:lvl1pPr>
              <a:defRPr/>
            </a:lvl1pPr>
          </a:lstStyle>
          <a:p>
            <a:r>
              <a:rPr lang="en-US" dirty="0"/>
              <a:t>Customer name and the outcome</a:t>
            </a:r>
          </a:p>
        </p:txBody>
      </p:sp>
      <p:sp>
        <p:nvSpPr>
          <p:cNvPr id="3" name="Date Placeholder 2">
            <a:extLst>
              <a:ext uri="{FF2B5EF4-FFF2-40B4-BE49-F238E27FC236}">
                <a16:creationId xmlns:a16="http://schemas.microsoft.com/office/drawing/2014/main" id="{30A3D18E-84A6-B036-343B-E3CB12C4265A}"/>
              </a:ext>
            </a:extLst>
          </p:cNvPr>
          <p:cNvSpPr>
            <a:spLocks noGrp="1"/>
          </p:cNvSpPr>
          <p:nvPr>
            <p:ph type="dt" sz="half" idx="10"/>
          </p:nvPr>
        </p:nvSpPr>
        <p:spPr/>
        <p:txBody>
          <a:bodyPr/>
          <a:lstStyle/>
          <a:p>
            <a:fld id="{CC38AF8D-6DFD-4AB5-AC79-6864FE907033}" type="datetime1">
              <a:rPr lang="en-US" smtClean="0"/>
              <a:t>5/28/25</a:t>
            </a:fld>
            <a:endParaRPr lang="en-US" dirty="0"/>
          </a:p>
        </p:txBody>
      </p:sp>
      <p:sp>
        <p:nvSpPr>
          <p:cNvPr id="4" name="Footer Placeholder 3">
            <a:extLst>
              <a:ext uri="{FF2B5EF4-FFF2-40B4-BE49-F238E27FC236}">
                <a16:creationId xmlns:a16="http://schemas.microsoft.com/office/drawing/2014/main" id="{CCB13D2F-A0EA-3F45-8FA2-FC0B7FE8BB4B}"/>
              </a:ext>
            </a:extLst>
          </p:cNvPr>
          <p:cNvSpPr>
            <a:spLocks noGrp="1"/>
          </p:cNvSpPr>
          <p:nvPr>
            <p:ph type="ftr" sz="quarter" idx="11"/>
          </p:nvPr>
        </p:nvSpPr>
        <p:spPr/>
        <p:txBody>
          <a:bodyPr/>
          <a:lstStyle/>
          <a:p>
            <a:endParaRPr lang="en-US" dirty="0"/>
          </a:p>
        </p:txBody>
      </p:sp>
      <p:pic>
        <p:nvPicPr>
          <p:cNvPr id="9" name="Picture 8">
            <a:extLst>
              <a:ext uri="{FF2B5EF4-FFF2-40B4-BE49-F238E27FC236}">
                <a16:creationId xmlns:a16="http://schemas.microsoft.com/office/drawing/2014/main" id="{AC607D9C-0B53-9779-DC0C-34FF76039E8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4360" y="6335089"/>
            <a:ext cx="348827" cy="208700"/>
          </a:xfrm>
          <a:prstGeom prst="rect">
            <a:avLst/>
          </a:prstGeom>
        </p:spPr>
      </p:pic>
      <p:sp>
        <p:nvSpPr>
          <p:cNvPr id="10" name="TextBox 9">
            <a:extLst>
              <a:ext uri="{FF2B5EF4-FFF2-40B4-BE49-F238E27FC236}">
                <a16:creationId xmlns:a16="http://schemas.microsoft.com/office/drawing/2014/main" id="{0F7672EB-A5C2-53E0-0F7B-0A453E94A8DD}"/>
              </a:ext>
            </a:extLst>
          </p:cNvPr>
          <p:cNvSpPr txBox="1"/>
          <p:nvPr userDrawn="1"/>
        </p:nvSpPr>
        <p:spPr>
          <a:xfrm>
            <a:off x="1885919" y="6389813"/>
            <a:ext cx="2598788" cy="184666"/>
          </a:xfrm>
          <a:prstGeom prst="rect">
            <a:avLst/>
          </a:prstGeom>
          <a:noFill/>
        </p:spPr>
        <p:txBody>
          <a:bodyPr wrap="none" rtlCol="0">
            <a:spAutoFit/>
          </a:bodyPr>
          <a:lstStyle/>
          <a:p>
            <a:pPr algn="ctr"/>
            <a:r>
              <a:rPr lang="en-US" sz="600" dirty="0"/>
              <a:t>© 2023, Amazon Web Services, Inc. or its affiliates. All rights reserved.</a:t>
            </a:r>
          </a:p>
        </p:txBody>
      </p:sp>
      <p:sp useBgFill="1">
        <p:nvSpPr>
          <p:cNvPr id="18" name="TextBox 17">
            <a:extLst>
              <a:ext uri="{FF2B5EF4-FFF2-40B4-BE49-F238E27FC236}">
                <a16:creationId xmlns:a16="http://schemas.microsoft.com/office/drawing/2014/main" id="{1A7712A7-8043-875D-716F-3795FFAAFB59}"/>
              </a:ext>
            </a:extLst>
          </p:cNvPr>
          <p:cNvSpPr txBox="1"/>
          <p:nvPr userDrawn="1"/>
        </p:nvSpPr>
        <p:spPr>
          <a:xfrm>
            <a:off x="2587030" y="1566263"/>
            <a:ext cx="1207382" cy="215444"/>
          </a:xfrm>
          <a:prstGeom prst="rect">
            <a:avLst/>
          </a:prstGeom>
        </p:spPr>
        <p:txBody>
          <a:bodyPr wrap="none" lIns="91440" tIns="0" rIns="91440" bIns="0" rtlCol="0">
            <a:spAutoFit/>
          </a:bodyPr>
          <a:lstStyle/>
          <a:p>
            <a:pPr algn="ctr"/>
            <a:r>
              <a:rPr lang="en-US" sz="1400" b="1" cap="all" baseline="0" dirty="0">
                <a:solidFill>
                  <a:schemeClr val="accent1"/>
                </a:solidFill>
              </a:rPr>
              <a:t>Challenge</a:t>
            </a:r>
          </a:p>
        </p:txBody>
      </p:sp>
      <p:sp useBgFill="1">
        <p:nvSpPr>
          <p:cNvPr id="19" name="TextBox 18">
            <a:extLst>
              <a:ext uri="{FF2B5EF4-FFF2-40B4-BE49-F238E27FC236}">
                <a16:creationId xmlns:a16="http://schemas.microsoft.com/office/drawing/2014/main" id="{BE244206-F201-41C1-7A5C-13F4B129490E}"/>
              </a:ext>
            </a:extLst>
          </p:cNvPr>
          <p:cNvSpPr txBox="1"/>
          <p:nvPr userDrawn="1"/>
        </p:nvSpPr>
        <p:spPr>
          <a:xfrm>
            <a:off x="2640731" y="3261178"/>
            <a:ext cx="1099981" cy="215444"/>
          </a:xfrm>
          <a:prstGeom prst="rect">
            <a:avLst/>
          </a:prstGeom>
        </p:spPr>
        <p:txBody>
          <a:bodyPr wrap="none" lIns="91440" tIns="0" rIns="91440" bIns="0" rtlCol="0">
            <a:spAutoFit/>
          </a:bodyPr>
          <a:lstStyle/>
          <a:p>
            <a:pPr algn="ctr"/>
            <a:r>
              <a:rPr lang="en-US" sz="1400" b="1" cap="all" baseline="0" dirty="0">
                <a:solidFill>
                  <a:schemeClr val="accent4"/>
                </a:solidFill>
              </a:rPr>
              <a:t>Solution</a:t>
            </a:r>
          </a:p>
        </p:txBody>
      </p:sp>
      <p:sp useBgFill="1">
        <p:nvSpPr>
          <p:cNvPr id="20" name="TextBox 19">
            <a:extLst>
              <a:ext uri="{FF2B5EF4-FFF2-40B4-BE49-F238E27FC236}">
                <a16:creationId xmlns:a16="http://schemas.microsoft.com/office/drawing/2014/main" id="{E9D538D4-BF0B-5CD3-C104-819B7294B922}"/>
              </a:ext>
            </a:extLst>
          </p:cNvPr>
          <p:cNvSpPr txBox="1"/>
          <p:nvPr userDrawn="1"/>
        </p:nvSpPr>
        <p:spPr>
          <a:xfrm>
            <a:off x="2651952" y="4956097"/>
            <a:ext cx="1077539" cy="215444"/>
          </a:xfrm>
          <a:prstGeom prst="rect">
            <a:avLst/>
          </a:prstGeom>
        </p:spPr>
        <p:txBody>
          <a:bodyPr wrap="none" lIns="91440" tIns="0" rIns="91440" bIns="0" rtlCol="0">
            <a:spAutoFit/>
          </a:bodyPr>
          <a:lstStyle/>
          <a:p>
            <a:pPr algn="ctr"/>
            <a:r>
              <a:rPr lang="en-US" sz="1400" b="1" cap="all" baseline="0" dirty="0">
                <a:solidFill>
                  <a:schemeClr val="accent3"/>
                </a:solidFill>
              </a:rPr>
              <a:t>Outcome</a:t>
            </a:r>
          </a:p>
        </p:txBody>
      </p:sp>
      <p:sp>
        <p:nvSpPr>
          <p:cNvPr id="28" name="Text Placeholder 27">
            <a:extLst>
              <a:ext uri="{FF2B5EF4-FFF2-40B4-BE49-F238E27FC236}">
                <a16:creationId xmlns:a16="http://schemas.microsoft.com/office/drawing/2014/main" id="{EE981892-2D5B-BEA2-81D0-CF1B05038B0C}"/>
              </a:ext>
            </a:extLst>
          </p:cNvPr>
          <p:cNvSpPr>
            <a:spLocks noGrp="1"/>
          </p:cNvSpPr>
          <p:nvPr>
            <p:ph type="body" sz="quarter" idx="13" hasCustomPrompt="1"/>
          </p:nvPr>
        </p:nvSpPr>
        <p:spPr>
          <a:xfrm>
            <a:off x="738188" y="1781174"/>
            <a:ext cx="4954587" cy="1286506"/>
          </a:xfrm>
        </p:spPr>
        <p:txBody>
          <a:bodyPr/>
          <a:lstStyle>
            <a:lvl1pPr marL="0" marR="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sz="1600"/>
            </a:lvl1pPr>
            <a:lvl2pPr marL="285750" indent="0">
              <a:buNone/>
              <a:defRPr/>
            </a:lvl2pPr>
          </a:lstStyle>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r>
              <a:rPr lang="en-US" dirty="0"/>
              <a:t>Customer’s challenge. Should be no more than approximately 30 words. </a:t>
            </a:r>
          </a:p>
          <a:p>
            <a:pPr marL="0" marR="0" lvl="0" indent="0" algn="l" defTabSz="914400" rtl="0" eaLnBrk="1" fontAlgn="auto" latinLnBrk="0" hangingPunct="1">
              <a:lnSpc>
                <a:spcPct val="90000"/>
              </a:lnSpc>
              <a:spcBef>
                <a:spcPts val="0"/>
              </a:spcBef>
              <a:spcAft>
                <a:spcPts val="1200"/>
              </a:spcAft>
              <a:buClrTx/>
              <a:buSzPct val="90000"/>
              <a:buFont typeface="Arial" panose="020B0604020202020204" pitchFamily="34" charset="0"/>
              <a:buNone/>
              <a:tabLst/>
              <a:defRPr/>
            </a:pPr>
            <a:endParaRPr lang="en-US" dirty="0"/>
          </a:p>
          <a:p>
            <a:pPr lvl="0"/>
            <a:endParaRPr lang="en-US" dirty="0"/>
          </a:p>
        </p:txBody>
      </p:sp>
      <p:sp>
        <p:nvSpPr>
          <p:cNvPr id="30" name="Text Placeholder 29">
            <a:extLst>
              <a:ext uri="{FF2B5EF4-FFF2-40B4-BE49-F238E27FC236}">
                <a16:creationId xmlns:a16="http://schemas.microsoft.com/office/drawing/2014/main" id="{D93FBDCF-AF16-772B-A8F7-A0DF49B5D20C}"/>
              </a:ext>
            </a:extLst>
          </p:cNvPr>
          <p:cNvSpPr>
            <a:spLocks noGrp="1"/>
          </p:cNvSpPr>
          <p:nvPr>
            <p:ph type="body" sz="quarter" idx="14" hasCustomPrompt="1"/>
          </p:nvPr>
        </p:nvSpPr>
        <p:spPr>
          <a:xfrm>
            <a:off x="738187" y="3506930"/>
            <a:ext cx="4954588" cy="1153852"/>
          </a:xfrm>
        </p:spPr>
        <p:txBody>
          <a:bodyPr/>
          <a:lstStyle>
            <a:lvl1pPr marL="0" indent="0">
              <a:buNone/>
              <a:defRPr sz="1600"/>
            </a:lvl1pPr>
            <a:lvl2pPr marL="285750" indent="0">
              <a:buNone/>
              <a:defRPr/>
            </a:lvl2pPr>
            <a:lvl3pPr marL="628650" indent="0">
              <a:buNone/>
              <a:defRPr/>
            </a:lvl3pPr>
            <a:lvl4pPr marL="858838" indent="0">
              <a:buNone/>
              <a:defRPr/>
            </a:lvl4pPr>
            <a:lvl5pPr marL="1030288" indent="0">
              <a:buNone/>
              <a:defRPr/>
            </a:lvl5pPr>
          </a:lstStyle>
          <a:p>
            <a:pPr lvl="0"/>
            <a:r>
              <a:rPr lang="en-US" dirty="0"/>
              <a:t>How the key services were used to solve the challenge. Should be no more than approximately 30 words.</a:t>
            </a:r>
          </a:p>
        </p:txBody>
      </p:sp>
      <p:sp>
        <p:nvSpPr>
          <p:cNvPr id="32" name="Text Placeholder 31">
            <a:extLst>
              <a:ext uri="{FF2B5EF4-FFF2-40B4-BE49-F238E27FC236}">
                <a16:creationId xmlns:a16="http://schemas.microsoft.com/office/drawing/2014/main" id="{EA2C65BC-472C-95A9-5164-3E55E0073802}"/>
              </a:ext>
            </a:extLst>
          </p:cNvPr>
          <p:cNvSpPr>
            <a:spLocks noGrp="1"/>
          </p:cNvSpPr>
          <p:nvPr>
            <p:ph type="body" sz="quarter" idx="15" hasCustomPrompt="1"/>
          </p:nvPr>
        </p:nvSpPr>
        <p:spPr>
          <a:xfrm>
            <a:off x="738187" y="5233324"/>
            <a:ext cx="4954588" cy="535531"/>
          </a:xfrm>
        </p:spPr>
        <p:txBody>
          <a:bodyPr/>
          <a:lstStyle>
            <a:lvl1pPr marL="228600" indent="-228600">
              <a:spcAft>
                <a:spcPts val="600"/>
              </a:spcAft>
              <a:buFont typeface="Wingdings" panose="05000000000000000000" pitchFamily="2" charset="2"/>
              <a:buChar char="ü"/>
              <a:defRPr sz="1600"/>
            </a:lvl1pPr>
          </a:lstStyle>
          <a:p>
            <a:pPr lvl="0"/>
            <a:r>
              <a:rPr lang="en-US" dirty="0"/>
              <a:t>Include outcome and key takeaways using this checkmark bullet format.</a:t>
            </a:r>
          </a:p>
        </p:txBody>
      </p:sp>
      <p:sp>
        <p:nvSpPr>
          <p:cNvPr id="5" name="Slide Number Placeholder 4">
            <a:extLst>
              <a:ext uri="{FF2B5EF4-FFF2-40B4-BE49-F238E27FC236}">
                <a16:creationId xmlns:a16="http://schemas.microsoft.com/office/drawing/2014/main" id="{6399958F-69A1-844E-D20B-C4E8F0500DB7}"/>
              </a:ext>
            </a:extLst>
          </p:cNvPr>
          <p:cNvSpPr>
            <a:spLocks noGrp="1"/>
          </p:cNvSpPr>
          <p:nvPr>
            <p:ph type="sldNum" sz="quarter" idx="12"/>
          </p:nvPr>
        </p:nvSpPr>
        <p:spPr bwMode="black"/>
        <p:txBody>
          <a:bodyPr/>
          <a:lstStyle/>
          <a:p>
            <a:fld id="{EB4B8DE2-A4E8-46E4-8BBF-D75455EFF32C}" type="slidenum">
              <a:rPr lang="en-US" smtClean="0"/>
              <a:pPr/>
              <a:t>‹#›</a:t>
            </a:fld>
            <a:endParaRPr lang="en-US" dirty="0"/>
          </a:p>
        </p:txBody>
      </p:sp>
      <p:sp>
        <p:nvSpPr>
          <p:cNvPr id="42" name="Content Placeholder 41">
            <a:extLst>
              <a:ext uri="{FF2B5EF4-FFF2-40B4-BE49-F238E27FC236}">
                <a16:creationId xmlns:a16="http://schemas.microsoft.com/office/drawing/2014/main" id="{680273E2-3F5D-4E56-8525-1ACB3DFF10BF}"/>
              </a:ext>
            </a:extLst>
          </p:cNvPr>
          <p:cNvSpPr>
            <a:spLocks noGrp="1"/>
          </p:cNvSpPr>
          <p:nvPr>
            <p:ph sz="quarter" idx="20" hasCustomPrompt="1"/>
          </p:nvPr>
        </p:nvSpPr>
        <p:spPr>
          <a:xfrm>
            <a:off x="8974668" y="4967780"/>
            <a:ext cx="2607732" cy="1009650"/>
          </a:xfrm>
        </p:spPr>
        <p:txBody>
          <a:bodyPr anchor="ctr" anchorCtr="0"/>
          <a:lstStyle>
            <a:lvl1pPr marL="0" indent="0" algn="ctr">
              <a:buNone/>
              <a:defRPr/>
            </a:lvl1pPr>
          </a:lstStyle>
          <a:p>
            <a:pPr lvl="0"/>
            <a:r>
              <a:rPr lang="en-US" dirty="0"/>
              <a:t>Logo</a:t>
            </a:r>
          </a:p>
        </p:txBody>
      </p:sp>
    </p:spTree>
    <p:extLst>
      <p:ext uri="{BB962C8B-B14F-4D97-AF65-F5344CB8AC3E}">
        <p14:creationId xmlns:p14="http://schemas.microsoft.com/office/powerpoint/2010/main" val="166784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642">
          <p15:clr>
            <a:srgbClr val="FBAE40"/>
          </p15:clr>
        </p15:guide>
        <p15:guide id="3" pos="3940">
          <p15:clr>
            <a:srgbClr val="FBAE40"/>
          </p15:clr>
        </p15:guide>
      </p15:sldGuideLst>
    </p:ext>
  </p:extLst>
</p:sldLayout>
</file>

<file path=ppt/slideLayouts/slideLayout459.xml><?xml version="1.0" encoding="utf-8"?>
<p:sldLayout xmlns:a="http://schemas.openxmlformats.org/drawingml/2006/main" xmlns:r="http://schemas.openxmlformats.org/officeDocument/2006/relationships" xmlns:p="http://schemas.openxmlformats.org/presentationml/2006/main" preserve="1" userDrawn="1">
  <p:cSld name="Customer Quote: Small Logo">
    <p:spTree>
      <p:nvGrpSpPr>
        <p:cNvPr id="1" name=""/>
        <p:cNvGrpSpPr/>
        <p:nvPr/>
      </p:nvGrpSpPr>
      <p:grpSpPr>
        <a:xfrm>
          <a:off x="0" y="0"/>
          <a:ext cx="0" cy="0"/>
          <a:chOff x="0" y="0"/>
          <a:chExt cx="0" cy="0"/>
        </a:xfrm>
      </p:grpSpPr>
      <p:sp>
        <p:nvSpPr>
          <p:cNvPr id="6" name="Text Placeholder 15">
            <a:extLst>
              <a:ext uri="{FF2B5EF4-FFF2-40B4-BE49-F238E27FC236}">
                <a16:creationId xmlns:a16="http://schemas.microsoft.com/office/drawing/2014/main" id="{2AB32ED6-534B-4417-86C2-7D43CBC56BD1}"/>
              </a:ext>
            </a:extLst>
          </p:cNvPr>
          <p:cNvSpPr>
            <a:spLocks noGrp="1"/>
          </p:cNvSpPr>
          <p:nvPr>
            <p:ph type="body" sz="quarter" idx="13" hasCustomPrompt="1"/>
          </p:nvPr>
        </p:nvSpPr>
        <p:spPr bwMode="black">
          <a:xfrm>
            <a:off x="3009411" y="1853047"/>
            <a:ext cx="309563" cy="309563"/>
          </a:xfrm>
          <a:blipFill>
            <a:blip r:embed="rId2" cstate="email">
              <a:extLst>
                <a:ext uri="{28A0092B-C50C-407E-A947-70E740481C1C}">
                  <a14:useLocalDpi xmlns:a14="http://schemas.microsoft.com/office/drawing/2010/main"/>
                </a:ext>
              </a:extLst>
            </a:blip>
            <a:stretch>
              <a:fillRect/>
            </a:stretch>
          </a:blipFill>
        </p:spPr>
        <p:txBody>
          <a:bodyPr/>
          <a:lstStyle>
            <a:lvl1pPr marL="0" indent="0">
              <a:buNone/>
              <a:defRPr sz="100"/>
            </a:lvl1pPr>
            <a:lvl2pPr marL="228600" indent="0">
              <a:buNone/>
              <a:defRPr sz="1000"/>
            </a:lvl2pPr>
            <a:lvl3pPr marL="457200" indent="0">
              <a:buNone/>
              <a:defRPr sz="1000"/>
            </a:lvl3pPr>
            <a:lvl4pPr marL="685800" indent="0">
              <a:buNone/>
              <a:defRPr sz="1000"/>
            </a:lvl4pPr>
            <a:lvl5pPr marL="685800" indent="0">
              <a:buNone/>
              <a:defRPr sz="1000"/>
            </a:lvl5pPr>
          </a:lstStyle>
          <a:p>
            <a:pPr lvl="0"/>
            <a:r>
              <a:rPr lang="en-US" dirty="0"/>
              <a:t> </a:t>
            </a:r>
          </a:p>
        </p:txBody>
      </p:sp>
      <p:sp>
        <p:nvSpPr>
          <p:cNvPr id="7" name="Text Placeholder 15">
            <a:extLst>
              <a:ext uri="{FF2B5EF4-FFF2-40B4-BE49-F238E27FC236}">
                <a16:creationId xmlns:a16="http://schemas.microsoft.com/office/drawing/2014/main" id="{12DE8EBE-FC95-451D-BADD-B5580296FA70}"/>
              </a:ext>
            </a:extLst>
          </p:cNvPr>
          <p:cNvSpPr>
            <a:spLocks noGrp="1"/>
          </p:cNvSpPr>
          <p:nvPr>
            <p:ph type="body" sz="quarter" idx="14" hasCustomPrompt="1"/>
          </p:nvPr>
        </p:nvSpPr>
        <p:spPr bwMode="black">
          <a:xfrm>
            <a:off x="11472375" y="3155897"/>
            <a:ext cx="309563" cy="309563"/>
          </a:xfrm>
          <a:blipFill>
            <a:blip r:embed="rId3" cstate="email">
              <a:extLst>
                <a:ext uri="{28A0092B-C50C-407E-A947-70E740481C1C}">
                  <a14:useLocalDpi xmlns:a14="http://schemas.microsoft.com/office/drawing/2010/main"/>
                </a:ext>
              </a:extLst>
            </a:blip>
            <a:stretch>
              <a:fillRect/>
            </a:stretch>
          </a:blipFill>
        </p:spPr>
        <p:txBody>
          <a:bodyPr/>
          <a:lstStyle>
            <a:lvl1pPr marL="0" indent="0">
              <a:buNone/>
              <a:defRPr sz="100"/>
            </a:lvl1pPr>
            <a:lvl2pPr marL="228600" indent="0">
              <a:buNone/>
              <a:defRPr sz="1000"/>
            </a:lvl2pPr>
            <a:lvl3pPr marL="457200" indent="0">
              <a:buNone/>
              <a:defRPr sz="1000"/>
            </a:lvl3pPr>
            <a:lvl4pPr marL="685800" indent="0">
              <a:buNone/>
              <a:defRPr sz="1000"/>
            </a:lvl4pPr>
            <a:lvl5pPr marL="685800" indent="0">
              <a:buNone/>
              <a:defRPr sz="1000"/>
            </a:lvl5pPr>
          </a:lstStyle>
          <a:p>
            <a:pPr lvl="0"/>
            <a:r>
              <a:rPr lang="en-US" dirty="0"/>
              <a:t> </a:t>
            </a:r>
          </a:p>
        </p:txBody>
      </p:sp>
      <p:sp>
        <p:nvSpPr>
          <p:cNvPr id="9" name="Text Placeholder 8">
            <a:extLst>
              <a:ext uri="{FF2B5EF4-FFF2-40B4-BE49-F238E27FC236}">
                <a16:creationId xmlns:a16="http://schemas.microsoft.com/office/drawing/2014/main" id="{2CC38951-92FB-41A4-A9D4-F3B7D3577EC9}"/>
              </a:ext>
            </a:extLst>
          </p:cNvPr>
          <p:cNvSpPr>
            <a:spLocks noGrp="1"/>
          </p:cNvSpPr>
          <p:nvPr>
            <p:ph type="body" sz="quarter" idx="15" hasCustomPrompt="1"/>
          </p:nvPr>
        </p:nvSpPr>
        <p:spPr>
          <a:xfrm>
            <a:off x="3405114" y="3956050"/>
            <a:ext cx="8067261" cy="369332"/>
          </a:xfrm>
        </p:spPr>
        <p:txBody>
          <a:bodyPr/>
          <a:lstStyle>
            <a:lvl1pPr marL="0" indent="0" algn="r">
              <a:spcAft>
                <a:spcPts val="0"/>
              </a:spcAft>
              <a:buNone/>
              <a:defRPr sz="2000" b="1"/>
            </a:lvl1pPr>
          </a:lstStyle>
          <a:p>
            <a:pPr lvl="0"/>
            <a:r>
              <a:rPr lang="en-US" dirty="0"/>
              <a:t>Quoted Person’s Name</a:t>
            </a:r>
          </a:p>
        </p:txBody>
      </p:sp>
      <p:sp>
        <p:nvSpPr>
          <p:cNvPr id="11" name="Text Placeholder 10">
            <a:extLst>
              <a:ext uri="{FF2B5EF4-FFF2-40B4-BE49-F238E27FC236}">
                <a16:creationId xmlns:a16="http://schemas.microsoft.com/office/drawing/2014/main" id="{3C436BC0-B224-4E6F-99AF-155A3657C058}"/>
              </a:ext>
            </a:extLst>
          </p:cNvPr>
          <p:cNvSpPr>
            <a:spLocks noGrp="1"/>
          </p:cNvSpPr>
          <p:nvPr>
            <p:ph type="body" sz="quarter" idx="16" hasCustomPrompt="1"/>
          </p:nvPr>
        </p:nvSpPr>
        <p:spPr>
          <a:xfrm>
            <a:off x="3405114" y="4325382"/>
            <a:ext cx="8067261" cy="313932"/>
          </a:xfrm>
        </p:spPr>
        <p:txBody>
          <a:bodyPr/>
          <a:lstStyle>
            <a:lvl1pPr marL="0" indent="0" algn="r">
              <a:buNone/>
              <a:defRPr sz="1600"/>
            </a:lvl1pPr>
          </a:lstStyle>
          <a:p>
            <a:pPr lvl="0"/>
            <a:r>
              <a:rPr lang="en-US" dirty="0"/>
              <a:t>Quoted Person’s Job Title, Company Name</a:t>
            </a:r>
          </a:p>
        </p:txBody>
      </p:sp>
      <p:sp>
        <p:nvSpPr>
          <p:cNvPr id="3" name="Date Placeholder 2">
            <a:extLst>
              <a:ext uri="{FF2B5EF4-FFF2-40B4-BE49-F238E27FC236}">
                <a16:creationId xmlns:a16="http://schemas.microsoft.com/office/drawing/2014/main" id="{B11DEF90-4BC7-4449-B8ED-B9BEFD74704A}"/>
              </a:ext>
            </a:extLst>
          </p:cNvPr>
          <p:cNvSpPr>
            <a:spLocks noGrp="1"/>
          </p:cNvSpPr>
          <p:nvPr>
            <p:ph type="dt" sz="half" idx="17"/>
          </p:nvPr>
        </p:nvSpPr>
        <p:spPr/>
        <p:txBody>
          <a:bodyPr/>
          <a:lstStyle/>
          <a:p>
            <a:fld id="{2C590352-AC7F-431F-9624-B275F853533F}" type="datetime1">
              <a:rPr lang="en-US" smtClean="0"/>
              <a:t>5/28/25</a:t>
            </a:fld>
            <a:endParaRPr lang="en-US" dirty="0"/>
          </a:p>
        </p:txBody>
      </p:sp>
      <p:sp>
        <p:nvSpPr>
          <p:cNvPr id="4" name="Footer Placeholder 3">
            <a:extLst>
              <a:ext uri="{FF2B5EF4-FFF2-40B4-BE49-F238E27FC236}">
                <a16:creationId xmlns:a16="http://schemas.microsoft.com/office/drawing/2014/main" id="{580F1DAA-08EC-40A3-9CC6-57B8099A6FAA}"/>
              </a:ext>
            </a:extLst>
          </p:cNvPr>
          <p:cNvSpPr>
            <a:spLocks noGrp="1"/>
          </p:cNvSpPr>
          <p:nvPr>
            <p:ph type="ftr" sz="quarter" idx="18"/>
          </p:nvPr>
        </p:nvSpPr>
        <p:spPr/>
        <p:txBody>
          <a:bodyPr/>
          <a:lstStyle/>
          <a:p>
            <a:endParaRPr lang="en-US" dirty="0"/>
          </a:p>
        </p:txBody>
      </p:sp>
      <p:sp>
        <p:nvSpPr>
          <p:cNvPr id="19" name="Picture Placeholder 18">
            <a:extLst>
              <a:ext uri="{FF2B5EF4-FFF2-40B4-BE49-F238E27FC236}">
                <a16:creationId xmlns:a16="http://schemas.microsoft.com/office/drawing/2014/main" id="{A43CE50A-0928-4AE3-BDEC-9E85B240BE49}"/>
              </a:ext>
            </a:extLst>
          </p:cNvPr>
          <p:cNvSpPr>
            <a:spLocks noGrp="1"/>
          </p:cNvSpPr>
          <p:nvPr>
            <p:ph type="pic" sz="quarter" idx="20" hasCustomPrompt="1"/>
          </p:nvPr>
        </p:nvSpPr>
        <p:spPr>
          <a:xfrm>
            <a:off x="10096013" y="4895850"/>
            <a:ext cx="1376362" cy="480131"/>
          </a:xfrm>
        </p:spPr>
        <p:txBody>
          <a:bodyPr/>
          <a:lstStyle>
            <a:lvl1pPr marL="0" indent="0" algn="r">
              <a:buNone/>
              <a:defRPr/>
            </a:lvl1pPr>
          </a:lstStyle>
          <a:p>
            <a:r>
              <a:rPr lang="en-US" dirty="0"/>
              <a:t>Logo</a:t>
            </a:r>
          </a:p>
        </p:txBody>
      </p:sp>
      <p:sp>
        <p:nvSpPr>
          <p:cNvPr id="18" name="Text Placeholder 17">
            <a:extLst>
              <a:ext uri="{FF2B5EF4-FFF2-40B4-BE49-F238E27FC236}">
                <a16:creationId xmlns:a16="http://schemas.microsoft.com/office/drawing/2014/main" id="{26CB8D91-3348-410B-B3BA-5D4E88F1AA22}"/>
              </a:ext>
            </a:extLst>
          </p:cNvPr>
          <p:cNvSpPr>
            <a:spLocks noGrp="1"/>
          </p:cNvSpPr>
          <p:nvPr>
            <p:ph type="body" sz="quarter" idx="21" hasCustomPrompt="1"/>
          </p:nvPr>
        </p:nvSpPr>
        <p:spPr>
          <a:xfrm>
            <a:off x="2886075" y="1961161"/>
            <a:ext cx="8586300" cy="1421928"/>
          </a:xfrm>
        </p:spPr>
        <p:txBody>
          <a:bodyPr/>
          <a:lstStyle>
            <a:lvl1pPr marL="0" indent="0" algn="r">
              <a:buNone/>
              <a:defRPr sz="2400"/>
            </a:lvl1pPr>
          </a:lstStyle>
          <a:p>
            <a:r>
              <a:rPr lang="en-US" dirty="0"/>
              <a:t>Enter quote here. Reposition quote mark graphics to frame the quote. Bold important information. Your customer quote should be no more than 45 words at 24pt font. If your quote is shorter, you can increase the font size to fill the space. </a:t>
            </a:r>
          </a:p>
        </p:txBody>
      </p:sp>
      <p:sp>
        <p:nvSpPr>
          <p:cNvPr id="13" name="Title 6">
            <a:extLst>
              <a:ext uri="{FF2B5EF4-FFF2-40B4-BE49-F238E27FC236}">
                <a16:creationId xmlns:a16="http://schemas.microsoft.com/office/drawing/2014/main" id="{C0F4A352-773B-46D7-BCA2-98274E08D9B3}"/>
              </a:ext>
            </a:extLst>
          </p:cNvPr>
          <p:cNvSpPr>
            <a:spLocks noGrp="1"/>
          </p:cNvSpPr>
          <p:nvPr>
            <p:ph type="title" hasCustomPrompt="1"/>
          </p:nvPr>
        </p:nvSpPr>
        <p:spPr>
          <a:xfrm>
            <a:off x="609600" y="372402"/>
            <a:ext cx="10972800" cy="535531"/>
          </a:xfrm>
        </p:spPr>
        <p:txBody>
          <a:bodyPr/>
          <a:lstStyle>
            <a:lvl1pPr>
              <a:defRPr/>
            </a:lvl1pPr>
          </a:lstStyle>
          <a:p>
            <a:r>
              <a:rPr lang="en-US" dirty="0"/>
              <a:t>Customer name and the outcome</a:t>
            </a:r>
          </a:p>
        </p:txBody>
      </p:sp>
      <p:cxnSp>
        <p:nvCxnSpPr>
          <p:cNvPr id="5" name="Straight Connector 4">
            <a:extLst>
              <a:ext uri="{FF2B5EF4-FFF2-40B4-BE49-F238E27FC236}">
                <a16:creationId xmlns:a16="http://schemas.microsoft.com/office/drawing/2014/main" id="{3F354033-3640-1EB7-E336-877245CB8530}"/>
              </a:ext>
            </a:extLst>
          </p:cNvPr>
          <p:cNvCxnSpPr>
            <a:cxnSpLocks/>
          </p:cNvCxnSpPr>
          <p:nvPr userDrawn="1"/>
        </p:nvCxnSpPr>
        <p:spPr>
          <a:xfrm flipH="1">
            <a:off x="8894275" y="3835400"/>
            <a:ext cx="2578100" cy="0"/>
          </a:xfrm>
          <a:prstGeom prst="line">
            <a:avLst/>
          </a:prstGeom>
          <a:ln w="19050" cap="rnd">
            <a:solidFill>
              <a:schemeClr val="accent3"/>
            </a:solidFill>
            <a:round/>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74BBE0C1-C764-36D2-A8FE-FB495A7EF2A3}"/>
              </a:ext>
            </a:extLst>
          </p:cNvPr>
          <p:cNvSpPr>
            <a:spLocks noGrp="1"/>
          </p:cNvSpPr>
          <p:nvPr>
            <p:ph type="sldNum" sz="quarter" idx="2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336672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48">
          <p15:clr>
            <a:srgbClr val="FBAE40"/>
          </p15:clr>
        </p15:guide>
        <p15:guide id="2" orient="horz" pos="2592">
          <p15:clr>
            <a:srgbClr val="FBAE40"/>
          </p15:clr>
        </p15:guide>
      </p15:sldGuideLst>
    </p:ext>
  </p:extLst>
</p:sldLayout>
</file>

<file path=ppt/slideLayouts/slideLayout460.xml><?xml version="1.0" encoding="utf-8"?>
<p:sldLayout xmlns:a="http://schemas.openxmlformats.org/drawingml/2006/main" xmlns:r="http://schemas.openxmlformats.org/officeDocument/2006/relationships" xmlns:p="http://schemas.openxmlformats.org/presentationml/2006/main" preserve="1" userDrawn="1">
  <p:cSld name="Customer Quote: Light Logo">
    <p:spTree>
      <p:nvGrpSpPr>
        <p:cNvPr id="1" name=""/>
        <p:cNvGrpSpPr/>
        <p:nvPr/>
      </p:nvGrpSpPr>
      <p:grpSpPr>
        <a:xfrm>
          <a:off x="0" y="0"/>
          <a:ext cx="0" cy="0"/>
          <a:chOff x="0" y="0"/>
          <a:chExt cx="0" cy="0"/>
        </a:xfrm>
      </p:grpSpPr>
      <p:sp>
        <p:nvSpPr>
          <p:cNvPr id="6" name="Text Placeholder 15">
            <a:extLst>
              <a:ext uri="{FF2B5EF4-FFF2-40B4-BE49-F238E27FC236}">
                <a16:creationId xmlns:a16="http://schemas.microsoft.com/office/drawing/2014/main" id="{2AB32ED6-534B-4417-86C2-7D43CBC56BD1}"/>
              </a:ext>
            </a:extLst>
          </p:cNvPr>
          <p:cNvSpPr>
            <a:spLocks noGrp="1"/>
          </p:cNvSpPr>
          <p:nvPr>
            <p:ph type="body" sz="quarter" idx="13" hasCustomPrompt="1"/>
          </p:nvPr>
        </p:nvSpPr>
        <p:spPr bwMode="black">
          <a:xfrm>
            <a:off x="4304811" y="2397055"/>
            <a:ext cx="309563" cy="309563"/>
          </a:xfrm>
          <a:blipFill>
            <a:blip r:embed="rId2" cstate="email">
              <a:extLst>
                <a:ext uri="{28A0092B-C50C-407E-A947-70E740481C1C}">
                  <a14:useLocalDpi xmlns:a14="http://schemas.microsoft.com/office/drawing/2010/main"/>
                </a:ext>
              </a:extLst>
            </a:blip>
            <a:stretch>
              <a:fillRect/>
            </a:stretch>
          </a:blipFill>
        </p:spPr>
        <p:txBody>
          <a:bodyPr/>
          <a:lstStyle>
            <a:lvl1pPr marL="0" indent="0">
              <a:buNone/>
              <a:defRPr sz="100"/>
            </a:lvl1pPr>
            <a:lvl2pPr marL="228600" indent="0">
              <a:buNone/>
              <a:defRPr sz="1000"/>
            </a:lvl2pPr>
            <a:lvl3pPr marL="457200" indent="0">
              <a:buNone/>
              <a:defRPr sz="1000"/>
            </a:lvl3pPr>
            <a:lvl4pPr marL="685800" indent="0">
              <a:buNone/>
              <a:defRPr sz="1000"/>
            </a:lvl4pPr>
            <a:lvl5pPr marL="685800" indent="0">
              <a:buNone/>
              <a:defRPr sz="1000"/>
            </a:lvl5pPr>
          </a:lstStyle>
          <a:p>
            <a:pPr lvl="0"/>
            <a:r>
              <a:rPr lang="en-US" dirty="0"/>
              <a:t> </a:t>
            </a:r>
          </a:p>
        </p:txBody>
      </p:sp>
      <p:sp>
        <p:nvSpPr>
          <p:cNvPr id="9" name="Text Placeholder 8">
            <a:extLst>
              <a:ext uri="{FF2B5EF4-FFF2-40B4-BE49-F238E27FC236}">
                <a16:creationId xmlns:a16="http://schemas.microsoft.com/office/drawing/2014/main" id="{2CC38951-92FB-41A4-A9D4-F3B7D3577EC9}"/>
              </a:ext>
            </a:extLst>
          </p:cNvPr>
          <p:cNvSpPr>
            <a:spLocks noGrp="1"/>
          </p:cNvSpPr>
          <p:nvPr>
            <p:ph type="body" sz="quarter" idx="15" hasCustomPrompt="1"/>
          </p:nvPr>
        </p:nvSpPr>
        <p:spPr>
          <a:xfrm>
            <a:off x="4622800" y="4546726"/>
            <a:ext cx="5469646" cy="369332"/>
          </a:xfrm>
        </p:spPr>
        <p:txBody>
          <a:bodyPr/>
          <a:lstStyle>
            <a:lvl1pPr marL="0" indent="0" algn="l">
              <a:spcAft>
                <a:spcPts val="0"/>
              </a:spcAft>
              <a:buNone/>
              <a:defRPr sz="2000" b="1">
                <a:solidFill>
                  <a:schemeClr val="accent4"/>
                </a:solidFill>
              </a:defRPr>
            </a:lvl1pPr>
          </a:lstStyle>
          <a:p>
            <a:pPr lvl="0"/>
            <a:r>
              <a:rPr lang="en-US" dirty="0"/>
              <a:t>Quoted Person’s Name</a:t>
            </a:r>
          </a:p>
        </p:txBody>
      </p:sp>
      <p:sp>
        <p:nvSpPr>
          <p:cNvPr id="11" name="Text Placeholder 10">
            <a:extLst>
              <a:ext uri="{FF2B5EF4-FFF2-40B4-BE49-F238E27FC236}">
                <a16:creationId xmlns:a16="http://schemas.microsoft.com/office/drawing/2014/main" id="{3C436BC0-B224-4E6F-99AF-155A3657C058}"/>
              </a:ext>
            </a:extLst>
          </p:cNvPr>
          <p:cNvSpPr>
            <a:spLocks noGrp="1"/>
          </p:cNvSpPr>
          <p:nvPr>
            <p:ph type="body" sz="quarter" idx="16" hasCustomPrompt="1"/>
          </p:nvPr>
        </p:nvSpPr>
        <p:spPr>
          <a:xfrm>
            <a:off x="4622800" y="4916058"/>
            <a:ext cx="5469646" cy="313932"/>
          </a:xfrm>
        </p:spPr>
        <p:txBody>
          <a:bodyPr/>
          <a:lstStyle>
            <a:lvl1pPr marL="0" indent="0" algn="l">
              <a:buNone/>
              <a:defRPr sz="1600"/>
            </a:lvl1pPr>
          </a:lstStyle>
          <a:p>
            <a:pPr lvl="0"/>
            <a:r>
              <a:rPr lang="en-US" dirty="0"/>
              <a:t>Quoted Person’s Job Title, Company Name</a:t>
            </a:r>
          </a:p>
        </p:txBody>
      </p:sp>
      <p:sp>
        <p:nvSpPr>
          <p:cNvPr id="3" name="Date Placeholder 2">
            <a:extLst>
              <a:ext uri="{FF2B5EF4-FFF2-40B4-BE49-F238E27FC236}">
                <a16:creationId xmlns:a16="http://schemas.microsoft.com/office/drawing/2014/main" id="{B11DEF90-4BC7-4449-B8ED-B9BEFD74704A}"/>
              </a:ext>
            </a:extLst>
          </p:cNvPr>
          <p:cNvSpPr>
            <a:spLocks noGrp="1"/>
          </p:cNvSpPr>
          <p:nvPr>
            <p:ph type="dt" sz="half" idx="17"/>
          </p:nvPr>
        </p:nvSpPr>
        <p:spPr/>
        <p:txBody>
          <a:bodyPr/>
          <a:lstStyle/>
          <a:p>
            <a:fld id="{70A49813-DE93-4101-8D1C-761D6EB2C0B5}" type="datetime1">
              <a:rPr lang="en-US" smtClean="0"/>
              <a:t>5/28/25</a:t>
            </a:fld>
            <a:endParaRPr lang="en-US" dirty="0"/>
          </a:p>
        </p:txBody>
      </p:sp>
      <p:sp>
        <p:nvSpPr>
          <p:cNvPr id="4" name="Footer Placeholder 3">
            <a:extLst>
              <a:ext uri="{FF2B5EF4-FFF2-40B4-BE49-F238E27FC236}">
                <a16:creationId xmlns:a16="http://schemas.microsoft.com/office/drawing/2014/main" id="{580F1DAA-08EC-40A3-9CC6-57B8099A6FAA}"/>
              </a:ext>
            </a:extLst>
          </p:cNvPr>
          <p:cNvSpPr>
            <a:spLocks noGrp="1"/>
          </p:cNvSpPr>
          <p:nvPr>
            <p:ph type="ftr" sz="quarter" idx="18"/>
          </p:nvPr>
        </p:nvSpPr>
        <p:spPr/>
        <p:txBody>
          <a:bodyPr/>
          <a:lstStyle/>
          <a:p>
            <a:endParaRPr lang="en-US" dirty="0"/>
          </a:p>
        </p:txBody>
      </p:sp>
      <p:sp>
        <p:nvSpPr>
          <p:cNvPr id="19" name="Picture Placeholder 18">
            <a:extLst>
              <a:ext uri="{FF2B5EF4-FFF2-40B4-BE49-F238E27FC236}">
                <a16:creationId xmlns:a16="http://schemas.microsoft.com/office/drawing/2014/main" id="{A43CE50A-0928-4AE3-BDEC-9E85B240BE49}"/>
              </a:ext>
            </a:extLst>
          </p:cNvPr>
          <p:cNvSpPr>
            <a:spLocks noGrp="1"/>
          </p:cNvSpPr>
          <p:nvPr>
            <p:ph type="pic" sz="quarter" idx="20" hasCustomPrompt="1"/>
          </p:nvPr>
        </p:nvSpPr>
        <p:spPr>
          <a:xfrm>
            <a:off x="609600" y="2882900"/>
            <a:ext cx="2743200" cy="1951478"/>
          </a:xfrm>
        </p:spPr>
        <p:txBody>
          <a:bodyPr anchor="ctr" anchorCtr="0"/>
          <a:lstStyle>
            <a:lvl1pPr marL="0" indent="0" algn="ctr">
              <a:buNone/>
              <a:defRPr sz="2800"/>
            </a:lvl1pPr>
          </a:lstStyle>
          <a:p>
            <a:r>
              <a:rPr lang="en-US" dirty="0"/>
              <a:t>Logo</a:t>
            </a:r>
          </a:p>
        </p:txBody>
      </p:sp>
      <p:sp>
        <p:nvSpPr>
          <p:cNvPr id="18" name="Text Placeholder 17">
            <a:extLst>
              <a:ext uri="{FF2B5EF4-FFF2-40B4-BE49-F238E27FC236}">
                <a16:creationId xmlns:a16="http://schemas.microsoft.com/office/drawing/2014/main" id="{26CB8D91-3348-410B-B3BA-5D4E88F1AA22}"/>
              </a:ext>
            </a:extLst>
          </p:cNvPr>
          <p:cNvSpPr>
            <a:spLocks noGrp="1"/>
          </p:cNvSpPr>
          <p:nvPr>
            <p:ph type="body" sz="quarter" idx="21" hasCustomPrompt="1"/>
          </p:nvPr>
        </p:nvSpPr>
        <p:spPr>
          <a:xfrm>
            <a:off x="4622800" y="2482282"/>
            <a:ext cx="6938474" cy="1754326"/>
          </a:xfrm>
        </p:spPr>
        <p:txBody>
          <a:bodyPr/>
          <a:lstStyle>
            <a:lvl1pPr marL="0" indent="0" algn="l">
              <a:buNone/>
              <a:defRPr sz="2400"/>
            </a:lvl1pPr>
          </a:lstStyle>
          <a:p>
            <a:r>
              <a:rPr lang="en-US" dirty="0"/>
              <a:t>Enter quote here. Reposition quote mark graphics to frame the quote. Bold important information. Your customer quote should be no more than 45 words at 24pt font. If your quote is shorter, you can increase the font size to fill the space. </a:t>
            </a:r>
          </a:p>
        </p:txBody>
      </p:sp>
      <p:sp>
        <p:nvSpPr>
          <p:cNvPr id="13" name="Title 6">
            <a:extLst>
              <a:ext uri="{FF2B5EF4-FFF2-40B4-BE49-F238E27FC236}">
                <a16:creationId xmlns:a16="http://schemas.microsoft.com/office/drawing/2014/main" id="{C0F4A352-773B-46D7-BCA2-98274E08D9B3}"/>
              </a:ext>
            </a:extLst>
          </p:cNvPr>
          <p:cNvSpPr>
            <a:spLocks noGrp="1"/>
          </p:cNvSpPr>
          <p:nvPr>
            <p:ph type="title" hasCustomPrompt="1"/>
          </p:nvPr>
        </p:nvSpPr>
        <p:spPr>
          <a:xfrm>
            <a:off x="609600" y="372402"/>
            <a:ext cx="10972800" cy="535531"/>
          </a:xfrm>
        </p:spPr>
        <p:txBody>
          <a:bodyPr/>
          <a:lstStyle>
            <a:lvl1pPr>
              <a:defRPr/>
            </a:lvl1pPr>
          </a:lstStyle>
          <a:p>
            <a:r>
              <a:rPr lang="en-US" dirty="0"/>
              <a:t>Customer name and the outcome</a:t>
            </a:r>
          </a:p>
        </p:txBody>
      </p:sp>
      <p:sp>
        <p:nvSpPr>
          <p:cNvPr id="7" name="Text Placeholder 15">
            <a:extLst>
              <a:ext uri="{FF2B5EF4-FFF2-40B4-BE49-F238E27FC236}">
                <a16:creationId xmlns:a16="http://schemas.microsoft.com/office/drawing/2014/main" id="{12DE8EBE-FC95-451D-BADD-B5580296FA70}"/>
              </a:ext>
            </a:extLst>
          </p:cNvPr>
          <p:cNvSpPr>
            <a:spLocks noGrp="1"/>
          </p:cNvSpPr>
          <p:nvPr>
            <p:ph type="body" sz="quarter" idx="14" hasCustomPrompt="1"/>
          </p:nvPr>
        </p:nvSpPr>
        <p:spPr bwMode="black">
          <a:xfrm>
            <a:off x="10456375" y="3860586"/>
            <a:ext cx="309563" cy="309563"/>
          </a:xfrm>
          <a:blipFill>
            <a:blip r:embed="rId3" cstate="email">
              <a:extLst>
                <a:ext uri="{28A0092B-C50C-407E-A947-70E740481C1C}">
                  <a14:useLocalDpi xmlns:a14="http://schemas.microsoft.com/office/drawing/2010/main"/>
                </a:ext>
              </a:extLst>
            </a:blip>
            <a:stretch>
              <a:fillRect/>
            </a:stretch>
          </a:blipFill>
        </p:spPr>
        <p:txBody>
          <a:bodyPr/>
          <a:lstStyle>
            <a:lvl1pPr marL="0" indent="0">
              <a:buNone/>
              <a:defRPr sz="100"/>
            </a:lvl1pPr>
            <a:lvl2pPr marL="228600" indent="0">
              <a:buNone/>
              <a:defRPr sz="1000"/>
            </a:lvl2pPr>
            <a:lvl3pPr marL="457200" indent="0">
              <a:buNone/>
              <a:defRPr sz="1000"/>
            </a:lvl3pPr>
            <a:lvl4pPr marL="685800" indent="0">
              <a:buNone/>
              <a:defRPr sz="1000"/>
            </a:lvl4pPr>
            <a:lvl5pPr marL="685800" indent="0">
              <a:buNone/>
              <a:defRPr sz="1000"/>
            </a:lvl5pPr>
          </a:lstStyle>
          <a:p>
            <a:pPr lvl="0"/>
            <a:r>
              <a:rPr lang="en-US" dirty="0"/>
              <a:t> </a:t>
            </a:r>
          </a:p>
        </p:txBody>
      </p:sp>
      <p:sp>
        <p:nvSpPr>
          <p:cNvPr id="2" name="Slide Number Placeholder 1">
            <a:extLst>
              <a:ext uri="{FF2B5EF4-FFF2-40B4-BE49-F238E27FC236}">
                <a16:creationId xmlns:a16="http://schemas.microsoft.com/office/drawing/2014/main" id="{09951358-00CC-836C-72EA-635D315E470B}"/>
              </a:ext>
            </a:extLst>
          </p:cNvPr>
          <p:cNvSpPr>
            <a:spLocks noGrp="1"/>
          </p:cNvSpPr>
          <p:nvPr>
            <p:ph type="sldNum" sz="quarter" idx="22"/>
          </p:nvPr>
        </p:nvSpPr>
        <p:spPr/>
        <p:txBody>
          <a:bodyPr/>
          <a:lstStyle/>
          <a:p>
            <a:fld id="{EB4B8DE2-A4E8-46E4-8BBF-D75455EFF32C}" type="slidenum">
              <a:rPr lang="en-US" smtClean="0"/>
              <a:pPr/>
              <a:t>‹#›</a:t>
            </a:fld>
            <a:endParaRPr lang="en-US" dirty="0"/>
          </a:p>
        </p:txBody>
      </p:sp>
      <p:cxnSp>
        <p:nvCxnSpPr>
          <p:cNvPr id="14" name="Straight Connector 13">
            <a:extLst>
              <a:ext uri="{FF2B5EF4-FFF2-40B4-BE49-F238E27FC236}">
                <a16:creationId xmlns:a16="http://schemas.microsoft.com/office/drawing/2014/main" id="{14A6A4C3-3CE0-4680-ACF1-3C3D00A182E8}"/>
              </a:ext>
            </a:extLst>
          </p:cNvPr>
          <p:cNvCxnSpPr>
            <a:cxnSpLocks/>
          </p:cNvCxnSpPr>
          <p:nvPr userDrawn="1"/>
        </p:nvCxnSpPr>
        <p:spPr>
          <a:xfrm>
            <a:off x="3864316" y="2196445"/>
            <a:ext cx="0" cy="3195687"/>
          </a:xfrm>
          <a:prstGeom prst="line">
            <a:avLst/>
          </a:prstGeom>
          <a:ln w="19050" cap="rnd">
            <a:gradFill>
              <a:gsLst>
                <a:gs pos="0">
                  <a:schemeClr val="accent2"/>
                </a:gs>
                <a:gs pos="100000">
                  <a:schemeClr val="accent4"/>
                </a:gs>
              </a:gsLst>
              <a:lin ang="5400000" scaled="1"/>
            </a:gra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7089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9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1248">
          <p15:clr>
            <a:srgbClr val="FBAE40"/>
          </p15:clr>
        </p15:guide>
        <p15:guide id="2" orient="horz" pos="2592">
          <p15:clr>
            <a:srgbClr val="FBAE40"/>
          </p15:clr>
        </p15:guide>
      </p15:sldGuideLst>
    </p:ext>
  </p:extLst>
</p:sldLayout>
</file>

<file path=ppt/slideLayouts/slideLayout461.xml><?xml version="1.0" encoding="utf-8"?>
<p:sldLayout xmlns:a="http://schemas.openxmlformats.org/drawingml/2006/main" xmlns:r="http://schemas.openxmlformats.org/officeDocument/2006/relationships" xmlns:p="http://schemas.openxmlformats.org/presentationml/2006/main" preserve="1" userDrawn="1">
  <p:cSld name="Customer Quote: Dark Log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D0DD11-CDA0-97CE-D3C7-1B88BBE1EF73}"/>
              </a:ext>
            </a:extLst>
          </p:cNvPr>
          <p:cNvSpPr/>
          <p:nvPr userDrawn="1"/>
        </p:nvSpPr>
        <p:spPr>
          <a:xfrm>
            <a:off x="0" y="2292514"/>
            <a:ext cx="2898539" cy="23642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a:solidFill>
                <a:schemeClr val="tx1"/>
              </a:solidFill>
            </a:endParaRPr>
          </a:p>
        </p:txBody>
      </p:sp>
      <p:sp>
        <p:nvSpPr>
          <p:cNvPr id="6" name="Text Placeholder 15">
            <a:extLst>
              <a:ext uri="{FF2B5EF4-FFF2-40B4-BE49-F238E27FC236}">
                <a16:creationId xmlns:a16="http://schemas.microsoft.com/office/drawing/2014/main" id="{2AB32ED6-534B-4417-86C2-7D43CBC56BD1}"/>
              </a:ext>
            </a:extLst>
          </p:cNvPr>
          <p:cNvSpPr>
            <a:spLocks noGrp="1"/>
          </p:cNvSpPr>
          <p:nvPr>
            <p:ph type="body" sz="quarter" idx="13" hasCustomPrompt="1"/>
          </p:nvPr>
        </p:nvSpPr>
        <p:spPr bwMode="black">
          <a:xfrm>
            <a:off x="3810206" y="2184400"/>
            <a:ext cx="309563" cy="309563"/>
          </a:xfrm>
          <a:blipFill>
            <a:blip r:embed="rId2" cstate="email">
              <a:extLst>
                <a:ext uri="{28A0092B-C50C-407E-A947-70E740481C1C}">
                  <a14:useLocalDpi xmlns:a14="http://schemas.microsoft.com/office/drawing/2010/main"/>
                </a:ext>
              </a:extLst>
            </a:blip>
            <a:stretch>
              <a:fillRect/>
            </a:stretch>
          </a:blipFill>
        </p:spPr>
        <p:txBody>
          <a:bodyPr/>
          <a:lstStyle>
            <a:lvl1pPr marL="0" indent="0">
              <a:buNone/>
              <a:defRPr sz="100"/>
            </a:lvl1pPr>
            <a:lvl2pPr marL="228600" indent="0">
              <a:buNone/>
              <a:defRPr sz="1000"/>
            </a:lvl2pPr>
            <a:lvl3pPr marL="457200" indent="0">
              <a:buNone/>
              <a:defRPr sz="1000"/>
            </a:lvl3pPr>
            <a:lvl4pPr marL="685800" indent="0">
              <a:buNone/>
              <a:defRPr sz="1000"/>
            </a:lvl4pPr>
            <a:lvl5pPr marL="685800" indent="0">
              <a:buNone/>
              <a:defRPr sz="1000"/>
            </a:lvl5pPr>
          </a:lstStyle>
          <a:p>
            <a:pPr lvl="0"/>
            <a:r>
              <a:rPr lang="en-US" dirty="0"/>
              <a:t> </a:t>
            </a:r>
          </a:p>
        </p:txBody>
      </p:sp>
      <p:sp>
        <p:nvSpPr>
          <p:cNvPr id="9" name="Text Placeholder 8">
            <a:extLst>
              <a:ext uri="{FF2B5EF4-FFF2-40B4-BE49-F238E27FC236}">
                <a16:creationId xmlns:a16="http://schemas.microsoft.com/office/drawing/2014/main" id="{2CC38951-92FB-41A4-A9D4-F3B7D3577EC9}"/>
              </a:ext>
            </a:extLst>
          </p:cNvPr>
          <p:cNvSpPr>
            <a:spLocks noGrp="1"/>
          </p:cNvSpPr>
          <p:nvPr>
            <p:ph type="body" sz="quarter" idx="15" hasCustomPrompt="1"/>
          </p:nvPr>
        </p:nvSpPr>
        <p:spPr>
          <a:xfrm>
            <a:off x="4119769" y="4287403"/>
            <a:ext cx="7462631" cy="369332"/>
          </a:xfrm>
        </p:spPr>
        <p:txBody>
          <a:bodyPr/>
          <a:lstStyle>
            <a:lvl1pPr marL="0" indent="0" algn="l">
              <a:spcAft>
                <a:spcPts val="0"/>
              </a:spcAft>
              <a:buNone/>
              <a:defRPr sz="2000" b="1">
                <a:solidFill>
                  <a:schemeClr val="accent3"/>
                </a:solidFill>
              </a:defRPr>
            </a:lvl1pPr>
          </a:lstStyle>
          <a:p>
            <a:pPr lvl="0"/>
            <a:r>
              <a:rPr lang="en-US" dirty="0"/>
              <a:t>Quoted Person’s Name</a:t>
            </a:r>
          </a:p>
        </p:txBody>
      </p:sp>
      <p:sp>
        <p:nvSpPr>
          <p:cNvPr id="11" name="Text Placeholder 10">
            <a:extLst>
              <a:ext uri="{FF2B5EF4-FFF2-40B4-BE49-F238E27FC236}">
                <a16:creationId xmlns:a16="http://schemas.microsoft.com/office/drawing/2014/main" id="{3C436BC0-B224-4E6F-99AF-155A3657C058}"/>
              </a:ext>
            </a:extLst>
          </p:cNvPr>
          <p:cNvSpPr>
            <a:spLocks noGrp="1"/>
          </p:cNvSpPr>
          <p:nvPr>
            <p:ph type="body" sz="quarter" idx="16" hasCustomPrompt="1"/>
          </p:nvPr>
        </p:nvSpPr>
        <p:spPr>
          <a:xfrm>
            <a:off x="4119769" y="4656735"/>
            <a:ext cx="7462631" cy="313932"/>
          </a:xfrm>
        </p:spPr>
        <p:txBody>
          <a:bodyPr/>
          <a:lstStyle>
            <a:lvl1pPr marL="0" indent="0" algn="l">
              <a:buNone/>
              <a:defRPr sz="1600"/>
            </a:lvl1pPr>
          </a:lstStyle>
          <a:p>
            <a:pPr lvl="0"/>
            <a:r>
              <a:rPr lang="en-US" dirty="0"/>
              <a:t>Quoted Person’s Job Title, Company Name</a:t>
            </a:r>
          </a:p>
        </p:txBody>
      </p:sp>
      <p:sp>
        <p:nvSpPr>
          <p:cNvPr id="3" name="Date Placeholder 2">
            <a:extLst>
              <a:ext uri="{FF2B5EF4-FFF2-40B4-BE49-F238E27FC236}">
                <a16:creationId xmlns:a16="http://schemas.microsoft.com/office/drawing/2014/main" id="{B11DEF90-4BC7-4449-B8ED-B9BEFD74704A}"/>
              </a:ext>
            </a:extLst>
          </p:cNvPr>
          <p:cNvSpPr>
            <a:spLocks noGrp="1"/>
          </p:cNvSpPr>
          <p:nvPr>
            <p:ph type="dt" sz="half" idx="17"/>
          </p:nvPr>
        </p:nvSpPr>
        <p:spPr/>
        <p:txBody>
          <a:bodyPr/>
          <a:lstStyle/>
          <a:p>
            <a:fld id="{7F55939E-47F0-452C-A8AB-573E0FE1A34A}" type="datetime1">
              <a:rPr lang="en-US" smtClean="0"/>
              <a:t>5/28/25</a:t>
            </a:fld>
            <a:endParaRPr lang="en-US" dirty="0"/>
          </a:p>
        </p:txBody>
      </p:sp>
      <p:sp>
        <p:nvSpPr>
          <p:cNvPr id="4" name="Footer Placeholder 3">
            <a:extLst>
              <a:ext uri="{FF2B5EF4-FFF2-40B4-BE49-F238E27FC236}">
                <a16:creationId xmlns:a16="http://schemas.microsoft.com/office/drawing/2014/main" id="{580F1DAA-08EC-40A3-9CC6-57B8099A6FAA}"/>
              </a:ext>
            </a:extLst>
          </p:cNvPr>
          <p:cNvSpPr>
            <a:spLocks noGrp="1"/>
          </p:cNvSpPr>
          <p:nvPr>
            <p:ph type="ftr" sz="quarter" idx="18"/>
          </p:nvPr>
        </p:nvSpPr>
        <p:spPr/>
        <p:txBody>
          <a:bodyPr/>
          <a:lstStyle/>
          <a:p>
            <a:endParaRPr lang="en-US" dirty="0"/>
          </a:p>
        </p:txBody>
      </p:sp>
      <p:sp>
        <p:nvSpPr>
          <p:cNvPr id="18" name="Text Placeholder 17">
            <a:extLst>
              <a:ext uri="{FF2B5EF4-FFF2-40B4-BE49-F238E27FC236}">
                <a16:creationId xmlns:a16="http://schemas.microsoft.com/office/drawing/2014/main" id="{26CB8D91-3348-410B-B3BA-5D4E88F1AA22}"/>
              </a:ext>
            </a:extLst>
          </p:cNvPr>
          <p:cNvSpPr>
            <a:spLocks noGrp="1"/>
          </p:cNvSpPr>
          <p:nvPr>
            <p:ph type="body" sz="quarter" idx="21" hasCustomPrompt="1"/>
          </p:nvPr>
        </p:nvSpPr>
        <p:spPr>
          <a:xfrm>
            <a:off x="4119769" y="2292513"/>
            <a:ext cx="7241381" cy="1796741"/>
          </a:xfrm>
        </p:spPr>
        <p:txBody>
          <a:bodyPr/>
          <a:lstStyle>
            <a:lvl1pPr marL="0" indent="0" algn="l">
              <a:buNone/>
              <a:defRPr sz="2400"/>
            </a:lvl1pPr>
          </a:lstStyle>
          <a:p>
            <a:r>
              <a:rPr lang="en-US" dirty="0"/>
              <a:t>Enter quote here. Reposition quote mark graphics to frame the quote. Bold important information. Your customer quote should be no more than 45 words at 24pt font. If your quote is shorter, you can increase the font size to fill the space. </a:t>
            </a:r>
          </a:p>
        </p:txBody>
      </p:sp>
      <p:sp>
        <p:nvSpPr>
          <p:cNvPr id="13" name="Title 6">
            <a:extLst>
              <a:ext uri="{FF2B5EF4-FFF2-40B4-BE49-F238E27FC236}">
                <a16:creationId xmlns:a16="http://schemas.microsoft.com/office/drawing/2014/main" id="{C0F4A352-773B-46D7-BCA2-98274E08D9B3}"/>
              </a:ext>
            </a:extLst>
          </p:cNvPr>
          <p:cNvSpPr>
            <a:spLocks noGrp="1"/>
          </p:cNvSpPr>
          <p:nvPr>
            <p:ph type="title" hasCustomPrompt="1"/>
          </p:nvPr>
        </p:nvSpPr>
        <p:spPr>
          <a:xfrm>
            <a:off x="609600" y="372402"/>
            <a:ext cx="10972800" cy="535531"/>
          </a:xfrm>
        </p:spPr>
        <p:txBody>
          <a:bodyPr/>
          <a:lstStyle>
            <a:lvl1pPr>
              <a:defRPr/>
            </a:lvl1pPr>
          </a:lstStyle>
          <a:p>
            <a:r>
              <a:rPr lang="en-US" dirty="0"/>
              <a:t>Customer name and the outcome</a:t>
            </a:r>
          </a:p>
        </p:txBody>
      </p:sp>
      <p:sp>
        <p:nvSpPr>
          <p:cNvPr id="7" name="Text Placeholder 15">
            <a:extLst>
              <a:ext uri="{FF2B5EF4-FFF2-40B4-BE49-F238E27FC236}">
                <a16:creationId xmlns:a16="http://schemas.microsoft.com/office/drawing/2014/main" id="{12DE8EBE-FC95-451D-BADD-B5580296FA70}"/>
              </a:ext>
            </a:extLst>
          </p:cNvPr>
          <p:cNvSpPr>
            <a:spLocks noGrp="1"/>
          </p:cNvSpPr>
          <p:nvPr>
            <p:ph type="body" sz="quarter" idx="14" hasCustomPrompt="1"/>
          </p:nvPr>
        </p:nvSpPr>
        <p:spPr bwMode="black">
          <a:xfrm>
            <a:off x="9407244" y="3594100"/>
            <a:ext cx="309563" cy="309563"/>
          </a:xfrm>
          <a:blipFill>
            <a:blip r:embed="rId3" cstate="email">
              <a:extLst>
                <a:ext uri="{28A0092B-C50C-407E-A947-70E740481C1C}">
                  <a14:useLocalDpi xmlns:a14="http://schemas.microsoft.com/office/drawing/2010/main"/>
                </a:ext>
              </a:extLst>
            </a:blip>
            <a:stretch>
              <a:fillRect/>
            </a:stretch>
          </a:blipFill>
        </p:spPr>
        <p:txBody>
          <a:bodyPr/>
          <a:lstStyle>
            <a:lvl1pPr marL="0" indent="0">
              <a:buNone/>
              <a:defRPr sz="100"/>
            </a:lvl1pPr>
            <a:lvl2pPr marL="228600" indent="0">
              <a:buNone/>
              <a:defRPr sz="1000"/>
            </a:lvl2pPr>
            <a:lvl3pPr marL="457200" indent="0">
              <a:buNone/>
              <a:defRPr sz="1000"/>
            </a:lvl3pPr>
            <a:lvl4pPr marL="685800" indent="0">
              <a:buNone/>
              <a:defRPr sz="1000"/>
            </a:lvl4pPr>
            <a:lvl5pPr marL="685800" indent="0">
              <a:buNone/>
              <a:defRPr sz="1000"/>
            </a:lvl5pPr>
          </a:lstStyle>
          <a:p>
            <a:pPr lvl="0"/>
            <a:r>
              <a:rPr lang="en-US" dirty="0"/>
              <a:t> </a:t>
            </a:r>
          </a:p>
        </p:txBody>
      </p:sp>
      <p:sp>
        <p:nvSpPr>
          <p:cNvPr id="5" name="Rectangle 4">
            <a:extLst>
              <a:ext uri="{FF2B5EF4-FFF2-40B4-BE49-F238E27FC236}">
                <a16:creationId xmlns:a16="http://schemas.microsoft.com/office/drawing/2014/main" id="{59F71065-3CC6-642D-29BD-3690901E9C79}"/>
              </a:ext>
            </a:extLst>
          </p:cNvPr>
          <p:cNvSpPr/>
          <p:nvPr userDrawn="1"/>
        </p:nvSpPr>
        <p:spPr>
          <a:xfrm>
            <a:off x="0" y="2292513"/>
            <a:ext cx="2898539" cy="2364222"/>
          </a:xfrm>
          <a:prstGeom prst="rect">
            <a:avLst/>
          </a:prstGeom>
          <a:solidFill>
            <a:srgbClr val="FFFFFF"/>
          </a:solidFill>
          <a:ln>
            <a:noFill/>
          </a:ln>
          <a:effectLst>
            <a:outerShdw blurRad="635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lvl="0" algn="ctr"/>
            <a:endParaRPr lang="en-US" dirty="0">
              <a:solidFill>
                <a:schemeClr val="bg1"/>
              </a:solidFill>
            </a:endParaRPr>
          </a:p>
        </p:txBody>
      </p:sp>
      <p:sp>
        <p:nvSpPr>
          <p:cNvPr id="19" name="Picture Placeholder 18">
            <a:extLst>
              <a:ext uri="{FF2B5EF4-FFF2-40B4-BE49-F238E27FC236}">
                <a16:creationId xmlns:a16="http://schemas.microsoft.com/office/drawing/2014/main" id="{A43CE50A-0928-4AE3-BDEC-9E85B240BE49}"/>
              </a:ext>
            </a:extLst>
          </p:cNvPr>
          <p:cNvSpPr>
            <a:spLocks noGrp="1"/>
          </p:cNvSpPr>
          <p:nvPr>
            <p:ph type="pic" sz="quarter" idx="20" hasCustomPrompt="1"/>
          </p:nvPr>
        </p:nvSpPr>
        <p:spPr>
          <a:xfrm>
            <a:off x="661869" y="2872446"/>
            <a:ext cx="1574800" cy="1113108"/>
          </a:xfrm>
        </p:spPr>
        <p:txBody>
          <a:bodyPr anchor="ctr" anchorCtr="0"/>
          <a:lstStyle>
            <a:lvl1pPr marL="0" indent="0" algn="ctr">
              <a:buNone/>
              <a:defRPr>
                <a:solidFill>
                  <a:schemeClr val="bg1"/>
                </a:solidFill>
              </a:defRPr>
            </a:lvl1pPr>
          </a:lstStyle>
          <a:p>
            <a:r>
              <a:rPr lang="en-US" dirty="0"/>
              <a:t>Logo</a:t>
            </a:r>
          </a:p>
        </p:txBody>
      </p:sp>
      <p:sp>
        <p:nvSpPr>
          <p:cNvPr id="8" name="Slide Number Placeholder 7">
            <a:extLst>
              <a:ext uri="{FF2B5EF4-FFF2-40B4-BE49-F238E27FC236}">
                <a16:creationId xmlns:a16="http://schemas.microsoft.com/office/drawing/2014/main" id="{2BF19B9B-C823-5409-60B2-5DD035C89892}"/>
              </a:ext>
            </a:extLst>
          </p:cNvPr>
          <p:cNvSpPr>
            <a:spLocks noGrp="1"/>
          </p:cNvSpPr>
          <p:nvPr>
            <p:ph type="sldNum" sz="quarter" idx="2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6882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48">
          <p15:clr>
            <a:srgbClr val="FBAE40"/>
          </p15:clr>
        </p15:guide>
        <p15:guide id="2" orient="horz" pos="2592">
          <p15:clr>
            <a:srgbClr val="FBAE40"/>
          </p15:clr>
        </p15:guide>
      </p15:sldGuideLst>
    </p:ext>
  </p:extLst>
</p:sldLayout>
</file>

<file path=ppt/slideLayouts/slideLayout462.xml><?xml version="1.0" encoding="utf-8"?>
<p:sldLayout xmlns:a="http://schemas.openxmlformats.org/drawingml/2006/main" xmlns:r="http://schemas.openxmlformats.org/officeDocument/2006/relationships" xmlns:p="http://schemas.openxmlformats.org/presentationml/2006/main" type="obj" preserve="1">
  <p:cSld name="Co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ECA2-6D6E-4722-9B75-7468AE1E58A6}"/>
              </a:ext>
            </a:extLst>
          </p:cNvPr>
          <p:cNvSpPr>
            <a:spLocks noGrp="1"/>
          </p:cNvSpPr>
          <p:nvPr>
            <p:ph type="title" hasCustomPrompt="1"/>
          </p:nvPr>
        </p:nvSpPr>
        <p:spPr>
          <a:xfrm>
            <a:off x="609600" y="380715"/>
            <a:ext cx="10972800" cy="535531"/>
          </a:xfrm>
        </p:spPr>
        <p:txBody>
          <a:bodyPr/>
          <a:lstStyle>
            <a:lvl1pPr>
              <a:defRPr/>
            </a:lvl1pPr>
          </a:lstStyle>
          <a:p>
            <a:r>
              <a:rPr lang="en-US" dirty="0"/>
              <a:t>Code layout</a:t>
            </a:r>
          </a:p>
        </p:txBody>
      </p:sp>
      <p:sp>
        <p:nvSpPr>
          <p:cNvPr id="3" name="Content Placeholder 2">
            <a:extLst>
              <a:ext uri="{FF2B5EF4-FFF2-40B4-BE49-F238E27FC236}">
                <a16:creationId xmlns:a16="http://schemas.microsoft.com/office/drawing/2014/main" id="{1025BCD8-5D1C-48DC-A21B-317A0B7D55A0}"/>
              </a:ext>
            </a:extLst>
          </p:cNvPr>
          <p:cNvSpPr>
            <a:spLocks noGrp="1"/>
          </p:cNvSpPr>
          <p:nvPr>
            <p:ph idx="1" hasCustomPrompt="1"/>
          </p:nvPr>
        </p:nvSpPr>
        <p:spPr>
          <a:xfrm>
            <a:off x="609600" y="1181100"/>
            <a:ext cx="10972800" cy="5029200"/>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Type or paste plain-text code here; or click icon to add image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A09EAB3-8007-4FDC-BADB-BADCE0CE1871}"/>
              </a:ext>
            </a:extLst>
          </p:cNvPr>
          <p:cNvSpPr>
            <a:spLocks noGrp="1"/>
          </p:cNvSpPr>
          <p:nvPr>
            <p:ph type="dt" sz="half" idx="10"/>
          </p:nvPr>
        </p:nvSpPr>
        <p:spPr/>
        <p:txBody>
          <a:bodyPr/>
          <a:lstStyle/>
          <a:p>
            <a:fld id="{82DC2C4A-123E-4B74-9672-22B6DA73ECAF}" type="datetime1">
              <a:rPr lang="en-US" smtClean="0"/>
              <a:t>5/28/25</a:t>
            </a:fld>
            <a:endParaRPr lang="en-US" dirty="0"/>
          </a:p>
        </p:txBody>
      </p:sp>
      <p:sp>
        <p:nvSpPr>
          <p:cNvPr id="5" name="Footer Placeholder 4">
            <a:extLst>
              <a:ext uri="{FF2B5EF4-FFF2-40B4-BE49-F238E27FC236}">
                <a16:creationId xmlns:a16="http://schemas.microsoft.com/office/drawing/2014/main" id="{A5375AEC-53B6-4043-9677-30AD83B02F4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3F51AD4-FDAE-4E07-B685-874180F1021C}"/>
              </a:ext>
            </a:extLst>
          </p:cNvPr>
          <p:cNvSpPr>
            <a:spLocks noGrp="1"/>
          </p:cNvSpPr>
          <p:nvPr>
            <p:ph type="sldNum" sz="quarter" idx="1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421610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3.xml><?xml version="1.0" encoding="utf-8"?>
<p:sldLayout xmlns:a="http://schemas.openxmlformats.org/drawingml/2006/main" xmlns:r="http://schemas.openxmlformats.org/officeDocument/2006/relationships" xmlns:p="http://schemas.openxmlformats.org/presentationml/2006/main" type="twoObj" preserve="1">
  <p:cSld name="Code -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C8A-667C-40C7-9A6D-BA3F977C5FDD}"/>
              </a:ext>
            </a:extLst>
          </p:cNvPr>
          <p:cNvSpPr>
            <a:spLocks noGrp="1"/>
          </p:cNvSpPr>
          <p:nvPr>
            <p:ph type="title" hasCustomPrompt="1"/>
          </p:nvPr>
        </p:nvSpPr>
        <p:spPr>
          <a:xfrm>
            <a:off x="609600" y="380712"/>
            <a:ext cx="10972800" cy="535531"/>
          </a:xfrm>
        </p:spPr>
        <p:txBody>
          <a:bodyPr/>
          <a:lstStyle>
            <a:lvl1pPr>
              <a:defRPr/>
            </a:lvl1pPr>
          </a:lstStyle>
          <a:p>
            <a:r>
              <a:rPr lang="en-US" dirty="0"/>
              <a:t>Two-column code layout</a:t>
            </a:r>
          </a:p>
        </p:txBody>
      </p:sp>
      <p:sp>
        <p:nvSpPr>
          <p:cNvPr id="3" name="Content Placeholder 2">
            <a:extLst>
              <a:ext uri="{FF2B5EF4-FFF2-40B4-BE49-F238E27FC236}">
                <a16:creationId xmlns:a16="http://schemas.microsoft.com/office/drawing/2014/main" id="{9B10331E-4F8F-4DEC-91C1-F631560E6601}"/>
              </a:ext>
            </a:extLst>
          </p:cNvPr>
          <p:cNvSpPr>
            <a:spLocks noGrp="1"/>
          </p:cNvSpPr>
          <p:nvPr>
            <p:ph sz="half" idx="1" hasCustomPrompt="1"/>
          </p:nvPr>
        </p:nvSpPr>
        <p:spPr>
          <a:xfrm>
            <a:off x="609599" y="1181100"/>
            <a:ext cx="5248274" cy="5029200"/>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F72257F-5E84-444A-B9C4-CCB856025EB2}"/>
              </a:ext>
            </a:extLst>
          </p:cNvPr>
          <p:cNvSpPr>
            <a:spLocks noGrp="1"/>
          </p:cNvSpPr>
          <p:nvPr>
            <p:ph sz="half" idx="2" hasCustomPrompt="1"/>
          </p:nvPr>
        </p:nvSpPr>
        <p:spPr>
          <a:xfrm>
            <a:off x="6334124" y="1181100"/>
            <a:ext cx="5248276" cy="5029200"/>
          </a:xfrm>
        </p:spPr>
        <p:txBody>
          <a:bodyPr/>
          <a:lstStyle>
            <a:lvl1pPr marL="0" indent="0">
              <a:spcAft>
                <a:spcPts val="600"/>
              </a:spcAft>
              <a:buNone/>
              <a:defRPr sz="1800">
                <a:latin typeface="Lucida Console" panose="020B0609040504020204" pitchFamily="49" charset="0"/>
              </a:defRPr>
            </a:lvl1pPr>
            <a:lvl2pPr marL="228600" indent="0">
              <a:spcAft>
                <a:spcPts val="600"/>
              </a:spcAft>
              <a:buNone/>
              <a:defRPr sz="1800">
                <a:latin typeface="Lucida Console" panose="020B0609040504020204" pitchFamily="49" charset="0"/>
              </a:defRPr>
            </a:lvl2pPr>
            <a:lvl3pPr marL="457200" indent="0">
              <a:spcAft>
                <a:spcPts val="600"/>
              </a:spcAft>
              <a:buNone/>
              <a:defRPr sz="1800">
                <a:latin typeface="Lucida Console" panose="020B0609040504020204" pitchFamily="49" charset="0"/>
              </a:defRPr>
            </a:lvl3pPr>
            <a:lvl4pPr marL="685800" indent="0">
              <a:spcAft>
                <a:spcPts val="600"/>
              </a:spcAft>
              <a:buNone/>
              <a:defRPr sz="1800">
                <a:latin typeface="Lucida Console" panose="020B0609040504020204" pitchFamily="49" charset="0"/>
              </a:defRPr>
            </a:lvl4pPr>
            <a:lvl5pPr marL="914400" indent="0">
              <a:spcAft>
                <a:spcPts val="600"/>
              </a:spcAft>
              <a:buNone/>
              <a:defRPr sz="1800">
                <a:latin typeface="Lucida Console" panose="020B0609040504020204" pitchFamily="49" charset="0"/>
              </a:defRPr>
            </a:lvl5pPr>
          </a:lstStyle>
          <a:p>
            <a:pPr lvl="0"/>
            <a:r>
              <a:rPr lang="en-US" dirty="0"/>
              <a:t>Enter code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D810155-AFE0-49FD-8E9F-C55D662327A4}"/>
              </a:ext>
            </a:extLst>
          </p:cNvPr>
          <p:cNvSpPr>
            <a:spLocks noGrp="1"/>
          </p:cNvSpPr>
          <p:nvPr>
            <p:ph type="dt" sz="half" idx="10"/>
          </p:nvPr>
        </p:nvSpPr>
        <p:spPr/>
        <p:txBody>
          <a:bodyPr/>
          <a:lstStyle/>
          <a:p>
            <a:fld id="{27692F03-782F-45FD-963F-F13A38B576D1}" type="datetime1">
              <a:rPr lang="en-US" smtClean="0"/>
              <a:t>5/28/25</a:t>
            </a:fld>
            <a:endParaRPr lang="en-US" dirty="0"/>
          </a:p>
        </p:txBody>
      </p:sp>
      <p:sp>
        <p:nvSpPr>
          <p:cNvPr id="6" name="Footer Placeholder 5">
            <a:extLst>
              <a:ext uri="{FF2B5EF4-FFF2-40B4-BE49-F238E27FC236}">
                <a16:creationId xmlns:a16="http://schemas.microsoft.com/office/drawing/2014/main" id="{C99A757A-A572-48F6-B0E7-EBDAFBA598C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6BBE49C-423E-451A-A0D2-7D73F2531B98}"/>
              </a:ext>
            </a:extLst>
          </p:cNvPr>
          <p:cNvSpPr>
            <a:spLocks noGrp="1"/>
          </p:cNvSpPr>
          <p:nvPr>
            <p:ph type="sldNum" sz="quarter" idx="12"/>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399203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1A51E-0F08-4B7B-9A9F-00CF3AA3107A}"/>
              </a:ext>
            </a:extLst>
          </p:cNvPr>
          <p:cNvSpPr>
            <a:spLocks noGrp="1"/>
          </p:cNvSpPr>
          <p:nvPr>
            <p:ph type="title" hasCustomPrompt="1"/>
          </p:nvPr>
        </p:nvSpPr>
        <p:spPr>
          <a:xfrm>
            <a:off x="609598" y="371303"/>
            <a:ext cx="10972800" cy="535531"/>
          </a:xfrm>
        </p:spPr>
        <p:txBody>
          <a:bodyPr anchor="t" anchorCtr="0"/>
          <a:lstStyle>
            <a:lvl1pPr>
              <a:defRPr sz="3200"/>
            </a:lvl1pPr>
          </a:lstStyle>
          <a:p>
            <a:r>
              <a:rPr lang="en-US" dirty="0"/>
              <a:t>Content with caption layout</a:t>
            </a:r>
          </a:p>
        </p:txBody>
      </p:sp>
      <p:sp>
        <p:nvSpPr>
          <p:cNvPr id="3" name="Content Placeholder 2">
            <a:extLst>
              <a:ext uri="{FF2B5EF4-FFF2-40B4-BE49-F238E27FC236}">
                <a16:creationId xmlns:a16="http://schemas.microsoft.com/office/drawing/2014/main" id="{54F6EECF-7227-4AD4-BC6B-F6715716A80F}"/>
              </a:ext>
            </a:extLst>
          </p:cNvPr>
          <p:cNvSpPr>
            <a:spLocks noGrp="1"/>
          </p:cNvSpPr>
          <p:nvPr>
            <p:ph idx="1" hasCustomPrompt="1"/>
          </p:nvPr>
        </p:nvSpPr>
        <p:spPr>
          <a:xfrm>
            <a:off x="6210303" y="1186654"/>
            <a:ext cx="5372100" cy="2591479"/>
          </a:xfrm>
        </p:spPr>
        <p:txBody>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Enter text or click icon to add media</a:t>
            </a:r>
          </a:p>
          <a:p>
            <a:pPr lvl="1"/>
            <a:r>
              <a:rPr lang="en-US" dirty="0"/>
              <a:t>Second level</a:t>
            </a:r>
          </a:p>
          <a:p>
            <a:pPr lvl="2"/>
            <a:r>
              <a:rPr lang="en-US" dirty="0"/>
              <a:t>Third level</a:t>
            </a:r>
          </a:p>
          <a:p>
            <a:pPr lvl="3"/>
            <a:r>
              <a:rPr lang="en-US" dirty="0"/>
              <a:t>Avoid using fourth level</a:t>
            </a:r>
          </a:p>
          <a:p>
            <a:pPr lvl="4"/>
            <a:r>
              <a:rPr lang="en-US" dirty="0"/>
              <a:t>Avoid using fifth level</a:t>
            </a:r>
          </a:p>
        </p:txBody>
      </p:sp>
      <p:sp>
        <p:nvSpPr>
          <p:cNvPr id="4" name="Text Placeholder 3">
            <a:extLst>
              <a:ext uri="{FF2B5EF4-FFF2-40B4-BE49-F238E27FC236}">
                <a16:creationId xmlns:a16="http://schemas.microsoft.com/office/drawing/2014/main" id="{4A0C0C8A-CCAE-4B98-91F0-838AA4F55C8F}"/>
              </a:ext>
            </a:extLst>
          </p:cNvPr>
          <p:cNvSpPr>
            <a:spLocks noGrp="1"/>
          </p:cNvSpPr>
          <p:nvPr>
            <p:ph type="body" sz="half" idx="2" hasCustomPrompt="1"/>
          </p:nvPr>
        </p:nvSpPr>
        <p:spPr>
          <a:xfrm>
            <a:off x="609598" y="1186654"/>
            <a:ext cx="5372101" cy="502364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Enter descriptive text here</a:t>
            </a:r>
          </a:p>
        </p:txBody>
      </p:sp>
      <p:sp>
        <p:nvSpPr>
          <p:cNvPr id="5" name="Slide Number Placeholder 6">
            <a:extLst>
              <a:ext uri="{FF2B5EF4-FFF2-40B4-BE49-F238E27FC236}">
                <a16:creationId xmlns:a16="http://schemas.microsoft.com/office/drawing/2014/main" id="{9A6F8765-2516-471B-B0B9-129653FC1C5A}"/>
              </a:ext>
            </a:extLst>
          </p:cNvPr>
          <p:cNvSpPr>
            <a:spLocks noGrp="1"/>
          </p:cNvSpPr>
          <p:nvPr>
            <p:ph type="sldNum" sz="quarter" idx="12"/>
          </p:nvPr>
        </p:nvSpPr>
        <p:spPr>
          <a:xfrm>
            <a:off x="8929200" y="6289500"/>
            <a:ext cx="2743200" cy="365125"/>
          </a:xfrm>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1449169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65.xml><?xml version="1.0" encoding="utf-8"?>
<p:sldLayout xmlns:a="http://schemas.openxmlformats.org/drawingml/2006/main" xmlns:r="http://schemas.openxmlformats.org/officeDocument/2006/relationships" xmlns:p="http://schemas.openxmlformats.org/presentationml/2006/main" preserve="1" userDrawn="1">
  <p:cSld name="Thank You Option 1">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8323922-2C9A-8C49-936B-76006406D3E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19" name="Picture 18">
            <a:extLst>
              <a:ext uri="{FF2B5EF4-FFF2-40B4-BE49-F238E27FC236}">
                <a16:creationId xmlns:a16="http://schemas.microsoft.com/office/drawing/2014/main" id="{BC2167FA-B358-4BFC-8D58-3474D000E51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8" name="Text Placeholder 7">
            <a:extLst>
              <a:ext uri="{FF2B5EF4-FFF2-40B4-BE49-F238E27FC236}">
                <a16:creationId xmlns:a16="http://schemas.microsoft.com/office/drawing/2014/main" id="{E1E73A55-126F-410A-A4AF-0AF1624C2C91}"/>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10997B72-CB4E-4ACF-A8E0-52D9CC41DB4E}"/>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A5E35137-4FFD-4DE9-83F4-C11052BAEBDF}"/>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002655D6-A6B9-4410-8224-E47274B99266}"/>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8A18BE08-0BE1-414C-8F32-AB3838E1BBAF}"/>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3132695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6.xml><?xml version="1.0" encoding="utf-8"?>
<p:sldLayout xmlns:a="http://schemas.openxmlformats.org/drawingml/2006/main" xmlns:r="http://schemas.openxmlformats.org/officeDocument/2006/relationships" xmlns:p="http://schemas.openxmlformats.org/presentationml/2006/main" preserve="1" userDrawn="1">
  <p:cSld name="Thank You Option 2">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60699A8-F4FA-6346-9CE1-EF9E3624983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19" name="Picture 18">
            <a:extLst>
              <a:ext uri="{FF2B5EF4-FFF2-40B4-BE49-F238E27FC236}">
                <a16:creationId xmlns:a16="http://schemas.microsoft.com/office/drawing/2014/main" id="{BC2167FA-B358-4BFC-8D58-3474D000E51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8" name="Text Placeholder 7">
            <a:extLst>
              <a:ext uri="{FF2B5EF4-FFF2-40B4-BE49-F238E27FC236}">
                <a16:creationId xmlns:a16="http://schemas.microsoft.com/office/drawing/2014/main" id="{1E9BC3B7-65F9-4D99-AF5B-81302A700303}"/>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A47E6289-8E0F-4FD0-A01D-7ACDDDB3F744}"/>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EA76EB9B-8630-47F1-B5CE-A58609CEB954}"/>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EE419A70-7856-4663-A3CA-A17E0E6DA7FF}"/>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C8CA18A4-8FF3-4FE3-94CE-98156C347083}"/>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400243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7.xml><?xml version="1.0" encoding="utf-8"?>
<p:sldLayout xmlns:a="http://schemas.openxmlformats.org/drawingml/2006/main" xmlns:r="http://schemas.openxmlformats.org/officeDocument/2006/relationships" xmlns:p="http://schemas.openxmlformats.org/presentationml/2006/main" preserve="1" userDrawn="1">
  <p:cSld name="Thank You Option 3">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B09F166-BAFD-CD4B-B967-EEE2856F1B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19" name="Picture 18">
            <a:extLst>
              <a:ext uri="{FF2B5EF4-FFF2-40B4-BE49-F238E27FC236}">
                <a16:creationId xmlns:a16="http://schemas.microsoft.com/office/drawing/2014/main" id="{BC2167FA-B358-4BFC-8D58-3474D000E51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8" name="Text Placeholder 7">
            <a:extLst>
              <a:ext uri="{FF2B5EF4-FFF2-40B4-BE49-F238E27FC236}">
                <a16:creationId xmlns:a16="http://schemas.microsoft.com/office/drawing/2014/main" id="{EEBC02E1-B805-4EF0-8FB3-0FC009F5FFEF}"/>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C4DB174A-CD2C-4418-8FDC-F21DB2083288}"/>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5D5B7558-48D4-4431-8B7D-7F9677A7CD9B}"/>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DE88170B-D124-47FB-8523-575F6645EDED}"/>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CCF0CB9B-FD32-4D07-966A-2AB4B8C79C75}"/>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1484768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8.xml><?xml version="1.0" encoding="utf-8"?>
<p:sldLayout xmlns:a="http://schemas.openxmlformats.org/drawingml/2006/main" xmlns:r="http://schemas.openxmlformats.org/officeDocument/2006/relationships" xmlns:p="http://schemas.openxmlformats.org/presentationml/2006/main" preserve="1" userDrawn="1">
  <p:cSld name="Thank You Option 4">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80BD941-200A-FF40-A445-268D8C63483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9" name="Picture 18">
            <a:extLst>
              <a:ext uri="{FF2B5EF4-FFF2-40B4-BE49-F238E27FC236}">
                <a16:creationId xmlns:a16="http://schemas.microsoft.com/office/drawing/2014/main" id="{BC2167FA-B358-4BFC-8D58-3474D000E51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8" name="Text Placeholder 7">
            <a:extLst>
              <a:ext uri="{FF2B5EF4-FFF2-40B4-BE49-F238E27FC236}">
                <a16:creationId xmlns:a16="http://schemas.microsoft.com/office/drawing/2014/main" id="{7AB38665-E966-4960-8715-4EACA334B8B6}"/>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1E489FFF-D212-489D-8EB8-AD3F900F1339}"/>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D4118742-EC7D-4E50-AFF8-07439D029FCA}"/>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80D39249-CF90-4105-AAC2-BDCDD7A82D27}"/>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3995CA49-5AB5-49D7-9145-3F72E787B87D}"/>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47486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userDrawn="1">
  <p:cSld name="Thank You Option 5">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4F94D6F-FC6C-41D8-A694-AB55DA3B3D1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5080"/>
            <a:ext cx="12192000" cy="6858000"/>
          </a:xfrm>
          <a:prstGeom prst="rect">
            <a:avLst/>
          </a:prstGeom>
        </p:spPr>
      </p:pic>
      <p:pic>
        <p:nvPicPr>
          <p:cNvPr id="18" name="Picture 17">
            <a:extLst>
              <a:ext uri="{FF2B5EF4-FFF2-40B4-BE49-F238E27FC236}">
                <a16:creationId xmlns:a16="http://schemas.microsoft.com/office/drawing/2014/main" id="{EE488766-D546-4AE2-8DD5-211B4D69823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703823"/>
            <a:ext cx="1003173" cy="600189"/>
          </a:xfrm>
          <a:prstGeom prst="rect">
            <a:avLst/>
          </a:prstGeom>
        </p:spPr>
      </p:pic>
      <p:sp>
        <p:nvSpPr>
          <p:cNvPr id="8" name="Text Placeholder 7">
            <a:extLst>
              <a:ext uri="{FF2B5EF4-FFF2-40B4-BE49-F238E27FC236}">
                <a16:creationId xmlns:a16="http://schemas.microsoft.com/office/drawing/2014/main" id="{F1FFA190-394C-4586-A84A-BA2A67703000}"/>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10" name="Text Placeholder 9">
            <a:extLst>
              <a:ext uri="{FF2B5EF4-FFF2-40B4-BE49-F238E27FC236}">
                <a16:creationId xmlns:a16="http://schemas.microsoft.com/office/drawing/2014/main" id="{B682D70F-F9C4-4C4C-A916-589EA4438C2E}"/>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16" name="TextBox 15">
            <a:extLst>
              <a:ext uri="{FF2B5EF4-FFF2-40B4-BE49-F238E27FC236}">
                <a16:creationId xmlns:a16="http://schemas.microsoft.com/office/drawing/2014/main" id="{82BEBFA3-8C5E-448A-B03D-8DAAEBB407B0}"/>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17" name="TextBox 16">
            <a:extLst>
              <a:ext uri="{FF2B5EF4-FFF2-40B4-BE49-F238E27FC236}">
                <a16:creationId xmlns:a16="http://schemas.microsoft.com/office/drawing/2014/main" id="{7F8B5018-B20C-8F46-977C-3C7AF08A2F06}"/>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11" name="TextBox 10">
            <a:extLst>
              <a:ext uri="{FF2B5EF4-FFF2-40B4-BE49-F238E27FC236}">
                <a16:creationId xmlns:a16="http://schemas.microsoft.com/office/drawing/2014/main" id="{612FB342-D3BE-4163-9A76-9B85ECCFC2A2}"/>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1833652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userDrawn="1">
  <p:cSld name="Thank You Option 6">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11319F8-B915-9347-B439-7E319BB1271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34" y="0"/>
            <a:ext cx="12187066" cy="6858000"/>
          </a:xfrm>
          <a:prstGeom prst="rect">
            <a:avLst/>
          </a:prstGeom>
        </p:spPr>
      </p:pic>
      <p:pic>
        <p:nvPicPr>
          <p:cNvPr id="19" name="Picture 18">
            <a:extLst>
              <a:ext uri="{FF2B5EF4-FFF2-40B4-BE49-F238E27FC236}">
                <a16:creationId xmlns:a16="http://schemas.microsoft.com/office/drawing/2014/main" id="{3E16ADEE-A578-41C2-B493-75D763483D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8" name="Text Placeholder 7">
            <a:extLst>
              <a:ext uri="{FF2B5EF4-FFF2-40B4-BE49-F238E27FC236}">
                <a16:creationId xmlns:a16="http://schemas.microsoft.com/office/drawing/2014/main" id="{D12D6154-B2A8-4A4A-94FC-85ABD319CDB4}"/>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860990F0-44D9-415C-BAD3-BA1553CDC519}"/>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EE4A2A92-DE9D-4BD3-B6D8-A5FB5F293374}"/>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C5C73ADF-8C68-4B09-985E-88C4B4D6DC88}"/>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27975BAB-EAD3-43C3-A0CF-6B1A16558CB2}"/>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278541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1.xml><?xml version="1.0" encoding="utf-8"?>
<p:sldLayout xmlns:a="http://schemas.openxmlformats.org/drawingml/2006/main" xmlns:r="http://schemas.openxmlformats.org/officeDocument/2006/relationships" xmlns:p="http://schemas.openxmlformats.org/presentationml/2006/main" preserve="1" userDrawn="1">
  <p:cSld name="Thank You Option 7">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12AE363-E174-413B-A5D8-84EF1024818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8" name="Picture 17">
            <a:extLst>
              <a:ext uri="{FF2B5EF4-FFF2-40B4-BE49-F238E27FC236}">
                <a16:creationId xmlns:a16="http://schemas.microsoft.com/office/drawing/2014/main" id="{19441FA0-CE4F-4F88-AFA5-9F5F35AEAC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5" name="Text Placeholder 7">
            <a:extLst>
              <a:ext uri="{FF2B5EF4-FFF2-40B4-BE49-F238E27FC236}">
                <a16:creationId xmlns:a16="http://schemas.microsoft.com/office/drawing/2014/main" id="{F06A6A88-84C4-486E-B3F5-B7D42A6FDA0A}"/>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29CE4068-52AD-429B-B33C-4EBC69C53911}"/>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C54D8DBA-B8F0-409B-B2FE-8AD18B10CCDC}"/>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5B7296CD-6484-4DF7-AD9C-0A8B2D64094F}"/>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82AF84E4-26E5-495E-9073-7746EB0201C1}"/>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747367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2.xml><?xml version="1.0" encoding="utf-8"?>
<p:sldLayout xmlns:a="http://schemas.openxmlformats.org/drawingml/2006/main" xmlns:r="http://schemas.openxmlformats.org/officeDocument/2006/relationships" xmlns:p="http://schemas.openxmlformats.org/presentationml/2006/main" preserve="1" userDrawn="1">
  <p:cSld name="Thank You Option 8">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8EE2A75-D393-46AE-BBAB-0EB32F6FE03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9" name="Picture 18">
            <a:extLst>
              <a:ext uri="{FF2B5EF4-FFF2-40B4-BE49-F238E27FC236}">
                <a16:creationId xmlns:a16="http://schemas.microsoft.com/office/drawing/2014/main" id="{928F8823-16AD-42DA-A614-DCACD2208F4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5" name="Text Placeholder 7">
            <a:extLst>
              <a:ext uri="{FF2B5EF4-FFF2-40B4-BE49-F238E27FC236}">
                <a16:creationId xmlns:a16="http://schemas.microsoft.com/office/drawing/2014/main" id="{2D8C9D80-3D36-4044-BA40-96902ECD7386}"/>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2FFF3B00-3AC8-4163-9B88-B0BE952A6AF8}"/>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27E0993E-ADDF-4E81-A570-F9CF787EE05A}"/>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4DE2ED72-BD2F-4F79-9174-144459BB4593}"/>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2D6F7074-0DF0-47E0-B113-C539CBDEE7BB}"/>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315211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3.xml><?xml version="1.0" encoding="utf-8"?>
<p:sldLayout xmlns:a="http://schemas.openxmlformats.org/drawingml/2006/main" xmlns:r="http://schemas.openxmlformats.org/officeDocument/2006/relationships" xmlns:p="http://schemas.openxmlformats.org/presentationml/2006/main" preserve="1" userDrawn="1">
  <p:cSld name="Thank You Option 9">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80280A60-AE9B-4B6A-975D-35CFC5451D0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8" name="Picture 17">
            <a:extLst>
              <a:ext uri="{FF2B5EF4-FFF2-40B4-BE49-F238E27FC236}">
                <a16:creationId xmlns:a16="http://schemas.microsoft.com/office/drawing/2014/main" id="{8DBA1DAC-1D4B-40F4-ACDC-8B1BBF1C87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5" name="Text Placeholder 7">
            <a:extLst>
              <a:ext uri="{FF2B5EF4-FFF2-40B4-BE49-F238E27FC236}">
                <a16:creationId xmlns:a16="http://schemas.microsoft.com/office/drawing/2014/main" id="{AAB5039D-0355-4CF8-9B19-B84CAB8078F4}"/>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FA2A2930-3C21-4519-AE16-4C896A71482C}"/>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44873051-9D19-45E9-B2F4-948B245A7F56}"/>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A6807595-F141-405B-B72C-A55021DB3F1B}"/>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678F6322-B5FF-4AC6-8DB5-0069783359A8}"/>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4196410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4.xml><?xml version="1.0" encoding="utf-8"?>
<p:sldLayout xmlns:a="http://schemas.openxmlformats.org/drawingml/2006/main" xmlns:r="http://schemas.openxmlformats.org/officeDocument/2006/relationships" xmlns:p="http://schemas.openxmlformats.org/presentationml/2006/main" preserve="1" userDrawn="1">
  <p:cSld name="Thank You Option 10">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F11005A-3F3C-1E4B-B54E-3746C0D26A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19" name="Picture 18">
            <a:extLst>
              <a:ext uri="{FF2B5EF4-FFF2-40B4-BE49-F238E27FC236}">
                <a16:creationId xmlns:a16="http://schemas.microsoft.com/office/drawing/2014/main" id="{EE6DD6ED-B434-44E1-9073-080A5502132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8" name="Text Placeholder 7">
            <a:extLst>
              <a:ext uri="{FF2B5EF4-FFF2-40B4-BE49-F238E27FC236}">
                <a16:creationId xmlns:a16="http://schemas.microsoft.com/office/drawing/2014/main" id="{26B583D4-1CC0-4B0B-823E-5940E9421891}"/>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D5D1EF49-1B87-4936-A3E2-32CDD4CD9B4C}"/>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087D7CA6-CDAE-4A78-96AD-BEEF8FD73628}"/>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B24FDA3E-0D50-4CE8-B921-94D61EF3CF44}"/>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20E6325E-B30C-4FED-AB58-3C7677E1C418}"/>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155224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5.xml><?xml version="1.0" encoding="utf-8"?>
<p:sldLayout xmlns:a="http://schemas.openxmlformats.org/drawingml/2006/main" xmlns:r="http://schemas.openxmlformats.org/officeDocument/2006/relationships" xmlns:p="http://schemas.openxmlformats.org/presentationml/2006/main" preserve="1" userDrawn="1">
  <p:cSld name="Thank You Option 11">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E2AD207-CE0A-4D3E-A94F-E95D4794AFD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8" name="Picture 17">
            <a:extLst>
              <a:ext uri="{FF2B5EF4-FFF2-40B4-BE49-F238E27FC236}">
                <a16:creationId xmlns:a16="http://schemas.microsoft.com/office/drawing/2014/main" id="{D60403C0-1408-4AB8-AC0D-33447016136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5" name="Text Placeholder 7">
            <a:extLst>
              <a:ext uri="{FF2B5EF4-FFF2-40B4-BE49-F238E27FC236}">
                <a16:creationId xmlns:a16="http://schemas.microsoft.com/office/drawing/2014/main" id="{7BEAA3AB-117F-4AB0-BC94-C36D86943F70}"/>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91CB08DD-74D3-469D-97F5-6FC2EDD6194A}"/>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67E8AB0F-B006-4B74-8469-37BF37903050}"/>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CA53F79C-D595-4CA2-8313-3510606F0B58}"/>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17AEEA02-1149-4A8E-B3C6-21C51BEACE0A}"/>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173093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6.xml><?xml version="1.0" encoding="utf-8"?>
<p:sldLayout xmlns:a="http://schemas.openxmlformats.org/drawingml/2006/main" xmlns:r="http://schemas.openxmlformats.org/officeDocument/2006/relationships" xmlns:p="http://schemas.openxmlformats.org/presentationml/2006/main" preserve="1" userDrawn="1">
  <p:cSld name="Thank You Option 12">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8E68949-CE6F-4504-96F3-8F99C5B8101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9" name="Picture 18">
            <a:extLst>
              <a:ext uri="{FF2B5EF4-FFF2-40B4-BE49-F238E27FC236}">
                <a16:creationId xmlns:a16="http://schemas.microsoft.com/office/drawing/2014/main" id="{0671C6C3-7C2E-4D24-9F84-3E2DEF1FCDB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5" name="Text Placeholder 7">
            <a:extLst>
              <a:ext uri="{FF2B5EF4-FFF2-40B4-BE49-F238E27FC236}">
                <a16:creationId xmlns:a16="http://schemas.microsoft.com/office/drawing/2014/main" id="{7B670314-AD32-45EC-8A18-77B9BAE1D653}"/>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647887E3-42EB-4241-946E-5EC17754761A}"/>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CE868BA0-13DD-4F21-B428-293F3D546F08}"/>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8DAFA7D3-0165-4E0D-A138-15479EE16E2A}"/>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7C540B40-4B12-4AED-84FE-9B6CC074DC08}"/>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394573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7.xml><?xml version="1.0" encoding="utf-8"?>
<p:sldLayout xmlns:a="http://schemas.openxmlformats.org/drawingml/2006/main" xmlns:r="http://schemas.openxmlformats.org/officeDocument/2006/relationships" xmlns:p="http://schemas.openxmlformats.org/presentationml/2006/main" preserve="1" userDrawn="1">
  <p:cSld name="Thank You Option 13">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6BDE67F-978F-4031-B3D3-DF4DCF6C952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8" name="Picture 17">
            <a:extLst>
              <a:ext uri="{FF2B5EF4-FFF2-40B4-BE49-F238E27FC236}">
                <a16:creationId xmlns:a16="http://schemas.microsoft.com/office/drawing/2014/main" id="{D3C07751-4F3B-497E-8AF1-D21E863BFF8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5" name="Text Placeholder 7">
            <a:extLst>
              <a:ext uri="{FF2B5EF4-FFF2-40B4-BE49-F238E27FC236}">
                <a16:creationId xmlns:a16="http://schemas.microsoft.com/office/drawing/2014/main" id="{FDE58369-F9CD-4BED-8AF6-60ACB127D311}"/>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7B5CA3E4-2017-4DFA-95DC-A2C5AF7DCE69}"/>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3FDA9EA5-DEBF-4542-983C-B5B046168E42}"/>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901E2C22-B9A6-4A8C-9A60-788B27A55621}"/>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50D216FA-800B-47BA-8C67-75A159189921}"/>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3493880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8.xml><?xml version="1.0" encoding="utf-8"?>
<p:sldLayout xmlns:a="http://schemas.openxmlformats.org/drawingml/2006/main" xmlns:r="http://schemas.openxmlformats.org/officeDocument/2006/relationships" xmlns:p="http://schemas.openxmlformats.org/presentationml/2006/main" preserve="1" userDrawn="1">
  <p:cSld name="Thank You Option 14">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A8B14CE-D48C-4755-97B8-C8D09BC4284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9" name="Picture 18">
            <a:extLst>
              <a:ext uri="{FF2B5EF4-FFF2-40B4-BE49-F238E27FC236}">
                <a16:creationId xmlns:a16="http://schemas.microsoft.com/office/drawing/2014/main" id="{15648ED2-18BC-4FB2-A0B0-A4E9591C6FA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5" name="Text Placeholder 7">
            <a:extLst>
              <a:ext uri="{FF2B5EF4-FFF2-40B4-BE49-F238E27FC236}">
                <a16:creationId xmlns:a16="http://schemas.microsoft.com/office/drawing/2014/main" id="{984C473D-9606-4416-814C-965563D707F8}"/>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8C23459C-2865-4D69-A4E3-39392EE45FA0}"/>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E72AFD5E-2AF5-4957-B820-6D9F90239AC5}"/>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363BB3F2-7FA4-4D0D-BE9C-EBD874F93B28}"/>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1F58D657-988C-4EC7-82EB-D047ED71BACA}"/>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2044544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preserve="1" userDrawn="1">
  <p:cSld name="Thank You Option 15">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999E97E-66C6-4818-BD73-FD1DEC2A17A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8" name="Picture 17">
            <a:extLst>
              <a:ext uri="{FF2B5EF4-FFF2-40B4-BE49-F238E27FC236}">
                <a16:creationId xmlns:a16="http://schemas.microsoft.com/office/drawing/2014/main" id="{16789FEF-D4F7-47D3-A383-DA944A00FD8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5" name="Text Placeholder 7">
            <a:extLst>
              <a:ext uri="{FF2B5EF4-FFF2-40B4-BE49-F238E27FC236}">
                <a16:creationId xmlns:a16="http://schemas.microsoft.com/office/drawing/2014/main" id="{F0B24F6D-FAA6-4DFE-8C7D-366158A31892}"/>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EA4C9205-449C-4B5F-8534-0D0ABBBD3FF6}"/>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AC8B11D7-79AA-411D-B50C-3C89024F7D86}"/>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940B5958-8688-4B59-82D4-409384D31347}"/>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AD0B4BD6-8C64-4DE2-8724-80FB44D971A6}"/>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2135475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0.xml><?xml version="1.0" encoding="utf-8"?>
<p:sldLayout xmlns:a="http://schemas.openxmlformats.org/drawingml/2006/main" xmlns:r="http://schemas.openxmlformats.org/officeDocument/2006/relationships" xmlns:p="http://schemas.openxmlformats.org/presentationml/2006/main" preserve="1" userDrawn="1">
  <p:cSld name="Thank You Option 16">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A4623BD-B67C-4E55-8A2B-78F2A27CCA6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9" name="Picture 18">
            <a:extLst>
              <a:ext uri="{FF2B5EF4-FFF2-40B4-BE49-F238E27FC236}">
                <a16:creationId xmlns:a16="http://schemas.microsoft.com/office/drawing/2014/main" id="{736FF5C0-6635-46BC-9E97-52908146484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9599" y="703823"/>
            <a:ext cx="1003173" cy="600189"/>
          </a:xfrm>
          <a:prstGeom prst="rect">
            <a:avLst/>
          </a:prstGeom>
        </p:spPr>
      </p:pic>
      <p:sp>
        <p:nvSpPr>
          <p:cNvPr id="15" name="Text Placeholder 7">
            <a:extLst>
              <a:ext uri="{FF2B5EF4-FFF2-40B4-BE49-F238E27FC236}">
                <a16:creationId xmlns:a16="http://schemas.microsoft.com/office/drawing/2014/main" id="{45BF235E-C35E-4F56-A8D1-1A9EF97964DE}"/>
              </a:ext>
            </a:extLst>
          </p:cNvPr>
          <p:cNvSpPr>
            <a:spLocks noGrp="1"/>
          </p:cNvSpPr>
          <p:nvPr>
            <p:ph type="body" sz="quarter" idx="10" hasCustomPrompt="1"/>
          </p:nvPr>
        </p:nvSpPr>
        <p:spPr>
          <a:xfrm>
            <a:off x="619124" y="3621643"/>
            <a:ext cx="3215897" cy="369332"/>
          </a:xfrm>
        </p:spPr>
        <p:txBody>
          <a:bodyPr anchor="b" anchorCtr="0"/>
          <a:lstStyle>
            <a:lvl1pPr marL="0" indent="0">
              <a:buNone/>
              <a:defRPr sz="2000"/>
            </a:lvl1pPr>
          </a:lstStyle>
          <a:p>
            <a:pPr lvl="0"/>
            <a:r>
              <a:rPr lang="en-US" dirty="0"/>
              <a:t>Speaker name (pronouns)</a:t>
            </a:r>
          </a:p>
        </p:txBody>
      </p:sp>
      <p:sp>
        <p:nvSpPr>
          <p:cNvPr id="20" name="Text Placeholder 9">
            <a:extLst>
              <a:ext uri="{FF2B5EF4-FFF2-40B4-BE49-F238E27FC236}">
                <a16:creationId xmlns:a16="http://schemas.microsoft.com/office/drawing/2014/main" id="{5A2B90D1-FDC7-4022-9E9C-D063AB4EF1AA}"/>
              </a:ext>
            </a:extLst>
          </p:cNvPr>
          <p:cNvSpPr>
            <a:spLocks noGrp="1"/>
          </p:cNvSpPr>
          <p:nvPr>
            <p:ph type="body" sz="quarter" idx="11" hasCustomPrompt="1"/>
          </p:nvPr>
        </p:nvSpPr>
        <p:spPr>
          <a:xfrm>
            <a:off x="619124" y="3990975"/>
            <a:ext cx="3215897" cy="1270000"/>
          </a:xfrm>
        </p:spPr>
        <p:txBody>
          <a:bodyPr/>
          <a:lstStyle>
            <a:lvl1pPr marL="0" indent="0">
              <a:spcAft>
                <a:spcPts val="600"/>
              </a:spcAft>
              <a:buNone/>
              <a:defRPr sz="1600"/>
            </a:lvl1pPr>
          </a:lstStyle>
          <a:p>
            <a:pPr lvl="0"/>
            <a:r>
              <a:rPr lang="en-US" dirty="0"/>
              <a:t>Speaker contact info (email or socials)</a:t>
            </a:r>
          </a:p>
        </p:txBody>
      </p:sp>
      <p:sp>
        <p:nvSpPr>
          <p:cNvPr id="21" name="TextBox 20">
            <a:extLst>
              <a:ext uri="{FF2B5EF4-FFF2-40B4-BE49-F238E27FC236}">
                <a16:creationId xmlns:a16="http://schemas.microsoft.com/office/drawing/2014/main" id="{48ED7E72-9259-4962-840D-D0C430B6C101}"/>
              </a:ext>
            </a:extLst>
          </p:cNvPr>
          <p:cNvSpPr txBox="1"/>
          <p:nvPr userDrawn="1"/>
        </p:nvSpPr>
        <p:spPr>
          <a:xfrm>
            <a:off x="609599" y="2461211"/>
            <a:ext cx="6867525" cy="923330"/>
          </a:xfrm>
          <a:prstGeom prst="rect">
            <a:avLst/>
          </a:prstGeom>
          <a:noFill/>
        </p:spPr>
        <p:txBody>
          <a:bodyPr wrap="square" lIns="0" rtlCol="0">
            <a:noAutofit/>
          </a:bodyPr>
          <a:lstStyle/>
          <a:p>
            <a:r>
              <a:rPr lang="en-US" sz="4800" dirty="0">
                <a:solidFill>
                  <a:schemeClr val="tx1"/>
                </a:solidFill>
                <a:latin typeface="+mj-lt"/>
              </a:rPr>
              <a:t>Thank you!</a:t>
            </a:r>
          </a:p>
        </p:txBody>
      </p:sp>
      <p:sp>
        <p:nvSpPr>
          <p:cNvPr id="22" name="TextBox 21">
            <a:extLst>
              <a:ext uri="{FF2B5EF4-FFF2-40B4-BE49-F238E27FC236}">
                <a16:creationId xmlns:a16="http://schemas.microsoft.com/office/drawing/2014/main" id="{4FECB22F-0C71-4AE9-B126-71E9A87F64FF}"/>
              </a:ext>
            </a:extLst>
          </p:cNvPr>
          <p:cNvSpPr txBox="1"/>
          <p:nvPr userDrawn="1"/>
        </p:nvSpPr>
        <p:spPr>
          <a:xfrm>
            <a:off x="609600" y="6389812"/>
            <a:ext cx="2745850" cy="184666"/>
          </a:xfrm>
          <a:prstGeom prst="rect">
            <a:avLst/>
          </a:prstGeom>
          <a:noFill/>
        </p:spPr>
        <p:txBody>
          <a:bodyPr wrap="square" rtlCol="0">
            <a:spAutoFit/>
          </a:bodyPr>
          <a:lstStyle/>
          <a:p>
            <a:pPr algn="ctr"/>
            <a:r>
              <a:rPr lang="en-US" sz="600" dirty="0">
                <a:solidFill>
                  <a:schemeClr val="tx2"/>
                </a:solidFill>
              </a:rPr>
              <a:t>© 2023, Amazon Web Services, Inc. or its affiliates. All rights reserved.</a:t>
            </a:r>
          </a:p>
        </p:txBody>
      </p:sp>
      <p:sp>
        <p:nvSpPr>
          <p:cNvPr id="23" name="TextBox 22">
            <a:extLst>
              <a:ext uri="{FF2B5EF4-FFF2-40B4-BE49-F238E27FC236}">
                <a16:creationId xmlns:a16="http://schemas.microsoft.com/office/drawing/2014/main" id="{B69FDE7E-F5A4-4A60-88E4-33B477774035}"/>
              </a:ext>
            </a:extLst>
          </p:cNvPr>
          <p:cNvSpPr txBox="1"/>
          <p:nvPr userDrawn="1"/>
        </p:nvSpPr>
        <p:spPr>
          <a:xfrm>
            <a:off x="778581" y="6482145"/>
            <a:ext cx="2849173" cy="276999"/>
          </a:xfrm>
          <a:prstGeom prst="rect">
            <a:avLst/>
          </a:prstGeom>
          <a:noFill/>
        </p:spPr>
        <p:txBody>
          <a:bodyPr wrap="square" lIns="0" rIns="0" rtlCol="0">
            <a:spAutoFit/>
          </a:bodyPr>
          <a:lstStyle/>
          <a:p>
            <a:pPr algn="l"/>
            <a:r>
              <a:rPr lang="en-US" sz="600" kern="1200" dirty="0">
                <a:solidFill>
                  <a:schemeClr val="tx1"/>
                </a:solidFill>
                <a:effectLst/>
                <a:latin typeface="+mn-lt"/>
                <a:ea typeface="+mn-ea"/>
                <a:cs typeface="+mn-cs"/>
              </a:rPr>
              <a:t>Amazon Web Services, AWS, the Powered by AWS logo, and all AWS service names used in this slide deck are trademarks of Amazon.com, Inc. or its affiliates.</a:t>
            </a:r>
            <a:endParaRPr lang="en-US" sz="600" dirty="0"/>
          </a:p>
        </p:txBody>
      </p:sp>
    </p:spTree>
    <p:extLst>
      <p:ext uri="{BB962C8B-B14F-4D97-AF65-F5344CB8AC3E}">
        <p14:creationId xmlns:p14="http://schemas.microsoft.com/office/powerpoint/2010/main" val="3431725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1.xml><?xml version="1.0" encoding="utf-8"?>
<p:sldLayout xmlns:a="http://schemas.openxmlformats.org/drawingml/2006/main" xmlns:r="http://schemas.openxmlformats.org/officeDocument/2006/relationships" xmlns:p="http://schemas.openxmlformats.org/presentationml/2006/main" preserve="1" userDrawn="1">
  <p:cSld name="Append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91CB6-D820-4A96-8204-600D7D956821}"/>
              </a:ext>
            </a:extLst>
          </p:cNvPr>
          <p:cNvSpPr>
            <a:spLocks noGrp="1"/>
          </p:cNvSpPr>
          <p:nvPr>
            <p:ph type="title" hasCustomPrompt="1"/>
          </p:nvPr>
        </p:nvSpPr>
        <p:spPr>
          <a:xfrm>
            <a:off x="609600" y="378869"/>
            <a:ext cx="10972800" cy="535531"/>
          </a:xfrm>
        </p:spPr>
        <p:txBody>
          <a:bodyPr/>
          <a:lstStyle>
            <a:lvl1pPr>
              <a:defRPr/>
            </a:lvl1pPr>
          </a:lstStyle>
          <a:p>
            <a:r>
              <a:rPr lang="en-US" dirty="0"/>
              <a:t>Appendix layout</a:t>
            </a:r>
          </a:p>
        </p:txBody>
      </p:sp>
      <p:sp>
        <p:nvSpPr>
          <p:cNvPr id="7" name="Text Placeholder 6">
            <a:extLst>
              <a:ext uri="{FF2B5EF4-FFF2-40B4-BE49-F238E27FC236}">
                <a16:creationId xmlns:a16="http://schemas.microsoft.com/office/drawing/2014/main" id="{11750401-572B-4B45-BF07-5D528B05F88A}"/>
              </a:ext>
            </a:extLst>
          </p:cNvPr>
          <p:cNvSpPr>
            <a:spLocks noGrp="1"/>
          </p:cNvSpPr>
          <p:nvPr>
            <p:ph type="body" sz="quarter" idx="10" hasCustomPrompt="1"/>
          </p:nvPr>
        </p:nvSpPr>
        <p:spPr>
          <a:xfrm>
            <a:off x="609600" y="1371600"/>
            <a:ext cx="10972800" cy="4763386"/>
          </a:xfrm>
        </p:spPr>
        <p:txBody>
          <a:bodyPr/>
          <a:lstStyle>
            <a:lvl1pPr marL="0" indent="0">
              <a:spcAft>
                <a:spcPts val="3000"/>
              </a:spcAft>
              <a:buNone/>
              <a:defRPr sz="2400"/>
            </a:lvl1pPr>
            <a:lvl2pPr marL="0" indent="0">
              <a:spcAft>
                <a:spcPts val="3000"/>
              </a:spcAft>
              <a:buNone/>
              <a:defRPr sz="2400"/>
            </a:lvl2pPr>
            <a:lvl3pPr marL="0" indent="0">
              <a:spcAft>
                <a:spcPts val="3000"/>
              </a:spcAft>
              <a:buNone/>
              <a:defRPr sz="2400"/>
            </a:lvl3pPr>
            <a:lvl4pPr marL="0" indent="0">
              <a:spcAft>
                <a:spcPts val="3000"/>
              </a:spcAft>
              <a:buNone/>
              <a:defRPr sz="2400"/>
            </a:lvl4pPr>
            <a:lvl5pPr marL="0" indent="0">
              <a:spcAft>
                <a:spcPts val="3000"/>
              </a:spcAft>
              <a:buNone/>
              <a:defRPr sz="2400"/>
            </a:lvl5pPr>
          </a:lstStyle>
          <a:p>
            <a:pPr lvl="0"/>
            <a:r>
              <a:rPr lang="en-US" dirty="0"/>
              <a:t>Enter single-level TOC</a:t>
            </a:r>
          </a:p>
        </p:txBody>
      </p:sp>
      <p:sp>
        <p:nvSpPr>
          <p:cNvPr id="3" name="Date Placeholder 2">
            <a:extLst>
              <a:ext uri="{FF2B5EF4-FFF2-40B4-BE49-F238E27FC236}">
                <a16:creationId xmlns:a16="http://schemas.microsoft.com/office/drawing/2014/main" id="{CF5A1D86-6A7C-4718-BC8A-729563F7E07F}"/>
              </a:ext>
            </a:extLst>
          </p:cNvPr>
          <p:cNvSpPr>
            <a:spLocks noGrp="1"/>
          </p:cNvSpPr>
          <p:nvPr>
            <p:ph type="dt" sz="half" idx="11"/>
          </p:nvPr>
        </p:nvSpPr>
        <p:spPr/>
        <p:txBody>
          <a:bodyPr/>
          <a:lstStyle/>
          <a:p>
            <a:fld id="{08B84260-5DDB-411A-BFA2-C54D245FF12C}" type="datetime1">
              <a:rPr lang="en-US" smtClean="0"/>
              <a:t>5/28/25</a:t>
            </a:fld>
            <a:endParaRPr lang="en-US" dirty="0"/>
          </a:p>
        </p:txBody>
      </p:sp>
      <p:sp>
        <p:nvSpPr>
          <p:cNvPr id="4" name="Footer Placeholder 3">
            <a:extLst>
              <a:ext uri="{FF2B5EF4-FFF2-40B4-BE49-F238E27FC236}">
                <a16:creationId xmlns:a16="http://schemas.microsoft.com/office/drawing/2014/main" id="{AC5447C4-003F-49F1-92D9-AA8E16018146}"/>
              </a:ext>
            </a:extLst>
          </p:cNvPr>
          <p:cNvSpPr>
            <a:spLocks noGrp="1"/>
          </p:cNvSpPr>
          <p:nvPr>
            <p:ph type="ftr" sz="quarter" idx="12"/>
          </p:nvPr>
        </p:nvSpPr>
        <p:spPr/>
        <p:txBody>
          <a:bodyPr/>
          <a:lstStyle/>
          <a:p>
            <a:endParaRPr lang="en-US" dirty="0"/>
          </a:p>
        </p:txBody>
      </p:sp>
      <p:sp>
        <p:nvSpPr>
          <p:cNvPr id="5" name="Slide Number Placeholder 4">
            <a:extLst>
              <a:ext uri="{FF2B5EF4-FFF2-40B4-BE49-F238E27FC236}">
                <a16:creationId xmlns:a16="http://schemas.microsoft.com/office/drawing/2014/main" id="{784C0F27-F073-46C5-99AA-D6BC67A40F51}"/>
              </a:ext>
            </a:extLst>
          </p:cNvPr>
          <p:cNvSpPr>
            <a:spLocks noGrp="1"/>
          </p:cNvSpPr>
          <p:nvPr>
            <p:ph type="sldNum" sz="quarter" idx="13"/>
          </p:nvPr>
        </p:nvSpPr>
        <p:spPr/>
        <p:txBody>
          <a:bodyPr/>
          <a:lstStyle/>
          <a:p>
            <a:fld id="{EB4B8DE2-A4E8-46E4-8BBF-D75455EFF32C}" type="slidenum">
              <a:rPr lang="en-US" smtClean="0"/>
              <a:pPr/>
              <a:t>‹#›</a:t>
            </a:fld>
            <a:endParaRPr lang="en-US" dirty="0"/>
          </a:p>
        </p:txBody>
      </p:sp>
    </p:spTree>
    <p:extLst>
      <p:ext uri="{BB962C8B-B14F-4D97-AF65-F5344CB8AC3E}">
        <p14:creationId xmlns:p14="http://schemas.microsoft.com/office/powerpoint/2010/main" val="858537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A33D-5535-4C9A-8FE3-B37ABA63B4C7}"/>
              </a:ext>
            </a:extLst>
          </p:cNvPr>
          <p:cNvSpPr>
            <a:spLocks noGrp="1"/>
          </p:cNvSpPr>
          <p:nvPr>
            <p:ph type="title"/>
          </p:nvPr>
        </p:nvSpPr>
        <p:spPr>
          <a:xfrm>
            <a:off x="609600" y="372402"/>
            <a:ext cx="10972800" cy="535531"/>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9E93D77A-024C-472F-B312-4E06A5BAE0BA}"/>
              </a:ext>
            </a:extLst>
          </p:cNvPr>
          <p:cNvSpPr>
            <a:spLocks noGrp="1"/>
          </p:cNvSpPr>
          <p:nvPr>
            <p:ph type="body" orient="vert" idx="1"/>
          </p:nvPr>
        </p:nvSpPr>
        <p:spPr>
          <a:xfrm>
            <a:off x="9464128" y="1197032"/>
            <a:ext cx="2118272" cy="5013267"/>
          </a:xfrm>
        </p:spPr>
        <p:txBody>
          <a:bodyPr vert="eaVert"/>
          <a:lstStyle>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D7BCF1F-274F-4C05-8696-189CDAE0C33B}"/>
              </a:ext>
            </a:extLst>
          </p:cNvPr>
          <p:cNvSpPr>
            <a:spLocks noGrp="1"/>
          </p:cNvSpPr>
          <p:nvPr>
            <p:ph type="dt" sz="half" idx="10"/>
          </p:nvPr>
        </p:nvSpPr>
        <p:spPr/>
        <p:txBody>
          <a:bodyPr/>
          <a:lstStyle/>
          <a:p>
            <a:fld id="{8EA051F2-41D7-4D5E-A9E6-40693E9B74A1}" type="datetime1">
              <a:rPr lang="en-US" smtClean="0"/>
              <a:t>5/28/25</a:t>
            </a:fld>
            <a:endParaRPr lang="en-US" dirty="0"/>
          </a:p>
        </p:txBody>
      </p:sp>
      <p:sp>
        <p:nvSpPr>
          <p:cNvPr id="5" name="Footer Placeholder 4">
            <a:extLst>
              <a:ext uri="{FF2B5EF4-FFF2-40B4-BE49-F238E27FC236}">
                <a16:creationId xmlns:a16="http://schemas.microsoft.com/office/drawing/2014/main" id="{34FBB62C-DD5C-4CC6-98BC-330285579B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10D4DAD-D906-4444-864A-7CED33CEDEB5}"/>
              </a:ext>
            </a:extLst>
          </p:cNvPr>
          <p:cNvSpPr>
            <a:spLocks noGrp="1"/>
          </p:cNvSpPr>
          <p:nvPr>
            <p:ph type="sldNum" sz="quarter" idx="12"/>
          </p:nvPr>
        </p:nvSpPr>
        <p:spPr/>
        <p:txBody>
          <a:bodyPr/>
          <a:lstStyle/>
          <a:p>
            <a:fld id="{625061DB-7406-41C8-A121-52D8D4484FD1}" type="slidenum">
              <a:rPr lang="en-US" smtClean="0"/>
              <a:t>‹#›</a:t>
            </a:fld>
            <a:endParaRPr lang="en-US" dirty="0"/>
          </a:p>
        </p:txBody>
      </p:sp>
    </p:spTree>
    <p:extLst>
      <p:ext uri="{BB962C8B-B14F-4D97-AF65-F5344CB8AC3E}">
        <p14:creationId xmlns:p14="http://schemas.microsoft.com/office/powerpoint/2010/main" val="457767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F2CA4B-F100-498A-9F95-D1048E98B369}"/>
              </a:ext>
            </a:extLst>
          </p:cNvPr>
          <p:cNvSpPr>
            <a:spLocks noGrp="1"/>
          </p:cNvSpPr>
          <p:nvPr>
            <p:ph type="title" orient="vert"/>
          </p:nvPr>
        </p:nvSpPr>
        <p:spPr>
          <a:xfrm>
            <a:off x="8724900" y="781048"/>
            <a:ext cx="2857500" cy="542925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4442DEB-18AA-41C3-A034-B81C2006971D}"/>
              </a:ext>
            </a:extLst>
          </p:cNvPr>
          <p:cNvSpPr>
            <a:spLocks noGrp="1"/>
          </p:cNvSpPr>
          <p:nvPr>
            <p:ph type="body" orient="vert" idx="1"/>
          </p:nvPr>
        </p:nvSpPr>
        <p:spPr>
          <a:xfrm>
            <a:off x="6454228" y="781048"/>
            <a:ext cx="2118272" cy="5429252"/>
          </a:xfrm>
        </p:spPr>
        <p:txBody>
          <a:bodyPr vert="eaVert"/>
          <a:lstStyle>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D98874D-2362-4107-9CFB-6624C519CF0C}"/>
              </a:ext>
            </a:extLst>
          </p:cNvPr>
          <p:cNvSpPr>
            <a:spLocks noGrp="1"/>
          </p:cNvSpPr>
          <p:nvPr>
            <p:ph type="dt" sz="half" idx="10"/>
          </p:nvPr>
        </p:nvSpPr>
        <p:spPr/>
        <p:txBody>
          <a:bodyPr/>
          <a:lstStyle/>
          <a:p>
            <a:fld id="{89477663-95E9-4B1B-B4DA-AC0E5A7084F9}" type="datetime1">
              <a:rPr lang="en-US" smtClean="0"/>
              <a:t>5/28/25</a:t>
            </a:fld>
            <a:endParaRPr lang="en-US" dirty="0"/>
          </a:p>
        </p:txBody>
      </p:sp>
      <p:sp>
        <p:nvSpPr>
          <p:cNvPr id="5" name="Footer Placeholder 4">
            <a:extLst>
              <a:ext uri="{FF2B5EF4-FFF2-40B4-BE49-F238E27FC236}">
                <a16:creationId xmlns:a16="http://schemas.microsoft.com/office/drawing/2014/main" id="{0C81FEF1-5834-4539-A37C-ED5E275C6D2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0AA1474-147C-4D4E-B55D-24F747B205EB}"/>
              </a:ext>
            </a:extLst>
          </p:cNvPr>
          <p:cNvSpPr>
            <a:spLocks noGrp="1"/>
          </p:cNvSpPr>
          <p:nvPr>
            <p:ph type="sldNum" sz="quarter" idx="12"/>
          </p:nvPr>
        </p:nvSpPr>
        <p:spPr/>
        <p:txBody>
          <a:bodyPr/>
          <a:lstStyle/>
          <a:p>
            <a:fld id="{625061DB-7406-41C8-A121-52D8D4484FD1}" type="slidenum">
              <a:rPr lang="en-US" smtClean="0"/>
              <a:t>‹#›</a:t>
            </a:fld>
            <a:endParaRPr lang="en-US" dirty="0"/>
          </a:p>
        </p:txBody>
      </p:sp>
    </p:spTree>
    <p:extLst>
      <p:ext uri="{BB962C8B-B14F-4D97-AF65-F5344CB8AC3E}">
        <p14:creationId xmlns:p14="http://schemas.microsoft.com/office/powerpoint/2010/main" val="747417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4.xml><?xml version="1.0" encoding="utf-8"?>
<p:sldLayout xmlns:a="http://schemas.openxmlformats.org/drawingml/2006/main" xmlns:r="http://schemas.openxmlformats.org/officeDocument/2006/relationships" xmlns:p="http://schemas.openxmlformats.org/presentationml/2006/main" preserve="1" userDrawn="1">
  <p:cSld name="Do Not Us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A4731D4-24B7-407D-A119-09109E0E0D80}"/>
              </a:ext>
            </a:extLst>
          </p:cNvPr>
          <p:cNvSpPr txBox="1"/>
          <p:nvPr userDrawn="1"/>
        </p:nvSpPr>
        <p:spPr>
          <a:xfrm>
            <a:off x="3486150" y="2512370"/>
            <a:ext cx="7353300" cy="1874103"/>
          </a:xfrm>
          <a:prstGeom prst="rect">
            <a:avLst/>
          </a:prstGeom>
          <a:noFill/>
        </p:spPr>
        <p:txBody>
          <a:bodyPr wrap="square" rtlCol="0">
            <a:spAutoFit/>
          </a:bodyPr>
          <a:lstStyle/>
          <a:p>
            <a:pPr algn="l">
              <a:lnSpc>
                <a:spcPct val="80000"/>
              </a:lnSpc>
            </a:pPr>
            <a:r>
              <a:rPr lang="en-US" sz="6000" dirty="0">
                <a:latin typeface="+mj-lt"/>
              </a:rPr>
              <a:t>Do not use layouts after this slide.</a:t>
            </a:r>
            <a:br>
              <a:rPr lang="en-US" sz="6000" dirty="0">
                <a:latin typeface="+mj-lt"/>
              </a:rPr>
            </a:br>
            <a:r>
              <a:rPr lang="en-US" sz="2000" dirty="0">
                <a:latin typeface="+mj-lt"/>
              </a:rPr>
              <a:t>They are not part of the official template.</a:t>
            </a:r>
            <a:endParaRPr lang="en-US" sz="6000" dirty="0">
              <a:latin typeface="+mj-lt"/>
            </a:endParaRPr>
          </a:p>
        </p:txBody>
      </p:sp>
      <p:pic>
        <p:nvPicPr>
          <p:cNvPr id="7" name="Graphic 6" descr="Stop sign">
            <a:extLst>
              <a:ext uri="{FF2B5EF4-FFF2-40B4-BE49-F238E27FC236}">
                <a16:creationId xmlns:a16="http://schemas.microsoft.com/office/drawing/2014/main" id="{2E1D490C-0B7A-44B5-A2CC-97504831122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7250" y="2114549"/>
            <a:ext cx="2628900" cy="2628900"/>
          </a:xfrm>
          <a:prstGeom prst="rect">
            <a:avLst/>
          </a:prstGeom>
        </p:spPr>
      </p:pic>
      <p:sp>
        <p:nvSpPr>
          <p:cNvPr id="5" name="Rectangle 4">
            <a:extLst>
              <a:ext uri="{FF2B5EF4-FFF2-40B4-BE49-F238E27FC236}">
                <a16:creationId xmlns:a16="http://schemas.microsoft.com/office/drawing/2014/main" id="{F4A252AA-410C-4410-AE45-9D483892FCD8}"/>
              </a:ext>
            </a:extLst>
          </p:cNvPr>
          <p:cNvSpPr/>
          <p:nvPr userDrawn="1"/>
        </p:nvSpPr>
        <p:spPr>
          <a:xfrm>
            <a:off x="380999" y="163722"/>
            <a:ext cx="4943475" cy="5207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6459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5.xml><?xml version="1.0" encoding="utf-8"?>
<p:sldLayout xmlns:a="http://schemas.openxmlformats.org/drawingml/2006/main" xmlns:r="http://schemas.openxmlformats.org/officeDocument/2006/relationships" xmlns:p="http://schemas.openxmlformats.org/presentationml/2006/main" showMasterSp="0" userDrawn="1">
  <p:cSld name="4_ImageGallery">
    <p:bg>
      <p:bgPr>
        <a:gradFill>
          <a:gsLst>
            <a:gs pos="0">
              <a:schemeClr val="accent2"/>
            </a:gs>
            <a:gs pos="100000">
              <a:schemeClr val="tx1"/>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65922" y="3528200"/>
            <a:ext cx="3442649" cy="1055955"/>
          </a:xfrm>
        </p:spPr>
        <p:txBody>
          <a:bodyPr lIns="0" anchor="b">
            <a:noAutofit/>
          </a:bodyPr>
          <a:lstStyle>
            <a:lvl1pPr>
              <a:defRPr sz="3200">
                <a:solidFill>
                  <a:schemeClr val="bg1"/>
                </a:solidFill>
              </a:defRPr>
            </a:lvl1pPr>
          </a:lstStyle>
          <a:p>
            <a:r>
              <a:rPr lang="en-US" dirty="0"/>
              <a:t>Slide title lorem ipsum dolor sit</a:t>
            </a:r>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3441839"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Picture Placeholder 8">
            <a:extLst>
              <a:ext uri="{FF2B5EF4-FFF2-40B4-BE49-F238E27FC236}">
                <a16:creationId xmlns:a16="http://schemas.microsoft.com/office/drawing/2014/main" id="{0D5E58A9-3221-724A-8DC4-9584F7A03123}"/>
              </a:ext>
            </a:extLst>
          </p:cNvPr>
          <p:cNvSpPr>
            <a:spLocks noGrp="1"/>
          </p:cNvSpPr>
          <p:nvPr>
            <p:ph type="pic" sz="quarter" idx="17" hasCustomPrompt="1"/>
          </p:nvPr>
        </p:nvSpPr>
        <p:spPr>
          <a:xfrm>
            <a:off x="5265549" y="1"/>
            <a:ext cx="6278751" cy="6172200"/>
          </a:xfrm>
        </p:spPr>
        <p:txBody>
          <a:bodyPr anchor="ctr">
            <a:normAutofit/>
          </a:bodyPr>
          <a:lstStyle>
            <a:lvl1pPr marL="0" indent="0" algn="ctr">
              <a:buNone/>
              <a:defRPr sz="1400" b="1" i="0">
                <a:solidFill>
                  <a:schemeClr val="bg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Insert Photo or Illustration Here</a:t>
            </a:r>
          </a:p>
        </p:txBody>
      </p:sp>
      <p:pic>
        <p:nvPicPr>
          <p:cNvPr id="9" name="Picture 8" descr="A picture containing text, clipart&#10;&#10;Description automatically generated">
            <a:extLst>
              <a:ext uri="{FF2B5EF4-FFF2-40B4-BE49-F238E27FC236}">
                <a16:creationId xmlns:a16="http://schemas.microsoft.com/office/drawing/2014/main" id="{1EAB7762-1128-7440-87CF-C2879D8D74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4" name="Text Placeholder 3">
            <a:extLst>
              <a:ext uri="{FF2B5EF4-FFF2-40B4-BE49-F238E27FC236}">
                <a16:creationId xmlns:a16="http://schemas.microsoft.com/office/drawing/2014/main" id="{E16C557F-D40C-2844-86C9-15FFC2FE8B05}"/>
              </a:ext>
            </a:extLst>
          </p:cNvPr>
          <p:cNvSpPr>
            <a:spLocks noGrp="1"/>
          </p:cNvSpPr>
          <p:nvPr>
            <p:ph type="body" sz="quarter" idx="18" hasCustomPrompt="1"/>
          </p:nvPr>
        </p:nvSpPr>
        <p:spPr>
          <a:xfrm>
            <a:off x="665163" y="4773613"/>
            <a:ext cx="3433762" cy="1169987"/>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a:t>
            </a:r>
            <a:r>
              <a:rPr lang="en-US" dirty="0" err="1"/>
              <a:t>disest</a:t>
            </a:r>
            <a:r>
              <a:rPr lang="en-US" dirty="0"/>
              <a:t> </a:t>
            </a:r>
            <a:r>
              <a:rPr lang="en-US" dirty="0" err="1"/>
              <a:t>cubilia</a:t>
            </a:r>
            <a:r>
              <a:rPr lang="en-US" dirty="0"/>
              <a:t>.</a:t>
            </a:r>
          </a:p>
        </p:txBody>
      </p:sp>
    </p:spTree>
    <p:extLst>
      <p:ext uri="{BB962C8B-B14F-4D97-AF65-F5344CB8AC3E}">
        <p14:creationId xmlns:p14="http://schemas.microsoft.com/office/powerpoint/2010/main" val="310011755"/>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preserve="1" userDrawn="1">
  <p:cSld name="1_Cov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6B9BFF-13C0-6C41-8623-E8F027D63027}"/>
              </a:ext>
            </a:extLst>
          </p:cNvPr>
          <p:cNvSpPr/>
          <p:nvPr userDrawn="1"/>
        </p:nvSpPr>
        <p:spPr>
          <a:xfrm>
            <a:off x="0" y="0"/>
            <a:ext cx="12192000" cy="6858000"/>
          </a:xfrm>
          <a:prstGeom prst="rect">
            <a:avLst/>
          </a:prstGeom>
          <a:gradFill>
            <a:gsLst>
              <a:gs pos="15000">
                <a:schemeClr val="bg2">
                  <a:lumMod val="0"/>
                  <a:alpha val="84000"/>
                </a:schemeClr>
              </a:gs>
              <a:gs pos="98000">
                <a:schemeClr val="bg2">
                  <a:lumMod val="10000"/>
                  <a:alpha val="5933"/>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 clipart&#10;&#10;Description automatically generated">
            <a:extLst>
              <a:ext uri="{FF2B5EF4-FFF2-40B4-BE49-F238E27FC236}">
                <a16:creationId xmlns:a16="http://schemas.microsoft.com/office/drawing/2014/main" id="{11C1DB56-17D7-E644-A43B-B2B4F39A610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3507" y="657918"/>
            <a:ext cx="1122733" cy="673640"/>
          </a:xfrm>
          <a:prstGeom prst="rect">
            <a:avLst/>
          </a:prstGeom>
        </p:spPr>
      </p:pic>
      <p:sp>
        <p:nvSpPr>
          <p:cNvPr id="2" name="Title 1">
            <a:extLst>
              <a:ext uri="{FF2B5EF4-FFF2-40B4-BE49-F238E27FC236}">
                <a16:creationId xmlns:a16="http://schemas.microsoft.com/office/drawing/2014/main" id="{10D2011C-D355-1848-9F39-98BA11F7A854}"/>
              </a:ext>
            </a:extLst>
          </p:cNvPr>
          <p:cNvSpPr>
            <a:spLocks noGrp="1"/>
          </p:cNvSpPr>
          <p:nvPr>
            <p:ph type="ctrTitle" hasCustomPrompt="1"/>
          </p:nvPr>
        </p:nvSpPr>
        <p:spPr>
          <a:xfrm>
            <a:off x="661118" y="1709833"/>
            <a:ext cx="8078010" cy="2387600"/>
          </a:xfrm>
        </p:spPr>
        <p:txBody>
          <a:bodyPr anchor="b"/>
          <a:lstStyle>
            <a:lvl1pPr algn="l">
              <a:defRPr sz="6000">
                <a:solidFill>
                  <a:schemeClr val="bg1"/>
                </a:solidFill>
              </a:defRPr>
            </a:lvl1pPr>
          </a:lstStyle>
          <a:p>
            <a:r>
              <a:rPr lang="en-US" dirty="0"/>
              <a:t>Click to edit cover slide title lorem sit</a:t>
            </a:r>
          </a:p>
        </p:txBody>
      </p:sp>
      <p:sp>
        <p:nvSpPr>
          <p:cNvPr id="3" name="Subtitle 2">
            <a:extLst>
              <a:ext uri="{FF2B5EF4-FFF2-40B4-BE49-F238E27FC236}">
                <a16:creationId xmlns:a16="http://schemas.microsoft.com/office/drawing/2014/main" id="{97137CAC-9F05-DC40-9C0D-9F68CBF41654}"/>
              </a:ext>
            </a:extLst>
          </p:cNvPr>
          <p:cNvSpPr>
            <a:spLocks noGrp="1"/>
          </p:cNvSpPr>
          <p:nvPr>
            <p:ph type="subTitle" idx="1" hasCustomPrompt="1"/>
          </p:nvPr>
        </p:nvSpPr>
        <p:spPr>
          <a:xfrm>
            <a:off x="661118" y="4419188"/>
            <a:ext cx="7494350" cy="396003"/>
          </a:xfrm>
        </p:spPr>
        <p:txBody>
          <a:bodyPr anchor="t">
            <a:normAutofit/>
          </a:bodyPr>
          <a:lstStyle>
            <a:lvl1pPr marL="0" indent="0" algn="l">
              <a:lnSpc>
                <a:spcPct val="113000"/>
              </a:lnSpc>
              <a:buNone/>
              <a:defRPr lang="en-US" sz="2000" b="0" i="0" smtClean="0">
                <a:solidFill>
                  <a:schemeClr val="bg1"/>
                </a:solidFill>
                <a:effectLst/>
                <a:latin typeface="Amazon Ember Medium" panose="020B0603020204020204" pitchFamily="34" charset="0"/>
                <a:ea typeface="Amazon Ember Medium" panose="020B0603020204020204" pitchFamily="34" charset="0"/>
                <a:cs typeface="Amazon Ember Medium" panose="020B06030202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solidFill>
                  <a:srgbClr val="FFFFFF"/>
                </a:solidFill>
                <a:effectLst/>
                <a:latin typeface="Amazon Ember" panose="020B0603020204020204" pitchFamily="34" charset="0"/>
              </a:rPr>
              <a:t>Speaker Lorem Ipsum Dolor, Speaker Title Lorem Ipsum</a:t>
            </a:r>
          </a:p>
        </p:txBody>
      </p:sp>
      <p:sp>
        <p:nvSpPr>
          <p:cNvPr id="12" name="Text Placeholder 11">
            <a:extLst>
              <a:ext uri="{FF2B5EF4-FFF2-40B4-BE49-F238E27FC236}">
                <a16:creationId xmlns:a16="http://schemas.microsoft.com/office/drawing/2014/main" id="{EB59DE97-21CA-0B48-9E60-8B4EF18B4FD3}"/>
              </a:ext>
            </a:extLst>
          </p:cNvPr>
          <p:cNvSpPr>
            <a:spLocks noGrp="1"/>
          </p:cNvSpPr>
          <p:nvPr>
            <p:ph type="body" sz="quarter" idx="13" hasCustomPrompt="1"/>
          </p:nvPr>
        </p:nvSpPr>
        <p:spPr>
          <a:xfrm>
            <a:off x="669001" y="5946747"/>
            <a:ext cx="5126037" cy="225454"/>
          </a:xfrm>
        </p:spPr>
        <p:txBody>
          <a:bodyPr anchor="ctr"/>
          <a:lstStyle>
            <a:lvl1pPr>
              <a:defRPr sz="1400" b="1" i="0">
                <a:solidFill>
                  <a:schemeClr val="bg2">
                    <a:lumMod val="90000"/>
                  </a:schemeClr>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MAY 31, 2021</a:t>
            </a:r>
          </a:p>
        </p:txBody>
      </p:sp>
    </p:spTree>
    <p:extLst>
      <p:ext uri="{BB962C8B-B14F-4D97-AF65-F5344CB8AC3E}">
        <p14:creationId xmlns:p14="http://schemas.microsoft.com/office/powerpoint/2010/main" val="211353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7.xml><?xml version="1.0" encoding="utf-8"?>
<p:sldLayout xmlns:a="http://schemas.openxmlformats.org/drawingml/2006/main" xmlns:r="http://schemas.openxmlformats.org/officeDocument/2006/relationships" xmlns:p="http://schemas.openxmlformats.org/presentationml/2006/main" preserve="1" userDrawn="1">
  <p:cSld name="1_Transition">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2E76ACE2-9465-BB48-9DB3-C6E8B97D36A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D2011C-D355-1848-9F39-98BA11F7A854}"/>
              </a:ext>
            </a:extLst>
          </p:cNvPr>
          <p:cNvSpPr>
            <a:spLocks noGrp="1"/>
          </p:cNvSpPr>
          <p:nvPr>
            <p:ph type="ctrTitle" hasCustomPrompt="1"/>
          </p:nvPr>
        </p:nvSpPr>
        <p:spPr>
          <a:xfrm>
            <a:off x="661118" y="1200185"/>
            <a:ext cx="6234982" cy="2387600"/>
          </a:xfrm>
        </p:spPr>
        <p:txBody>
          <a:bodyPr anchor="b"/>
          <a:lstStyle>
            <a:lvl1pPr algn="l">
              <a:defRPr sz="4400">
                <a:solidFill>
                  <a:schemeClr val="bg1"/>
                </a:solidFill>
              </a:defRPr>
            </a:lvl1pPr>
          </a:lstStyle>
          <a:p>
            <a:r>
              <a:rPr lang="en-US" dirty="0"/>
              <a:t>Click to edit transition this title slide</a:t>
            </a:r>
          </a:p>
        </p:txBody>
      </p:sp>
      <p:sp>
        <p:nvSpPr>
          <p:cNvPr id="9" name="Text Placeholder 4">
            <a:extLst>
              <a:ext uri="{FF2B5EF4-FFF2-40B4-BE49-F238E27FC236}">
                <a16:creationId xmlns:a16="http://schemas.microsoft.com/office/drawing/2014/main" id="{E76FB195-CE81-C244-BE33-6BF059892A25}"/>
              </a:ext>
            </a:extLst>
          </p:cNvPr>
          <p:cNvSpPr>
            <a:spLocks noGrp="1"/>
          </p:cNvSpPr>
          <p:nvPr>
            <p:ph type="body" sz="quarter" idx="14" hasCustomPrompt="1"/>
          </p:nvPr>
        </p:nvSpPr>
        <p:spPr>
          <a:xfrm>
            <a:off x="661118" y="3822700"/>
            <a:ext cx="6248400" cy="890588"/>
          </a:xfrm>
        </p:spPr>
        <p:txBody>
          <a:bodyPr/>
          <a:lstStyle>
            <a:lvl1pPr>
              <a:lnSpc>
                <a:spcPct val="113000"/>
              </a:lnSpc>
              <a:defRPr sz="16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a:t>
            </a:r>
            <a:r>
              <a:rPr lang="en-US" dirty="0" err="1"/>
              <a:t>disest</a:t>
            </a:r>
            <a:r>
              <a:rPr lang="en-US" dirty="0"/>
              <a:t> </a:t>
            </a:r>
            <a:r>
              <a:rPr lang="en-US" dirty="0" err="1"/>
              <a:t>cubilia</a:t>
            </a:r>
            <a:r>
              <a:rPr lang="en-US" dirty="0"/>
              <a:t>.</a:t>
            </a:r>
          </a:p>
        </p:txBody>
      </p:sp>
      <p:pic>
        <p:nvPicPr>
          <p:cNvPr id="8" name="Picture 7" descr="A picture containing text, clipart&#10;&#10;Description automatically generated">
            <a:extLst>
              <a:ext uri="{FF2B5EF4-FFF2-40B4-BE49-F238E27FC236}">
                <a16:creationId xmlns:a16="http://schemas.microsoft.com/office/drawing/2014/main" id="{3A0CE605-2E8B-1347-A622-DAC314EA89F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7" name="Text Placeholder 5">
            <a:extLst>
              <a:ext uri="{FF2B5EF4-FFF2-40B4-BE49-F238E27FC236}">
                <a16:creationId xmlns:a16="http://schemas.microsoft.com/office/drawing/2014/main" id="{8814CD8E-3AF8-4292-AD52-B9AF52A1AF52}"/>
              </a:ext>
            </a:extLst>
          </p:cNvPr>
          <p:cNvSpPr txBox="1">
            <a:spLocks/>
          </p:cNvSpPr>
          <p:nvPr userDrawn="1"/>
        </p:nvSpPr>
        <p:spPr>
          <a:xfrm>
            <a:off x="855663" y="6376988"/>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2023,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2753112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FD6E0336-2D5E-AA4E-99A1-33BC8EFF1B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5323696" cy="1176201"/>
          </a:xfrm>
        </p:spPr>
        <p:txBody>
          <a:bodyPr lIns="0" anchor="t">
            <a:noAutofit/>
          </a:bodyPr>
          <a:lstStyle>
            <a:lvl1pPr>
              <a:defRPr>
                <a:solidFill>
                  <a:schemeClr val="bg1"/>
                </a:solidFill>
              </a:defRPr>
            </a:lvl1pPr>
          </a:lstStyle>
          <a:p>
            <a:r>
              <a:rPr lang="en-US" dirty="0"/>
              <a:t>Slide title </a:t>
            </a:r>
            <a:r>
              <a:rPr lang="en-US" dirty="0" err="1"/>
              <a:t>loremer</a:t>
            </a:r>
            <a:r>
              <a:rPr lang="en-US" dirty="0"/>
              <a:t> ipsum dolor sit</a:t>
            </a:r>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Text Placeholder 11">
            <a:extLst>
              <a:ext uri="{FF2B5EF4-FFF2-40B4-BE49-F238E27FC236}">
                <a16:creationId xmlns:a16="http://schemas.microsoft.com/office/drawing/2014/main" id="{367E99E3-BC35-4D46-B94A-696AD8357BCE}"/>
              </a:ext>
            </a:extLst>
          </p:cNvPr>
          <p:cNvSpPr>
            <a:spLocks noGrp="1"/>
          </p:cNvSpPr>
          <p:nvPr>
            <p:ph type="body" sz="quarter" idx="15" hasCustomPrompt="1"/>
          </p:nvPr>
        </p:nvSpPr>
        <p:spPr>
          <a:xfrm>
            <a:off x="8050212" y="932320"/>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6" name="Text Placeholder 11">
            <a:extLst>
              <a:ext uri="{FF2B5EF4-FFF2-40B4-BE49-F238E27FC236}">
                <a16:creationId xmlns:a16="http://schemas.microsoft.com/office/drawing/2014/main" id="{EBC13AEB-3169-3D4C-9A41-C1D093BFB651}"/>
              </a:ext>
            </a:extLst>
          </p:cNvPr>
          <p:cNvSpPr>
            <a:spLocks noGrp="1"/>
          </p:cNvSpPr>
          <p:nvPr>
            <p:ph type="body" sz="quarter" idx="17" hasCustomPrompt="1"/>
          </p:nvPr>
        </p:nvSpPr>
        <p:spPr>
          <a:xfrm>
            <a:off x="8050212" y="2751392"/>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8" name="Text Placeholder 11">
            <a:extLst>
              <a:ext uri="{FF2B5EF4-FFF2-40B4-BE49-F238E27FC236}">
                <a16:creationId xmlns:a16="http://schemas.microsoft.com/office/drawing/2014/main" id="{C0476119-73E3-E94F-9020-42E820E2E5E7}"/>
              </a:ext>
            </a:extLst>
          </p:cNvPr>
          <p:cNvSpPr>
            <a:spLocks noGrp="1"/>
          </p:cNvSpPr>
          <p:nvPr>
            <p:ph type="body" sz="quarter" idx="19" hasCustomPrompt="1"/>
          </p:nvPr>
        </p:nvSpPr>
        <p:spPr>
          <a:xfrm>
            <a:off x="8050212" y="4570465"/>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22" name="Text Placeholder 21">
            <a:extLst>
              <a:ext uri="{FF2B5EF4-FFF2-40B4-BE49-F238E27FC236}">
                <a16:creationId xmlns:a16="http://schemas.microsoft.com/office/drawing/2014/main" id="{DA5312B9-3EB6-6645-AFC5-7A6D14488B55}"/>
              </a:ext>
            </a:extLst>
          </p:cNvPr>
          <p:cNvSpPr>
            <a:spLocks noGrp="1"/>
          </p:cNvSpPr>
          <p:nvPr>
            <p:ph type="body" sz="quarter" idx="21" hasCustomPrompt="1"/>
          </p:nvPr>
        </p:nvSpPr>
        <p:spPr>
          <a:xfrm>
            <a:off x="8060988" y="1294031"/>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3" name="Text Placeholder 21">
            <a:extLst>
              <a:ext uri="{FF2B5EF4-FFF2-40B4-BE49-F238E27FC236}">
                <a16:creationId xmlns:a16="http://schemas.microsoft.com/office/drawing/2014/main" id="{1CFE1493-1EE3-DB48-A514-434B4A68D677}"/>
              </a:ext>
            </a:extLst>
          </p:cNvPr>
          <p:cNvSpPr>
            <a:spLocks noGrp="1"/>
          </p:cNvSpPr>
          <p:nvPr>
            <p:ph type="body" sz="quarter" idx="22" hasCustomPrompt="1"/>
          </p:nvPr>
        </p:nvSpPr>
        <p:spPr>
          <a:xfrm>
            <a:off x="8051260" y="3132558"/>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4" name="Text Placeholder 21">
            <a:extLst>
              <a:ext uri="{FF2B5EF4-FFF2-40B4-BE49-F238E27FC236}">
                <a16:creationId xmlns:a16="http://schemas.microsoft.com/office/drawing/2014/main" id="{DB408E89-7CF3-0B4B-AFB2-302661A2F36E}"/>
              </a:ext>
            </a:extLst>
          </p:cNvPr>
          <p:cNvSpPr>
            <a:spLocks noGrp="1"/>
          </p:cNvSpPr>
          <p:nvPr>
            <p:ph type="body" sz="quarter" idx="23" hasCustomPrompt="1"/>
          </p:nvPr>
        </p:nvSpPr>
        <p:spPr>
          <a:xfrm>
            <a:off x="8051260" y="4932175"/>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11" name="Text Placeholder 10">
            <a:extLst>
              <a:ext uri="{FF2B5EF4-FFF2-40B4-BE49-F238E27FC236}">
                <a16:creationId xmlns:a16="http://schemas.microsoft.com/office/drawing/2014/main" id="{EBD73C1D-DDC5-4141-9F4A-972CB50D55CD}"/>
              </a:ext>
            </a:extLst>
          </p:cNvPr>
          <p:cNvSpPr>
            <a:spLocks noGrp="1"/>
          </p:cNvSpPr>
          <p:nvPr>
            <p:ph type="body" sz="quarter" idx="24" hasCustomPrompt="1"/>
          </p:nvPr>
        </p:nvSpPr>
        <p:spPr>
          <a:xfrm>
            <a:off x="657225" y="2971800"/>
            <a:ext cx="5324475" cy="1150938"/>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a:t>
            </a:r>
            <a:r>
              <a:rPr lang="en-US" dirty="0" err="1"/>
              <a:t>disest</a:t>
            </a:r>
            <a:r>
              <a:rPr lang="en-US" dirty="0"/>
              <a:t> </a:t>
            </a:r>
            <a:r>
              <a:rPr lang="en-US" dirty="0" err="1"/>
              <a:t>cubilia</a:t>
            </a:r>
            <a:r>
              <a:rPr lang="en-US" dirty="0"/>
              <a:t>.</a:t>
            </a:r>
          </a:p>
        </p:txBody>
      </p:sp>
      <p:pic>
        <p:nvPicPr>
          <p:cNvPr id="15" name="Picture 14" descr="A picture containing text, clipart&#10;&#10;Description automatically generated">
            <a:extLst>
              <a:ext uri="{FF2B5EF4-FFF2-40B4-BE49-F238E27FC236}">
                <a16:creationId xmlns:a16="http://schemas.microsoft.com/office/drawing/2014/main" id="{0C18D1FB-355A-AE48-AAF8-31F8A10EF6B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14" name="Text Placeholder 5">
            <a:extLst>
              <a:ext uri="{FF2B5EF4-FFF2-40B4-BE49-F238E27FC236}">
                <a16:creationId xmlns:a16="http://schemas.microsoft.com/office/drawing/2014/main" id="{EE94D9A5-9A29-4E48-89AF-ED9277B2E93A}"/>
              </a:ext>
            </a:extLst>
          </p:cNvPr>
          <p:cNvSpPr txBox="1">
            <a:spLocks/>
          </p:cNvSpPr>
          <p:nvPr userDrawn="1"/>
        </p:nvSpPr>
        <p:spPr>
          <a:xfrm>
            <a:off x="855663" y="6376988"/>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2023,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56706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9.xml><?xml version="1.0" encoding="utf-8"?>
<p:sldLayout xmlns:a="http://schemas.openxmlformats.org/drawingml/2006/main" xmlns:r="http://schemas.openxmlformats.org/officeDocument/2006/relationships" xmlns:p="http://schemas.openxmlformats.org/presentationml/2006/main" preserve="1" userDrawn="1">
  <p:cSld name="3_ImageGaller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F2BCCEA-42A9-FA4E-A949-8936451FDEDF}"/>
              </a:ext>
            </a:extLst>
          </p:cNvPr>
          <p:cNvSpPr/>
          <p:nvPr userDrawn="1"/>
        </p:nvSpPr>
        <p:spPr>
          <a:xfrm>
            <a:off x="-4030" y="0"/>
            <a:ext cx="12192000" cy="6186791"/>
          </a:xfrm>
          <a:prstGeom prst="rect">
            <a:avLst/>
          </a:prstGeom>
          <a:gradFill>
            <a:gsLst>
              <a:gs pos="0">
                <a:srgbClr val="000000">
                  <a:alpha val="0"/>
                </a:srgbClr>
              </a:gs>
              <a:gs pos="76000">
                <a:srgbClr val="000000">
                  <a:alpha val="60659"/>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9272066-F649-3D44-B0FA-BDE8D5D99710}"/>
              </a:ext>
            </a:extLst>
          </p:cNvPr>
          <p:cNvSpPr/>
          <p:nvPr userDrawn="1"/>
        </p:nvSpPr>
        <p:spPr>
          <a:xfrm>
            <a:off x="1" y="6186791"/>
            <a:ext cx="12192000" cy="671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65922" y="1063329"/>
            <a:ext cx="5315778" cy="1770434"/>
          </a:xfrm>
        </p:spPr>
        <p:txBody>
          <a:bodyPr lIns="0" anchor="t">
            <a:noAutofit/>
          </a:bodyPr>
          <a:lstStyle>
            <a:lvl1pPr>
              <a:defRPr sz="4400">
                <a:solidFill>
                  <a:schemeClr val="bg1"/>
                </a:solidFill>
              </a:defRPr>
            </a:lvl1pPr>
          </a:lstStyle>
          <a:p>
            <a:r>
              <a:rPr lang="en-US" dirty="0"/>
              <a:t>Slide title lorem ipsum dolor sit </a:t>
            </a:r>
            <a:r>
              <a:rPr lang="en-US" dirty="0" err="1"/>
              <a:t>amet</a:t>
            </a:r>
            <a:r>
              <a:rPr lang="en-US" dirty="0"/>
              <a:t> lorem dolor</a:t>
            </a:r>
          </a:p>
        </p:txBody>
      </p:sp>
      <p:sp>
        <p:nvSpPr>
          <p:cNvPr id="6" name="Slide Number Placeholder 5">
            <a:extLst>
              <a:ext uri="{FF2B5EF4-FFF2-40B4-BE49-F238E27FC236}">
                <a16:creationId xmlns:a16="http://schemas.microsoft.com/office/drawing/2014/main" id="{CC2D058D-D057-A047-A4BA-3D07FE8C2781}"/>
              </a:ext>
            </a:extLst>
          </p:cNvPr>
          <p:cNvSpPr>
            <a:spLocks noGrp="1"/>
          </p:cNvSpPr>
          <p:nvPr>
            <p:ph type="sldNum" sz="quarter" idx="12"/>
          </p:nvPr>
        </p:nvSpPr>
        <p:spPr>
          <a:xfrm>
            <a:off x="11516277" y="6377035"/>
            <a:ext cx="492540" cy="274324"/>
          </a:xfrm>
          <a:prstGeom prst="rect">
            <a:avLst/>
          </a:prstGeom>
        </p:spPr>
        <p:txBody>
          <a:bodyPr/>
          <a:lstStyle>
            <a:lvl1pPr>
              <a:defRPr>
                <a:solidFill>
                  <a:schemeClr val="bg2">
                    <a:lumMod val="75000"/>
                  </a:schemeClr>
                </a:solidFill>
              </a:defRPr>
            </a:lvl1pPr>
          </a:lstStyle>
          <a:p>
            <a:fld id="{C4A9E702-8C01-7E43-8C84-5B0E155A5D7A}" type="slidenum">
              <a:rPr lang="en-US" smtClean="0"/>
              <a:pPr/>
              <a:t>‹#›</a:t>
            </a:fld>
            <a:endParaRPr lang="en-US" dirty="0"/>
          </a:p>
        </p:txBody>
      </p:sp>
      <p:sp>
        <p:nvSpPr>
          <p:cNvPr id="14" name="Text Placeholder 13">
            <a:extLst>
              <a:ext uri="{FF2B5EF4-FFF2-40B4-BE49-F238E27FC236}">
                <a16:creationId xmlns:a16="http://schemas.microsoft.com/office/drawing/2014/main" id="{C19C6DAE-50DC-8B45-AE07-D937A1253222}"/>
              </a:ext>
            </a:extLst>
          </p:cNvPr>
          <p:cNvSpPr>
            <a:spLocks noGrp="1"/>
          </p:cNvSpPr>
          <p:nvPr>
            <p:ph type="body" sz="quarter" idx="16" hasCustomPrompt="1"/>
          </p:nvPr>
        </p:nvSpPr>
        <p:spPr>
          <a:xfrm>
            <a:off x="6210300" y="4005945"/>
            <a:ext cx="4362044" cy="1344266"/>
          </a:xfrm>
        </p:spPr>
        <p:txBody>
          <a:bodyPr lIns="0" anchor="t">
            <a:noAutofit/>
          </a:bodyPr>
          <a:lstStyle>
            <a:lvl1pPr marL="0" marR="0" indent="0" algn="l" defTabSz="914400" rtl="0" eaLnBrk="1" fontAlgn="auto" latinLnBrk="0" hangingPunct="1">
              <a:lnSpc>
                <a:spcPct val="113000"/>
              </a:lnSpc>
              <a:spcBef>
                <a:spcPts val="1000"/>
              </a:spcBef>
              <a:spcAft>
                <a:spcPts val="0"/>
              </a:spcAft>
              <a:buClrTx/>
              <a:buSzTx/>
              <a:buFont typeface="Arial" panose="020B0604020202020204" pitchFamily="34" charset="0"/>
              <a:buNone/>
              <a:tabLst/>
              <a:defRPr lang="en-US" sz="1200" smtClean="0">
                <a:solidFill>
                  <a:schemeClr val="bg1"/>
                </a:solidFill>
                <a:effectLst/>
              </a:defRPr>
            </a:lvl1pPr>
          </a:lstStyle>
          <a:p>
            <a:pPr marL="0" marR="0" lvl="0" indent="0" algn="l" defTabSz="914400" rtl="0" eaLnBrk="1" fontAlgn="auto" latinLnBrk="0" hangingPunct="1">
              <a:lnSpc>
                <a:spcPct val="113000"/>
              </a:lnSpc>
              <a:spcBef>
                <a:spcPts val="1000"/>
              </a:spcBef>
              <a:spcAft>
                <a:spcPts val="0"/>
              </a:spcAft>
              <a:buClrTx/>
              <a:buSzTx/>
              <a:buFont typeface="Arial" panose="020B0604020202020204" pitchFamily="34" charset="0"/>
              <a:buNone/>
              <a:tabLst/>
              <a:defRPr/>
            </a:pPr>
            <a:r>
              <a:rPr lang="en-US" dirty="0" err="1">
                <a:solidFill>
                  <a:srgbClr val="FFFFFF"/>
                </a:solidFill>
                <a:effectLst/>
                <a:latin typeface="Amazon Ember Light" panose="020B0403020204020204" pitchFamily="34" charset="0"/>
              </a:rPr>
              <a:t>Turpis</a:t>
            </a:r>
            <a:r>
              <a:rPr lang="en-US" dirty="0">
                <a:solidFill>
                  <a:srgbClr val="FFFFFF"/>
                </a:solidFill>
                <a:effectLst/>
                <a:latin typeface="Amazon Ember Light" panose="020B0403020204020204" pitchFamily="34" charset="0"/>
              </a:rPr>
              <a:t> parturient nostra </a:t>
            </a:r>
            <a:r>
              <a:rPr lang="en-US" dirty="0" err="1">
                <a:solidFill>
                  <a:srgbClr val="FFFFFF"/>
                </a:solidFill>
                <a:effectLst/>
                <a:latin typeface="Amazon Ember Light" panose="020B0403020204020204" pitchFamily="34" charset="0"/>
              </a:rPr>
              <a:t>hac</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adipiscing</a:t>
            </a:r>
            <a:r>
              <a:rPr lang="en-US" dirty="0">
                <a:solidFill>
                  <a:srgbClr val="FFFFFF"/>
                </a:solidFill>
                <a:effectLst/>
                <a:latin typeface="Amazon Ember Light" panose="020B0403020204020204" pitchFamily="34" charset="0"/>
              </a:rPr>
              <a:t> vestibulum a </a:t>
            </a:r>
            <a:r>
              <a:rPr lang="en-US" dirty="0" err="1">
                <a:solidFill>
                  <a:srgbClr val="FFFFFF"/>
                </a:solidFill>
                <a:effectLst/>
                <a:latin typeface="Amazon Ember Light" panose="020B0403020204020204" pitchFamily="34" charset="0"/>
              </a:rPr>
              <a:t>egestas</a:t>
            </a:r>
            <a:r>
              <a:rPr lang="en-US" dirty="0">
                <a:solidFill>
                  <a:srgbClr val="FFFFFF"/>
                </a:solidFill>
                <a:effectLst/>
                <a:latin typeface="Amazon Ember Light" panose="020B0403020204020204" pitchFamily="34" charset="0"/>
              </a:rPr>
              <a:t> a </a:t>
            </a:r>
            <a:r>
              <a:rPr lang="en-US" dirty="0" err="1">
                <a:solidFill>
                  <a:srgbClr val="FFFFFF"/>
                </a:solidFill>
                <a:effectLst/>
                <a:latin typeface="Amazon Ember Light" panose="020B0403020204020204" pitchFamily="34" charset="0"/>
              </a:rPr>
              <a:t>himen</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aeos</a:t>
            </a:r>
            <a:r>
              <a:rPr lang="en-US" dirty="0">
                <a:solidFill>
                  <a:srgbClr val="FFFFFF"/>
                </a:solidFill>
                <a:effectLst/>
                <a:latin typeface="Amazon Ember Light" panose="020B0403020204020204" pitchFamily="34" charset="0"/>
              </a:rPr>
              <a:t> non </a:t>
            </a:r>
            <a:r>
              <a:rPr lang="en-US" dirty="0" err="1">
                <a:solidFill>
                  <a:srgbClr val="FFFFFF"/>
                </a:solidFill>
                <a:effectLst/>
                <a:latin typeface="Amazon Ember Light" panose="020B0403020204020204" pitchFamily="34" charset="0"/>
              </a:rPr>
              <a:t>suscipit</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mattis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leo</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neque</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suspendisse</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venenatis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ullamcorper</a:t>
            </a:r>
            <a:r>
              <a:rPr lang="en-US" dirty="0">
                <a:solidFill>
                  <a:srgbClr val="FFFFFF"/>
                </a:solidFill>
                <a:effectLst/>
                <a:latin typeface="Amazon Ember Light" panose="020B0403020204020204" pitchFamily="34" charset="0"/>
              </a:rPr>
              <a:t> dis nostra </a:t>
            </a:r>
            <a:r>
              <a:rPr lang="en-US" dirty="0" err="1">
                <a:solidFill>
                  <a:srgbClr val="FFFFFF"/>
                </a:solidFill>
                <a:effectLst/>
                <a:latin typeface="Amazon Ember Light" panose="020B0403020204020204" pitchFamily="34" charset="0"/>
              </a:rPr>
              <a:t>hac</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adipiscing</a:t>
            </a:r>
            <a:r>
              <a:rPr lang="en-US" dirty="0">
                <a:solidFill>
                  <a:srgbClr val="FFFFFF"/>
                </a:solidFill>
                <a:effectLst/>
                <a:latin typeface="Amazon Ember Light" panose="020B0403020204020204" pitchFamily="34" charset="0"/>
              </a:rPr>
              <a:t> vestibulum a </a:t>
            </a:r>
            <a:r>
              <a:rPr lang="en-US" dirty="0" err="1">
                <a:solidFill>
                  <a:srgbClr val="FFFFFF"/>
                </a:solidFill>
                <a:effectLst/>
                <a:latin typeface="Amazon Ember Light" panose="020B0403020204020204" pitchFamily="34" charset="0"/>
              </a:rPr>
              <a:t>egestas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Turpis</a:t>
            </a:r>
            <a:r>
              <a:rPr lang="en-US" dirty="0">
                <a:solidFill>
                  <a:srgbClr val="FFFFFF"/>
                </a:solidFill>
                <a:effectLst/>
                <a:latin typeface="Amazon Ember Light" panose="020B0403020204020204" pitchFamily="34" charset="0"/>
              </a:rPr>
              <a:t> parturient nostra </a:t>
            </a:r>
            <a:r>
              <a:rPr lang="en-US" dirty="0" err="1">
                <a:solidFill>
                  <a:srgbClr val="FFFFFF"/>
                </a:solidFill>
                <a:effectLst/>
                <a:latin typeface="Amazon Ember Light" panose="020B0403020204020204" pitchFamily="34" charset="0"/>
              </a:rPr>
              <a:t>hac</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adipiscing</a:t>
            </a:r>
            <a:r>
              <a:rPr lang="en-US" dirty="0">
                <a:solidFill>
                  <a:srgbClr val="FFFFFF"/>
                </a:solidFill>
                <a:effectLst/>
                <a:latin typeface="Amazon Ember Light" panose="020B0403020204020204" pitchFamily="34" charset="0"/>
              </a:rPr>
              <a:t> vestibulum a </a:t>
            </a:r>
            <a:r>
              <a:rPr lang="en-US" dirty="0" err="1">
                <a:solidFill>
                  <a:srgbClr val="FFFFFF"/>
                </a:solidFill>
                <a:effectLst/>
                <a:latin typeface="Amazon Ember Light" panose="020B0403020204020204" pitchFamily="34" charset="0"/>
              </a:rPr>
              <a:t>egestas</a:t>
            </a:r>
            <a:r>
              <a:rPr lang="en-US" dirty="0">
                <a:solidFill>
                  <a:srgbClr val="FFFFFF"/>
                </a:solidFill>
                <a:effectLst/>
                <a:latin typeface="Amazon Ember Light" panose="020B0403020204020204" pitchFamily="34" charset="0"/>
              </a:rPr>
              <a:t> a </a:t>
            </a:r>
            <a:r>
              <a:rPr lang="en-US" dirty="0" err="1">
                <a:solidFill>
                  <a:srgbClr val="FFFFFF"/>
                </a:solidFill>
                <a:effectLst/>
                <a:latin typeface="Amazon Ember Light" panose="020B0403020204020204" pitchFamily="34" charset="0"/>
              </a:rPr>
              <a:t>himenaeos</a:t>
            </a:r>
            <a:r>
              <a:rPr lang="en-US" dirty="0">
                <a:solidFill>
                  <a:srgbClr val="FFFFFF"/>
                </a:solidFill>
                <a:effectLst/>
                <a:latin typeface="Amazon Ember Light" panose="020B0403020204020204" pitchFamily="34" charset="0"/>
              </a:rPr>
              <a:t> non </a:t>
            </a:r>
            <a:r>
              <a:rPr lang="en-US" dirty="0" err="1">
                <a:solidFill>
                  <a:srgbClr val="FFFFFF"/>
                </a:solidFill>
                <a:effectLst/>
                <a:latin typeface="Amazon Ember Light" panose="020B0403020204020204" pitchFamily="34" charset="0"/>
              </a:rPr>
              <a:t>suscipit</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mattis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leo</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neque</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suspendisse</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venenatis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ullamcorper</a:t>
            </a:r>
            <a:r>
              <a:rPr lang="en-US" dirty="0">
                <a:solidFill>
                  <a:srgbClr val="FFFFFF"/>
                </a:solidFill>
                <a:effectLst/>
                <a:latin typeface="Amazon Ember Light" panose="020B0403020204020204" pitchFamily="34" charset="0"/>
              </a:rPr>
              <a:t> dis </a:t>
            </a:r>
            <a:r>
              <a:rPr lang="en-US" dirty="0" err="1">
                <a:solidFill>
                  <a:srgbClr val="FFFFFF"/>
                </a:solidFill>
                <a:effectLst/>
                <a:latin typeface="Amazon Ember Light" panose="020B0403020204020204" pitchFamily="34" charset="0"/>
              </a:rPr>
              <a:t>nostr</a:t>
            </a:r>
            <a:r>
              <a:rPr lang="en-US" dirty="0">
                <a:solidFill>
                  <a:srgbClr val="FFFFFF"/>
                </a:solidFill>
                <a:effectLst/>
                <a:latin typeface="Amazon Ember Light" panose="020B0403020204020204" pitchFamily="34" charset="0"/>
              </a:rPr>
              <a:t>.</a:t>
            </a:r>
          </a:p>
        </p:txBody>
      </p:sp>
      <p:pic>
        <p:nvPicPr>
          <p:cNvPr id="15" name="Picture 14" descr="Logo&#10;&#10;Description automatically generated">
            <a:extLst>
              <a:ext uri="{FF2B5EF4-FFF2-40B4-BE49-F238E27FC236}">
                <a16:creationId xmlns:a16="http://schemas.microsoft.com/office/drawing/2014/main" id="{3168E157-65BA-3741-955A-24B39CEA653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396350"/>
            <a:ext cx="492539" cy="295523"/>
          </a:xfrm>
          <a:prstGeom prst="rect">
            <a:avLst/>
          </a:prstGeom>
        </p:spPr>
      </p:pic>
      <p:sp>
        <p:nvSpPr>
          <p:cNvPr id="12" name="Text Placeholder 11">
            <a:extLst>
              <a:ext uri="{FF2B5EF4-FFF2-40B4-BE49-F238E27FC236}">
                <a16:creationId xmlns:a16="http://schemas.microsoft.com/office/drawing/2014/main" id="{D86FAD13-D7A1-C74D-B191-7656F5EE1DD6}"/>
              </a:ext>
            </a:extLst>
          </p:cNvPr>
          <p:cNvSpPr>
            <a:spLocks noGrp="1"/>
          </p:cNvSpPr>
          <p:nvPr>
            <p:ph type="body" sz="quarter" idx="15" hasCustomPrompt="1"/>
          </p:nvPr>
        </p:nvSpPr>
        <p:spPr>
          <a:xfrm>
            <a:off x="6210300" y="3682259"/>
            <a:ext cx="4362043" cy="323686"/>
          </a:xfrm>
        </p:spPr>
        <p:txBody>
          <a:bodyPr lIns="0">
            <a:noAutofit/>
          </a:bodyPr>
          <a:lstStyle>
            <a:lvl1pPr marL="0" indent="0">
              <a:buNone/>
              <a:defRPr sz="14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 </a:t>
            </a:r>
            <a:r>
              <a:rPr lang="en-US" dirty="0" err="1"/>
              <a:t>amet</a:t>
            </a:r>
            <a:r>
              <a:rPr lang="en-US" dirty="0"/>
              <a:t> </a:t>
            </a:r>
            <a:r>
              <a:rPr lang="en-US" dirty="0" err="1"/>
              <a:t>conesctor</a:t>
            </a:r>
            <a:endParaRPr lang="en-US" dirty="0"/>
          </a:p>
        </p:txBody>
      </p:sp>
      <p:cxnSp>
        <p:nvCxnSpPr>
          <p:cNvPr id="7" name="Straight Connector 6">
            <a:extLst>
              <a:ext uri="{FF2B5EF4-FFF2-40B4-BE49-F238E27FC236}">
                <a16:creationId xmlns:a16="http://schemas.microsoft.com/office/drawing/2014/main" id="{60D16F15-DD8D-9448-A8BA-58247D3859B1}"/>
              </a:ext>
            </a:extLst>
          </p:cNvPr>
          <p:cNvCxnSpPr>
            <a:cxnSpLocks/>
          </p:cNvCxnSpPr>
          <p:nvPr userDrawn="1"/>
        </p:nvCxnSpPr>
        <p:spPr>
          <a:xfrm>
            <a:off x="656194" y="3764604"/>
            <a:ext cx="5325506"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3C962BE-A5CD-8E47-A9D3-A54DCC5F113B}"/>
              </a:ext>
            </a:extLst>
          </p:cNvPr>
          <p:cNvCxnSpPr/>
          <p:nvPr userDrawn="1"/>
        </p:nvCxnSpPr>
        <p:spPr>
          <a:xfrm>
            <a:off x="838200" y="6516181"/>
            <a:ext cx="10701130"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272474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0.xml><?xml version="1.0" encoding="utf-8"?>
<p:sldLayout xmlns:a="http://schemas.openxmlformats.org/drawingml/2006/main" xmlns:r="http://schemas.openxmlformats.org/officeDocument/2006/relationships" xmlns:p="http://schemas.openxmlformats.org/presentationml/2006/main" userDrawn="1">
  <p:cSld name="Table_of_Contents">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20CA0-5CE7-1A4B-ACE6-C7A15B82CC8C}"/>
              </a:ext>
            </a:extLst>
          </p:cNvPr>
          <p:cNvSpPr>
            <a:spLocks noGrp="1"/>
          </p:cNvSpPr>
          <p:nvPr>
            <p:ph type="title"/>
          </p:nvPr>
        </p:nvSpPr>
        <p:spPr>
          <a:xfrm>
            <a:off x="457200" y="366350"/>
            <a:ext cx="11258550" cy="827827"/>
          </a:xfrm>
        </p:spPr>
        <p:txBody>
          <a:bodyPr/>
          <a:lstStyle>
            <a:lvl1pPr>
              <a:defRPr b="1" i="0">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F7710D4E-8635-D746-9FE7-1EE20F49E45F}"/>
              </a:ext>
            </a:extLst>
          </p:cNvPr>
          <p:cNvSpPr>
            <a:spLocks noGrp="1"/>
          </p:cNvSpPr>
          <p:nvPr>
            <p:ph type="body" sz="quarter" idx="10"/>
          </p:nvPr>
        </p:nvSpPr>
        <p:spPr>
          <a:xfrm>
            <a:off x="457200" y="1371600"/>
            <a:ext cx="11258550" cy="3905251"/>
          </a:xfrm>
          <a:prstGeom prst="rect">
            <a:avLst/>
          </a:prstGeom>
        </p:spPr>
        <p:txBody>
          <a:bodyPr/>
          <a:lstStyle>
            <a:lvl5pPr>
              <a:defRPr sz="1583"/>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A picture containing text, clipart&#10;&#10;Description automatically generated">
            <a:extLst>
              <a:ext uri="{FF2B5EF4-FFF2-40B4-BE49-F238E27FC236}">
                <a16:creationId xmlns:a16="http://schemas.microsoft.com/office/drawing/2014/main" id="{C41CE918-AAF6-4DB6-BE5E-99B9D4F8B6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8" name="Text Placeholder 5">
            <a:extLst>
              <a:ext uri="{FF2B5EF4-FFF2-40B4-BE49-F238E27FC236}">
                <a16:creationId xmlns:a16="http://schemas.microsoft.com/office/drawing/2014/main" id="{00999D7C-06A2-4212-9BDE-8825F8059565}"/>
              </a:ext>
            </a:extLst>
          </p:cNvPr>
          <p:cNvSpPr txBox="1">
            <a:spLocks/>
          </p:cNvSpPr>
          <p:nvPr userDrawn="1"/>
        </p:nvSpPr>
        <p:spPr>
          <a:xfrm>
            <a:off x="855663" y="6376988"/>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100" dirty="0">
              <a:solidFill>
                <a:schemeClr val="tx1"/>
              </a:solidFill>
            </a:endParaRPr>
          </a:p>
        </p:txBody>
      </p:sp>
    </p:spTree>
    <p:extLst>
      <p:ext uri="{BB962C8B-B14F-4D97-AF65-F5344CB8AC3E}">
        <p14:creationId xmlns:p14="http://schemas.microsoft.com/office/powerpoint/2010/main" val="30999430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preserve="1" userDrawn="1">
  <p:cSld name="Blank Dark">
    <p:bg>
      <p:bgRef idx="1001">
        <a:schemeClr val="bg2"/>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E3F403A-2971-8B43-A118-EF37D6A79906}"/>
              </a:ext>
            </a:extLst>
          </p:cNvPr>
          <p:cNvSpPr>
            <a:spLocks noGrp="1"/>
          </p:cNvSpPr>
          <p:nvPr>
            <p:ph type="dt" sz="half" idx="14"/>
          </p:nvPr>
        </p:nvSpPr>
        <p:spPr>
          <a:xfrm>
            <a:off x="838200" y="69532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B98AD4-1B4C-4A85-AAB4-A6B8EC45155F}" type="datetime1">
              <a:rPr kumimoji="0" lang="en-US" sz="1000" b="0" i="0" u="none" strike="noStrike" kern="1200" cap="none" spc="0" normalizeH="0" baseline="0" noProof="0" smtClean="0">
                <a:ln>
                  <a:noFill/>
                </a:ln>
                <a:solidFill>
                  <a:srgbClr val="FFFFFF"/>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FFFFFF"/>
              </a:solidFill>
              <a:effectLst/>
              <a:uLnTx/>
              <a:uFillTx/>
              <a:latin typeface="Amazon Ember"/>
              <a:ea typeface="+mn-ea"/>
              <a:cs typeface="+mn-cs"/>
            </a:endParaRPr>
          </a:p>
        </p:txBody>
      </p:sp>
      <p:sp>
        <p:nvSpPr>
          <p:cNvPr id="5" name="Footer Placeholder 4">
            <a:extLst>
              <a:ext uri="{FF2B5EF4-FFF2-40B4-BE49-F238E27FC236}">
                <a16:creationId xmlns:a16="http://schemas.microsoft.com/office/drawing/2014/main" id="{5EAFDC83-7B85-3942-8D51-372976BD291B}"/>
              </a:ext>
            </a:extLst>
          </p:cNvPr>
          <p:cNvSpPr>
            <a:spLocks noGrp="1"/>
          </p:cNvSpPr>
          <p:nvPr>
            <p:ph type="ftr" sz="quarter" idx="15"/>
          </p:nvPr>
        </p:nvSpPr>
        <p:spPr>
          <a:xfrm>
            <a:off x="4038600" y="69532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mazon Ember"/>
              <a:ea typeface="+mn-ea"/>
              <a:cs typeface="+mn-cs"/>
            </a:endParaRPr>
          </a:p>
        </p:txBody>
      </p:sp>
      <p:pic>
        <p:nvPicPr>
          <p:cNvPr id="11" name="Picture 10" descr="A picture containing text, clipart&#10;&#10;Description automatically generated">
            <a:extLst>
              <a:ext uri="{FF2B5EF4-FFF2-40B4-BE49-F238E27FC236}">
                <a16:creationId xmlns:a16="http://schemas.microsoft.com/office/drawing/2014/main" id="{406647DF-C420-4468-86DF-FE87460EF9B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Tree>
    <p:extLst>
      <p:ext uri="{BB962C8B-B14F-4D97-AF65-F5344CB8AC3E}">
        <p14:creationId xmlns:p14="http://schemas.microsoft.com/office/powerpoint/2010/main" val="27310531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2.xml><?xml version="1.0" encoding="utf-8"?>
<p:sldLayout xmlns:a="http://schemas.openxmlformats.org/drawingml/2006/main" xmlns:r="http://schemas.openxmlformats.org/officeDocument/2006/relationships" xmlns:p="http://schemas.openxmlformats.org/presentationml/2006/main" preserve="1" userDrawn="1">
  <p:cSld name="5_ImageGaller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F2BCCEA-42A9-FA4E-A949-8936451FDEDF}"/>
              </a:ext>
            </a:extLst>
          </p:cNvPr>
          <p:cNvSpPr/>
          <p:nvPr userDrawn="1"/>
        </p:nvSpPr>
        <p:spPr>
          <a:xfrm>
            <a:off x="-4030" y="0"/>
            <a:ext cx="12192000" cy="6858000"/>
          </a:xfrm>
          <a:prstGeom prst="rect">
            <a:avLst/>
          </a:prstGeom>
          <a:gradFill>
            <a:gsLst>
              <a:gs pos="0">
                <a:srgbClr val="000000">
                  <a:alpha val="0"/>
                </a:srgbClr>
              </a:gs>
              <a:gs pos="76000">
                <a:srgbClr val="000000">
                  <a:alpha val="60659"/>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65922" y="1063329"/>
            <a:ext cx="5315778" cy="1770434"/>
          </a:xfrm>
        </p:spPr>
        <p:txBody>
          <a:bodyPr lIns="0" anchor="t">
            <a:noAutofit/>
          </a:bodyPr>
          <a:lstStyle>
            <a:lvl1pPr>
              <a:defRPr sz="4400">
                <a:solidFill>
                  <a:schemeClr val="bg1"/>
                </a:solidFill>
              </a:defRPr>
            </a:lvl1pPr>
          </a:lstStyle>
          <a:p>
            <a:r>
              <a:rPr lang="en-US" dirty="0"/>
              <a:t>Slide title lorem ipsum dolor sit </a:t>
            </a:r>
            <a:r>
              <a:rPr lang="en-US" dirty="0" err="1"/>
              <a:t>amet</a:t>
            </a:r>
            <a:r>
              <a:rPr lang="en-US" dirty="0"/>
              <a:t> lorem dolor</a:t>
            </a:r>
          </a:p>
        </p:txBody>
      </p:sp>
      <p:sp>
        <p:nvSpPr>
          <p:cNvPr id="14" name="Text Placeholder 13">
            <a:extLst>
              <a:ext uri="{FF2B5EF4-FFF2-40B4-BE49-F238E27FC236}">
                <a16:creationId xmlns:a16="http://schemas.microsoft.com/office/drawing/2014/main" id="{C19C6DAE-50DC-8B45-AE07-D937A1253222}"/>
              </a:ext>
            </a:extLst>
          </p:cNvPr>
          <p:cNvSpPr>
            <a:spLocks noGrp="1"/>
          </p:cNvSpPr>
          <p:nvPr>
            <p:ph type="body" sz="quarter" idx="16" hasCustomPrompt="1"/>
          </p:nvPr>
        </p:nvSpPr>
        <p:spPr>
          <a:xfrm>
            <a:off x="6210300" y="4005945"/>
            <a:ext cx="4362044" cy="1344266"/>
          </a:xfrm>
        </p:spPr>
        <p:txBody>
          <a:bodyPr lIns="0" anchor="t">
            <a:noAutofit/>
          </a:bodyPr>
          <a:lstStyle>
            <a:lvl1pPr marL="0" marR="0" indent="0" algn="l" defTabSz="914400" rtl="0" eaLnBrk="1" fontAlgn="auto" latinLnBrk="0" hangingPunct="1">
              <a:lnSpc>
                <a:spcPct val="113000"/>
              </a:lnSpc>
              <a:spcBef>
                <a:spcPts val="1000"/>
              </a:spcBef>
              <a:spcAft>
                <a:spcPts val="0"/>
              </a:spcAft>
              <a:buClrTx/>
              <a:buSzTx/>
              <a:buFont typeface="Arial" panose="020B0604020202020204" pitchFamily="34" charset="0"/>
              <a:buNone/>
              <a:tabLst/>
              <a:defRPr lang="en-US" sz="1200" smtClean="0">
                <a:solidFill>
                  <a:schemeClr val="bg1"/>
                </a:solidFill>
                <a:effectLst/>
              </a:defRPr>
            </a:lvl1pPr>
          </a:lstStyle>
          <a:p>
            <a:pPr marL="0" marR="0" lvl="0" indent="0" algn="l" defTabSz="914400" rtl="0" eaLnBrk="1" fontAlgn="auto" latinLnBrk="0" hangingPunct="1">
              <a:lnSpc>
                <a:spcPct val="113000"/>
              </a:lnSpc>
              <a:spcBef>
                <a:spcPts val="1000"/>
              </a:spcBef>
              <a:spcAft>
                <a:spcPts val="0"/>
              </a:spcAft>
              <a:buClrTx/>
              <a:buSzTx/>
              <a:buFont typeface="Arial" panose="020B0604020202020204" pitchFamily="34" charset="0"/>
              <a:buNone/>
              <a:tabLst/>
              <a:defRPr/>
            </a:pPr>
            <a:r>
              <a:rPr lang="en-US" dirty="0" err="1">
                <a:solidFill>
                  <a:srgbClr val="FFFFFF"/>
                </a:solidFill>
                <a:effectLst/>
                <a:latin typeface="Amazon Ember Light" panose="020B0403020204020204" pitchFamily="34" charset="0"/>
              </a:rPr>
              <a:t>Turpis</a:t>
            </a:r>
            <a:r>
              <a:rPr lang="en-US" dirty="0">
                <a:solidFill>
                  <a:srgbClr val="FFFFFF"/>
                </a:solidFill>
                <a:effectLst/>
                <a:latin typeface="Amazon Ember Light" panose="020B0403020204020204" pitchFamily="34" charset="0"/>
              </a:rPr>
              <a:t> parturient nostra </a:t>
            </a:r>
            <a:r>
              <a:rPr lang="en-US" dirty="0" err="1">
                <a:solidFill>
                  <a:srgbClr val="FFFFFF"/>
                </a:solidFill>
                <a:effectLst/>
                <a:latin typeface="Amazon Ember Light" panose="020B0403020204020204" pitchFamily="34" charset="0"/>
              </a:rPr>
              <a:t>hac</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adipiscing</a:t>
            </a:r>
            <a:r>
              <a:rPr lang="en-US" dirty="0">
                <a:solidFill>
                  <a:srgbClr val="FFFFFF"/>
                </a:solidFill>
                <a:effectLst/>
                <a:latin typeface="Amazon Ember Light" panose="020B0403020204020204" pitchFamily="34" charset="0"/>
              </a:rPr>
              <a:t> vestibulum a </a:t>
            </a:r>
            <a:r>
              <a:rPr lang="en-US" dirty="0" err="1">
                <a:solidFill>
                  <a:srgbClr val="FFFFFF"/>
                </a:solidFill>
                <a:effectLst/>
                <a:latin typeface="Amazon Ember Light" panose="020B0403020204020204" pitchFamily="34" charset="0"/>
              </a:rPr>
              <a:t>egestas</a:t>
            </a:r>
            <a:r>
              <a:rPr lang="en-US" dirty="0">
                <a:solidFill>
                  <a:srgbClr val="FFFFFF"/>
                </a:solidFill>
                <a:effectLst/>
                <a:latin typeface="Amazon Ember Light" panose="020B0403020204020204" pitchFamily="34" charset="0"/>
              </a:rPr>
              <a:t> a </a:t>
            </a:r>
            <a:r>
              <a:rPr lang="en-US" dirty="0" err="1">
                <a:solidFill>
                  <a:srgbClr val="FFFFFF"/>
                </a:solidFill>
                <a:effectLst/>
                <a:latin typeface="Amazon Ember Light" panose="020B0403020204020204" pitchFamily="34" charset="0"/>
              </a:rPr>
              <a:t>himen</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aeos</a:t>
            </a:r>
            <a:r>
              <a:rPr lang="en-US" dirty="0">
                <a:solidFill>
                  <a:srgbClr val="FFFFFF"/>
                </a:solidFill>
                <a:effectLst/>
                <a:latin typeface="Amazon Ember Light" panose="020B0403020204020204" pitchFamily="34" charset="0"/>
              </a:rPr>
              <a:t> non </a:t>
            </a:r>
            <a:r>
              <a:rPr lang="en-US" dirty="0" err="1">
                <a:solidFill>
                  <a:srgbClr val="FFFFFF"/>
                </a:solidFill>
                <a:effectLst/>
                <a:latin typeface="Amazon Ember Light" panose="020B0403020204020204" pitchFamily="34" charset="0"/>
              </a:rPr>
              <a:t>suscipit</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mattis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leo</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neque</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suspendisse</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venenatis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ullamcorper</a:t>
            </a:r>
            <a:r>
              <a:rPr lang="en-US" dirty="0">
                <a:solidFill>
                  <a:srgbClr val="FFFFFF"/>
                </a:solidFill>
                <a:effectLst/>
                <a:latin typeface="Amazon Ember Light" panose="020B0403020204020204" pitchFamily="34" charset="0"/>
              </a:rPr>
              <a:t> dis nostra </a:t>
            </a:r>
            <a:r>
              <a:rPr lang="en-US" dirty="0" err="1">
                <a:solidFill>
                  <a:srgbClr val="FFFFFF"/>
                </a:solidFill>
                <a:effectLst/>
                <a:latin typeface="Amazon Ember Light" panose="020B0403020204020204" pitchFamily="34" charset="0"/>
              </a:rPr>
              <a:t>hac</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adipiscing</a:t>
            </a:r>
            <a:r>
              <a:rPr lang="en-US" dirty="0">
                <a:solidFill>
                  <a:srgbClr val="FFFFFF"/>
                </a:solidFill>
                <a:effectLst/>
                <a:latin typeface="Amazon Ember Light" panose="020B0403020204020204" pitchFamily="34" charset="0"/>
              </a:rPr>
              <a:t> vestibulum a </a:t>
            </a:r>
            <a:r>
              <a:rPr lang="en-US" dirty="0" err="1">
                <a:solidFill>
                  <a:srgbClr val="FFFFFF"/>
                </a:solidFill>
                <a:effectLst/>
                <a:latin typeface="Amazon Ember Light" panose="020B0403020204020204" pitchFamily="34" charset="0"/>
              </a:rPr>
              <a:t>egestas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Turpis</a:t>
            </a:r>
            <a:r>
              <a:rPr lang="en-US" dirty="0">
                <a:solidFill>
                  <a:srgbClr val="FFFFFF"/>
                </a:solidFill>
                <a:effectLst/>
                <a:latin typeface="Amazon Ember Light" panose="020B0403020204020204" pitchFamily="34" charset="0"/>
              </a:rPr>
              <a:t> parturient nostra </a:t>
            </a:r>
            <a:r>
              <a:rPr lang="en-US" dirty="0" err="1">
                <a:solidFill>
                  <a:srgbClr val="FFFFFF"/>
                </a:solidFill>
                <a:effectLst/>
                <a:latin typeface="Amazon Ember Light" panose="020B0403020204020204" pitchFamily="34" charset="0"/>
              </a:rPr>
              <a:t>hac</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adipiscing</a:t>
            </a:r>
            <a:r>
              <a:rPr lang="en-US" dirty="0">
                <a:solidFill>
                  <a:srgbClr val="FFFFFF"/>
                </a:solidFill>
                <a:effectLst/>
                <a:latin typeface="Amazon Ember Light" panose="020B0403020204020204" pitchFamily="34" charset="0"/>
              </a:rPr>
              <a:t> vestibulum a </a:t>
            </a:r>
            <a:r>
              <a:rPr lang="en-US" dirty="0" err="1">
                <a:solidFill>
                  <a:srgbClr val="FFFFFF"/>
                </a:solidFill>
                <a:effectLst/>
                <a:latin typeface="Amazon Ember Light" panose="020B0403020204020204" pitchFamily="34" charset="0"/>
              </a:rPr>
              <a:t>egestas</a:t>
            </a:r>
            <a:r>
              <a:rPr lang="en-US" dirty="0">
                <a:solidFill>
                  <a:srgbClr val="FFFFFF"/>
                </a:solidFill>
                <a:effectLst/>
                <a:latin typeface="Amazon Ember Light" panose="020B0403020204020204" pitchFamily="34" charset="0"/>
              </a:rPr>
              <a:t> a </a:t>
            </a:r>
            <a:r>
              <a:rPr lang="en-US" dirty="0" err="1">
                <a:solidFill>
                  <a:srgbClr val="FFFFFF"/>
                </a:solidFill>
                <a:effectLst/>
                <a:latin typeface="Amazon Ember Light" panose="020B0403020204020204" pitchFamily="34" charset="0"/>
              </a:rPr>
              <a:t>himenaeos</a:t>
            </a:r>
            <a:r>
              <a:rPr lang="en-US" dirty="0">
                <a:solidFill>
                  <a:srgbClr val="FFFFFF"/>
                </a:solidFill>
                <a:effectLst/>
                <a:latin typeface="Amazon Ember Light" panose="020B0403020204020204" pitchFamily="34" charset="0"/>
              </a:rPr>
              <a:t> non </a:t>
            </a:r>
            <a:r>
              <a:rPr lang="en-US" dirty="0" err="1">
                <a:solidFill>
                  <a:srgbClr val="FFFFFF"/>
                </a:solidFill>
                <a:effectLst/>
                <a:latin typeface="Amazon Ember Light" panose="020B0403020204020204" pitchFamily="34" charset="0"/>
              </a:rPr>
              <a:t>suscipit</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mattis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leo</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neque</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suspendisse</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venenatis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ullamcorper</a:t>
            </a:r>
            <a:r>
              <a:rPr lang="en-US" dirty="0">
                <a:solidFill>
                  <a:srgbClr val="FFFFFF"/>
                </a:solidFill>
                <a:effectLst/>
                <a:latin typeface="Amazon Ember Light" panose="020B0403020204020204" pitchFamily="34" charset="0"/>
              </a:rPr>
              <a:t> dis </a:t>
            </a:r>
            <a:r>
              <a:rPr lang="en-US" dirty="0" err="1">
                <a:solidFill>
                  <a:srgbClr val="FFFFFF"/>
                </a:solidFill>
                <a:effectLst/>
                <a:latin typeface="Amazon Ember Light" panose="020B0403020204020204" pitchFamily="34" charset="0"/>
              </a:rPr>
              <a:t>nostr</a:t>
            </a:r>
            <a:r>
              <a:rPr lang="en-US" dirty="0">
                <a:solidFill>
                  <a:srgbClr val="FFFFFF"/>
                </a:solidFill>
                <a:effectLst/>
                <a:latin typeface="Amazon Ember Light" panose="020B0403020204020204" pitchFamily="34" charset="0"/>
              </a:rPr>
              <a:t>.</a:t>
            </a:r>
          </a:p>
        </p:txBody>
      </p:sp>
      <p:sp>
        <p:nvSpPr>
          <p:cNvPr id="12" name="Text Placeholder 11">
            <a:extLst>
              <a:ext uri="{FF2B5EF4-FFF2-40B4-BE49-F238E27FC236}">
                <a16:creationId xmlns:a16="http://schemas.microsoft.com/office/drawing/2014/main" id="{D86FAD13-D7A1-C74D-B191-7656F5EE1DD6}"/>
              </a:ext>
            </a:extLst>
          </p:cNvPr>
          <p:cNvSpPr>
            <a:spLocks noGrp="1"/>
          </p:cNvSpPr>
          <p:nvPr>
            <p:ph type="body" sz="quarter" idx="15" hasCustomPrompt="1"/>
          </p:nvPr>
        </p:nvSpPr>
        <p:spPr>
          <a:xfrm>
            <a:off x="6210300" y="3682259"/>
            <a:ext cx="4362043" cy="323686"/>
          </a:xfrm>
        </p:spPr>
        <p:txBody>
          <a:bodyPr lIns="0">
            <a:noAutofit/>
          </a:bodyPr>
          <a:lstStyle>
            <a:lvl1pPr marL="0" indent="0">
              <a:buNone/>
              <a:defRPr sz="14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 </a:t>
            </a:r>
            <a:r>
              <a:rPr lang="en-US" dirty="0" err="1"/>
              <a:t>amet</a:t>
            </a:r>
            <a:r>
              <a:rPr lang="en-US" dirty="0"/>
              <a:t> </a:t>
            </a:r>
            <a:r>
              <a:rPr lang="en-US" dirty="0" err="1"/>
              <a:t>conesctor</a:t>
            </a:r>
            <a:endParaRPr lang="en-US" dirty="0"/>
          </a:p>
        </p:txBody>
      </p:sp>
      <p:cxnSp>
        <p:nvCxnSpPr>
          <p:cNvPr id="7" name="Straight Connector 6">
            <a:extLst>
              <a:ext uri="{FF2B5EF4-FFF2-40B4-BE49-F238E27FC236}">
                <a16:creationId xmlns:a16="http://schemas.microsoft.com/office/drawing/2014/main" id="{60D16F15-DD8D-9448-A8BA-58247D3859B1}"/>
              </a:ext>
            </a:extLst>
          </p:cNvPr>
          <p:cNvCxnSpPr>
            <a:cxnSpLocks/>
          </p:cNvCxnSpPr>
          <p:nvPr userDrawn="1"/>
        </p:nvCxnSpPr>
        <p:spPr>
          <a:xfrm>
            <a:off x="656194" y="3764604"/>
            <a:ext cx="5325506"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7607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userDrawn="1">
  <p:cSld name="2_Transition">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2E76ACE2-9465-BB48-9DB3-C6E8B97D36A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D2011C-D355-1848-9F39-98BA11F7A854}"/>
              </a:ext>
            </a:extLst>
          </p:cNvPr>
          <p:cNvSpPr>
            <a:spLocks noGrp="1"/>
          </p:cNvSpPr>
          <p:nvPr>
            <p:ph type="ctrTitle" hasCustomPrompt="1"/>
          </p:nvPr>
        </p:nvSpPr>
        <p:spPr>
          <a:xfrm>
            <a:off x="661118" y="1200185"/>
            <a:ext cx="6234982" cy="2387600"/>
          </a:xfrm>
        </p:spPr>
        <p:txBody>
          <a:bodyPr anchor="b"/>
          <a:lstStyle>
            <a:lvl1pPr algn="l">
              <a:defRPr sz="4400">
                <a:solidFill>
                  <a:schemeClr val="bg1"/>
                </a:solidFill>
              </a:defRPr>
            </a:lvl1pPr>
          </a:lstStyle>
          <a:p>
            <a:r>
              <a:rPr lang="en-US" dirty="0"/>
              <a:t>Click to edit transition this title slide</a:t>
            </a:r>
          </a:p>
        </p:txBody>
      </p:sp>
      <p:sp>
        <p:nvSpPr>
          <p:cNvPr id="6" name="Slide Number Placeholder 5">
            <a:extLst>
              <a:ext uri="{FF2B5EF4-FFF2-40B4-BE49-F238E27FC236}">
                <a16:creationId xmlns:a16="http://schemas.microsoft.com/office/drawing/2014/main" id="{9ECD9DBC-6690-474B-9854-B9D7EC42C9D1}"/>
              </a:ext>
            </a:extLst>
          </p:cNvPr>
          <p:cNvSpPr>
            <a:spLocks noGrp="1"/>
          </p:cNvSpPr>
          <p:nvPr>
            <p:ph type="sldNum" sz="quarter" idx="12"/>
          </p:nvPr>
        </p:nvSpPr>
        <p:spPr>
          <a:xfrm>
            <a:off x="11516277" y="6377035"/>
            <a:ext cx="492540" cy="274324"/>
          </a:xfrm>
          <a:prstGeom prst="rect">
            <a:avLst/>
          </a:prstGeom>
        </p:spPr>
        <p:txBody>
          <a:bodyPr/>
          <a:lstStyle>
            <a:lvl1pPr>
              <a:defRPr>
                <a:solidFill>
                  <a:schemeClr val="bg1"/>
                </a:solidFill>
              </a:defRPr>
            </a:lvl1pPr>
          </a:lstStyle>
          <a:p>
            <a:fld id="{2D54CE7D-DE06-8145-955B-2A7C28C6FED0}" type="slidenum">
              <a:rPr lang="en-US" smtClean="0"/>
              <a:pPr/>
              <a:t>‹#›</a:t>
            </a:fld>
            <a:endParaRPr lang="en-US" dirty="0"/>
          </a:p>
        </p:txBody>
      </p:sp>
      <p:sp>
        <p:nvSpPr>
          <p:cNvPr id="9" name="Text Placeholder 4">
            <a:extLst>
              <a:ext uri="{FF2B5EF4-FFF2-40B4-BE49-F238E27FC236}">
                <a16:creationId xmlns:a16="http://schemas.microsoft.com/office/drawing/2014/main" id="{E76FB195-CE81-C244-BE33-6BF059892A25}"/>
              </a:ext>
            </a:extLst>
          </p:cNvPr>
          <p:cNvSpPr>
            <a:spLocks noGrp="1"/>
          </p:cNvSpPr>
          <p:nvPr>
            <p:ph type="body" sz="quarter" idx="14" hasCustomPrompt="1"/>
          </p:nvPr>
        </p:nvSpPr>
        <p:spPr>
          <a:xfrm>
            <a:off x="661118" y="3822700"/>
            <a:ext cx="6248400" cy="890588"/>
          </a:xfrm>
        </p:spPr>
        <p:txBody>
          <a:bodyPr/>
          <a:lstStyle>
            <a:lvl1pPr>
              <a:lnSpc>
                <a:spcPct val="113000"/>
              </a:lnSpc>
              <a:defRPr sz="16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a:t>
            </a:r>
            <a:r>
              <a:rPr lang="en-US" dirty="0" err="1"/>
              <a:t>disest</a:t>
            </a:r>
            <a:r>
              <a:rPr lang="en-US" dirty="0"/>
              <a:t> </a:t>
            </a:r>
            <a:r>
              <a:rPr lang="en-US" dirty="0" err="1"/>
              <a:t>cubilia</a:t>
            </a:r>
            <a:r>
              <a:rPr lang="en-US" dirty="0"/>
              <a:t>.</a:t>
            </a:r>
          </a:p>
        </p:txBody>
      </p:sp>
      <p:pic>
        <p:nvPicPr>
          <p:cNvPr id="8" name="Picture 7" descr="A picture containing text, clipart&#10;&#10;Description automatically generated">
            <a:extLst>
              <a:ext uri="{FF2B5EF4-FFF2-40B4-BE49-F238E27FC236}">
                <a16:creationId xmlns:a16="http://schemas.microsoft.com/office/drawing/2014/main" id="{3A0CE605-2E8B-1347-A622-DAC314EA89F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10" name="Text Placeholder 5">
            <a:extLst>
              <a:ext uri="{FF2B5EF4-FFF2-40B4-BE49-F238E27FC236}">
                <a16:creationId xmlns:a16="http://schemas.microsoft.com/office/drawing/2014/main" id="{50765877-A196-4B6F-9041-2263B22FC970}"/>
              </a:ext>
            </a:extLst>
          </p:cNvPr>
          <p:cNvSpPr txBox="1">
            <a:spLocks/>
          </p:cNvSpPr>
          <p:nvPr userDrawn="1"/>
        </p:nvSpPr>
        <p:spPr>
          <a:xfrm>
            <a:off x="855663" y="6376988"/>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2023,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2213322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4.xml><?xml version="1.0" encoding="utf-8"?>
<p:sldLayout xmlns:a="http://schemas.openxmlformats.org/drawingml/2006/main" xmlns:r="http://schemas.openxmlformats.org/officeDocument/2006/relationships" xmlns:p="http://schemas.openxmlformats.org/presentationml/2006/main" preserve="1" userDrawn="1">
  <p:cSld name="5_Content">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FD6E0336-2D5E-AA4E-99A1-33BC8EFF1B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Oval 8">
            <a:extLst>
              <a:ext uri="{FF2B5EF4-FFF2-40B4-BE49-F238E27FC236}">
                <a16:creationId xmlns:a16="http://schemas.microsoft.com/office/drawing/2014/main" id="{84AD4353-DD27-1C4B-9963-11972324CC34}"/>
              </a:ext>
            </a:extLst>
          </p:cNvPr>
          <p:cNvSpPr/>
          <p:nvPr userDrawn="1"/>
        </p:nvSpPr>
        <p:spPr>
          <a:xfrm>
            <a:off x="-86187" y="6060333"/>
            <a:ext cx="911065" cy="911065"/>
          </a:xfrm>
          <a:prstGeom prst="ellipse">
            <a:avLst/>
          </a:prstGeom>
          <a:gradFill flip="none" rotWithShape="1">
            <a:gsLst>
              <a:gs pos="80000">
                <a:schemeClr val="bg2">
                  <a:alpha val="0"/>
                  <a:lumMod val="0"/>
                </a:schemeClr>
              </a:gs>
              <a:gs pos="22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5323696" cy="1176201"/>
          </a:xfrm>
        </p:spPr>
        <p:txBody>
          <a:bodyPr lIns="0" anchor="t">
            <a:noAutofit/>
          </a:bodyPr>
          <a:lstStyle>
            <a:lvl1pPr>
              <a:defRPr>
                <a:solidFill>
                  <a:schemeClr val="bg1"/>
                </a:solidFill>
              </a:defRPr>
            </a:lvl1pPr>
          </a:lstStyle>
          <a:p>
            <a:r>
              <a:rPr lang="en-US" dirty="0"/>
              <a:t>Slide title </a:t>
            </a:r>
            <a:r>
              <a:rPr lang="en-US" dirty="0" err="1"/>
              <a:t>loremer</a:t>
            </a:r>
            <a:r>
              <a:rPr lang="en-US" dirty="0"/>
              <a:t> ipsum dolor sit</a:t>
            </a:r>
          </a:p>
        </p:txBody>
      </p:sp>
      <p:sp>
        <p:nvSpPr>
          <p:cNvPr id="6" name="Slide Number Placeholder 5">
            <a:extLst>
              <a:ext uri="{FF2B5EF4-FFF2-40B4-BE49-F238E27FC236}">
                <a16:creationId xmlns:a16="http://schemas.microsoft.com/office/drawing/2014/main" id="{CC2D058D-D057-A047-A4BA-3D07FE8C2781}"/>
              </a:ext>
            </a:extLst>
          </p:cNvPr>
          <p:cNvSpPr>
            <a:spLocks noGrp="1"/>
          </p:cNvSpPr>
          <p:nvPr>
            <p:ph type="sldNum" sz="quarter" idx="12"/>
          </p:nvPr>
        </p:nvSpPr>
        <p:spPr>
          <a:xfrm>
            <a:off x="11516277" y="6377035"/>
            <a:ext cx="492540" cy="274324"/>
          </a:xfrm>
          <a:prstGeom prst="rect">
            <a:avLst/>
          </a:prstGeom>
        </p:spPr>
        <p:txBody>
          <a:bodyPr/>
          <a:lstStyle>
            <a:lvl1pPr>
              <a:defRPr>
                <a:solidFill>
                  <a:schemeClr val="bg2">
                    <a:lumMod val="75000"/>
                  </a:schemeClr>
                </a:solidFill>
              </a:defRPr>
            </a:lvl1pPr>
          </a:lstStyle>
          <a:p>
            <a:fld id="{C4A9E702-8C01-7E43-8C84-5B0E155A5D7A}" type="slidenum">
              <a:rPr lang="en-US" smtClean="0"/>
              <a:pPr/>
              <a:t>‹#›</a:t>
            </a:fld>
            <a:endParaRPr lang="en-US" dirty="0"/>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Text Placeholder 11">
            <a:extLst>
              <a:ext uri="{FF2B5EF4-FFF2-40B4-BE49-F238E27FC236}">
                <a16:creationId xmlns:a16="http://schemas.microsoft.com/office/drawing/2014/main" id="{367E99E3-BC35-4D46-B94A-696AD8357BCE}"/>
              </a:ext>
            </a:extLst>
          </p:cNvPr>
          <p:cNvSpPr>
            <a:spLocks noGrp="1"/>
          </p:cNvSpPr>
          <p:nvPr>
            <p:ph type="body" sz="quarter" idx="15" hasCustomPrompt="1"/>
          </p:nvPr>
        </p:nvSpPr>
        <p:spPr>
          <a:xfrm>
            <a:off x="8050212" y="932320"/>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6" name="Text Placeholder 11">
            <a:extLst>
              <a:ext uri="{FF2B5EF4-FFF2-40B4-BE49-F238E27FC236}">
                <a16:creationId xmlns:a16="http://schemas.microsoft.com/office/drawing/2014/main" id="{EBC13AEB-3169-3D4C-9A41-C1D093BFB651}"/>
              </a:ext>
            </a:extLst>
          </p:cNvPr>
          <p:cNvSpPr>
            <a:spLocks noGrp="1"/>
          </p:cNvSpPr>
          <p:nvPr>
            <p:ph type="body" sz="quarter" idx="17" hasCustomPrompt="1"/>
          </p:nvPr>
        </p:nvSpPr>
        <p:spPr>
          <a:xfrm>
            <a:off x="8050212" y="2751392"/>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8" name="Text Placeholder 11">
            <a:extLst>
              <a:ext uri="{FF2B5EF4-FFF2-40B4-BE49-F238E27FC236}">
                <a16:creationId xmlns:a16="http://schemas.microsoft.com/office/drawing/2014/main" id="{C0476119-73E3-E94F-9020-42E820E2E5E7}"/>
              </a:ext>
            </a:extLst>
          </p:cNvPr>
          <p:cNvSpPr>
            <a:spLocks noGrp="1"/>
          </p:cNvSpPr>
          <p:nvPr>
            <p:ph type="body" sz="quarter" idx="19" hasCustomPrompt="1"/>
          </p:nvPr>
        </p:nvSpPr>
        <p:spPr>
          <a:xfrm>
            <a:off x="8050212" y="4570465"/>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22" name="Text Placeholder 21">
            <a:extLst>
              <a:ext uri="{FF2B5EF4-FFF2-40B4-BE49-F238E27FC236}">
                <a16:creationId xmlns:a16="http://schemas.microsoft.com/office/drawing/2014/main" id="{DA5312B9-3EB6-6645-AFC5-7A6D14488B55}"/>
              </a:ext>
            </a:extLst>
          </p:cNvPr>
          <p:cNvSpPr>
            <a:spLocks noGrp="1"/>
          </p:cNvSpPr>
          <p:nvPr>
            <p:ph type="body" sz="quarter" idx="21" hasCustomPrompt="1"/>
          </p:nvPr>
        </p:nvSpPr>
        <p:spPr>
          <a:xfrm>
            <a:off x="8060988" y="1294031"/>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3" name="Text Placeholder 21">
            <a:extLst>
              <a:ext uri="{FF2B5EF4-FFF2-40B4-BE49-F238E27FC236}">
                <a16:creationId xmlns:a16="http://schemas.microsoft.com/office/drawing/2014/main" id="{1CFE1493-1EE3-DB48-A514-434B4A68D677}"/>
              </a:ext>
            </a:extLst>
          </p:cNvPr>
          <p:cNvSpPr>
            <a:spLocks noGrp="1"/>
          </p:cNvSpPr>
          <p:nvPr>
            <p:ph type="body" sz="quarter" idx="22" hasCustomPrompt="1"/>
          </p:nvPr>
        </p:nvSpPr>
        <p:spPr>
          <a:xfrm>
            <a:off x="8051260" y="3132558"/>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4" name="Text Placeholder 21">
            <a:extLst>
              <a:ext uri="{FF2B5EF4-FFF2-40B4-BE49-F238E27FC236}">
                <a16:creationId xmlns:a16="http://schemas.microsoft.com/office/drawing/2014/main" id="{DB408E89-7CF3-0B4B-AFB2-302661A2F36E}"/>
              </a:ext>
            </a:extLst>
          </p:cNvPr>
          <p:cNvSpPr>
            <a:spLocks noGrp="1"/>
          </p:cNvSpPr>
          <p:nvPr>
            <p:ph type="body" sz="quarter" idx="23" hasCustomPrompt="1"/>
          </p:nvPr>
        </p:nvSpPr>
        <p:spPr>
          <a:xfrm>
            <a:off x="8051260" y="4932175"/>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11" name="Text Placeholder 10">
            <a:extLst>
              <a:ext uri="{FF2B5EF4-FFF2-40B4-BE49-F238E27FC236}">
                <a16:creationId xmlns:a16="http://schemas.microsoft.com/office/drawing/2014/main" id="{EBD73C1D-DDC5-4141-9F4A-972CB50D55CD}"/>
              </a:ext>
            </a:extLst>
          </p:cNvPr>
          <p:cNvSpPr>
            <a:spLocks noGrp="1"/>
          </p:cNvSpPr>
          <p:nvPr>
            <p:ph type="body" sz="quarter" idx="24" hasCustomPrompt="1"/>
          </p:nvPr>
        </p:nvSpPr>
        <p:spPr>
          <a:xfrm>
            <a:off x="657225" y="2971800"/>
            <a:ext cx="5324475" cy="1150938"/>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a:t>
            </a:r>
            <a:r>
              <a:rPr lang="en-US" dirty="0" err="1"/>
              <a:t>disest</a:t>
            </a:r>
            <a:r>
              <a:rPr lang="en-US" dirty="0"/>
              <a:t> </a:t>
            </a:r>
            <a:r>
              <a:rPr lang="en-US" dirty="0" err="1"/>
              <a:t>cubilia</a:t>
            </a:r>
            <a:r>
              <a:rPr lang="en-US" dirty="0"/>
              <a:t>.</a:t>
            </a:r>
          </a:p>
        </p:txBody>
      </p:sp>
      <p:pic>
        <p:nvPicPr>
          <p:cNvPr id="15" name="Picture 14" descr="A picture containing text, clipart&#10;&#10;Description automatically generated">
            <a:extLst>
              <a:ext uri="{FF2B5EF4-FFF2-40B4-BE49-F238E27FC236}">
                <a16:creationId xmlns:a16="http://schemas.microsoft.com/office/drawing/2014/main" id="{0C18D1FB-355A-AE48-AAF8-31F8A10EF6B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17" name="Text Placeholder 5">
            <a:extLst>
              <a:ext uri="{FF2B5EF4-FFF2-40B4-BE49-F238E27FC236}">
                <a16:creationId xmlns:a16="http://schemas.microsoft.com/office/drawing/2014/main" id="{3481E5B4-12EA-4B12-995A-8E5B677F6EDB}"/>
              </a:ext>
            </a:extLst>
          </p:cNvPr>
          <p:cNvSpPr txBox="1">
            <a:spLocks/>
          </p:cNvSpPr>
          <p:nvPr userDrawn="1"/>
        </p:nvSpPr>
        <p:spPr>
          <a:xfrm>
            <a:off x="855663" y="6376988"/>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2023,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1121551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5.xml><?xml version="1.0" encoding="utf-8"?>
<p:sldLayout xmlns:a="http://schemas.openxmlformats.org/drawingml/2006/main" xmlns:r="http://schemas.openxmlformats.org/officeDocument/2006/relationships" xmlns:p="http://schemas.openxmlformats.org/presentationml/2006/main" preserve="1" userDrawn="1">
  <p:cSld name="6_Content">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6A2790DB-29F2-974D-B10F-5D3989DFE4E7}"/>
              </a:ext>
            </a:extLst>
          </p:cNvPr>
          <p:cNvSpPr/>
          <p:nvPr userDrawn="1"/>
        </p:nvSpPr>
        <p:spPr>
          <a:xfrm>
            <a:off x="758757" y="6372701"/>
            <a:ext cx="10875524" cy="278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Background pattern&#10;&#10;Description automatically generated">
            <a:extLst>
              <a:ext uri="{FF2B5EF4-FFF2-40B4-BE49-F238E27FC236}">
                <a16:creationId xmlns:a16="http://schemas.microsoft.com/office/drawing/2014/main" id="{4C82819E-1A9F-6349-88F8-9A12161D799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648700"/>
            <a:ext cx="8647889" cy="4209300"/>
          </a:xfrm>
          <a:prstGeom prst="rect">
            <a:avLst/>
          </a:prstGeom>
        </p:spPr>
      </p:pic>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5323696" cy="1176201"/>
          </a:xfrm>
        </p:spPr>
        <p:txBody>
          <a:bodyPr lIns="0" anchor="t">
            <a:noAutofit/>
          </a:bodyPr>
          <a:lstStyle/>
          <a:p>
            <a:r>
              <a:rPr lang="en-US" dirty="0"/>
              <a:t>Slide title </a:t>
            </a:r>
            <a:r>
              <a:rPr lang="en-US" dirty="0" err="1"/>
              <a:t>loremer</a:t>
            </a:r>
            <a:r>
              <a:rPr lang="en-US" dirty="0"/>
              <a:t> ipsum dolor sit</a:t>
            </a:r>
          </a:p>
        </p:txBody>
      </p:sp>
      <p:sp>
        <p:nvSpPr>
          <p:cNvPr id="3" name="Content Placeholder 2">
            <a:extLst>
              <a:ext uri="{FF2B5EF4-FFF2-40B4-BE49-F238E27FC236}">
                <a16:creationId xmlns:a16="http://schemas.microsoft.com/office/drawing/2014/main" id="{A454AB9C-250C-204A-8EA3-E7478BBCC67A}"/>
              </a:ext>
            </a:extLst>
          </p:cNvPr>
          <p:cNvSpPr>
            <a:spLocks noGrp="1"/>
          </p:cNvSpPr>
          <p:nvPr>
            <p:ph idx="1" hasCustomPrompt="1"/>
          </p:nvPr>
        </p:nvSpPr>
        <p:spPr>
          <a:xfrm>
            <a:off x="662423" y="2971729"/>
            <a:ext cx="5309549" cy="1151731"/>
          </a:xfrm>
        </p:spPr>
        <p:txBody>
          <a:bodyPr lIns="0">
            <a:noAutofit/>
          </a:bodyPr>
          <a:lstStyle>
            <a:lvl1pPr marL="0" indent="0">
              <a:lnSpc>
                <a:spcPct val="113000"/>
              </a:lnSpc>
              <a:buNone/>
              <a:defRPr lang="en-US" sz="1400" smtClean="0">
                <a:effectLst/>
              </a:defRPr>
            </a:lvl1pPr>
            <a:lvl2pPr marL="457200" indent="0">
              <a:buNone/>
              <a:defRPr sz="1400"/>
            </a:lvl2pPr>
            <a:lvl3pPr marL="914400" indent="0">
              <a:buNone/>
              <a:defRPr sz="1400"/>
            </a:lvl3pPr>
            <a:lvl4pPr marL="1371600" indent="0">
              <a:buNone/>
              <a:defRPr sz="1400"/>
            </a:lvl4pPr>
            <a:lvl5pPr marL="1828800" indent="0">
              <a:buNone/>
              <a:defRPr sz="1400"/>
            </a:lvl5pPr>
          </a:lstStyle>
          <a:p>
            <a:r>
              <a:rPr lang="en-US" dirty="0" err="1">
                <a:solidFill>
                  <a:srgbClr val="111623"/>
                </a:solidFill>
                <a:effectLst/>
                <a:latin typeface="Amazon Ember Light" panose="020B0403020204020204" pitchFamily="34" charset="0"/>
              </a:rPr>
              <a:t>Turpis</a:t>
            </a:r>
            <a:r>
              <a:rPr lang="en-US" dirty="0">
                <a:solidFill>
                  <a:srgbClr val="111623"/>
                </a:solidFill>
                <a:effectLst/>
                <a:latin typeface="Amazon Ember Light" panose="020B0403020204020204" pitchFamily="34" charset="0"/>
              </a:rPr>
              <a:t> parturient nostra </a:t>
            </a:r>
            <a:r>
              <a:rPr lang="en-US" dirty="0" err="1">
                <a:solidFill>
                  <a:srgbClr val="111623"/>
                </a:solidFill>
                <a:effectLst/>
                <a:latin typeface="Amazon Ember Light" panose="020B0403020204020204" pitchFamily="34" charset="0"/>
              </a:rPr>
              <a:t>hac</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adipiscing</a:t>
            </a:r>
            <a:r>
              <a:rPr lang="en-US" dirty="0">
                <a:solidFill>
                  <a:srgbClr val="111623"/>
                </a:solidFill>
                <a:effectLst/>
                <a:latin typeface="Amazon Ember Light" panose="020B0403020204020204" pitchFamily="34" charset="0"/>
              </a:rPr>
              <a:t> vestibulum a </a:t>
            </a:r>
            <a:r>
              <a:rPr lang="en-US" dirty="0" err="1">
                <a:solidFill>
                  <a:srgbClr val="111623"/>
                </a:solidFill>
                <a:effectLst/>
                <a:latin typeface="Amazon Ember Light" panose="020B0403020204020204" pitchFamily="34" charset="0"/>
              </a:rPr>
              <a:t>egestas</a:t>
            </a:r>
            <a:r>
              <a:rPr lang="en-US" dirty="0">
                <a:solidFill>
                  <a:srgbClr val="111623"/>
                </a:solidFill>
                <a:effectLst/>
                <a:latin typeface="Amazon Ember Light" panose="020B0403020204020204" pitchFamily="34" charset="0"/>
              </a:rPr>
              <a:t> a </a:t>
            </a:r>
            <a:r>
              <a:rPr lang="en-US" dirty="0" err="1">
                <a:solidFill>
                  <a:srgbClr val="111623"/>
                </a:solidFill>
                <a:effectLst/>
                <a:latin typeface="Amazon Ember Light" panose="020B0403020204020204" pitchFamily="34" charset="0"/>
              </a:rPr>
              <a:t>himenaeos</a:t>
            </a:r>
            <a:r>
              <a:rPr lang="en-US" dirty="0">
                <a:solidFill>
                  <a:srgbClr val="111623"/>
                </a:solidFill>
                <a:effectLst/>
                <a:latin typeface="Amazon Ember Light" panose="020B0403020204020204" pitchFamily="34" charset="0"/>
              </a:rPr>
              <a:t> non </a:t>
            </a:r>
            <a:r>
              <a:rPr lang="en-US" dirty="0" err="1">
                <a:solidFill>
                  <a:srgbClr val="111623"/>
                </a:solidFill>
                <a:effectLst/>
                <a:latin typeface="Amazon Ember Light" panose="020B0403020204020204" pitchFamily="34" charset="0"/>
              </a:rPr>
              <a:t>suscipit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mattis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leo</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neque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suspendisse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venenatis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ullamcorper</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disest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cubilia</a:t>
            </a:r>
            <a:r>
              <a:rPr lang="en-US" dirty="0">
                <a:solidFill>
                  <a:srgbClr val="111623"/>
                </a:solidFill>
                <a:effectLst/>
                <a:latin typeface="Amazon Ember Light" panose="020B0403020204020204" pitchFamily="34" charset="0"/>
              </a:rPr>
              <a:t>.</a:t>
            </a:r>
          </a:p>
        </p:txBody>
      </p:sp>
      <p:sp>
        <p:nvSpPr>
          <p:cNvPr id="6" name="Slide Number Placeholder 5">
            <a:extLst>
              <a:ext uri="{FF2B5EF4-FFF2-40B4-BE49-F238E27FC236}">
                <a16:creationId xmlns:a16="http://schemas.microsoft.com/office/drawing/2014/main" id="{CC2D058D-D057-A047-A4BA-3D07FE8C2781}"/>
              </a:ext>
            </a:extLst>
          </p:cNvPr>
          <p:cNvSpPr>
            <a:spLocks noGrp="1"/>
          </p:cNvSpPr>
          <p:nvPr>
            <p:ph type="sldNum" sz="quarter" idx="12"/>
          </p:nvPr>
        </p:nvSpPr>
        <p:spPr>
          <a:xfrm>
            <a:off x="11516277" y="6377035"/>
            <a:ext cx="492540" cy="274324"/>
          </a:xfrm>
          <a:prstGeom prst="rect">
            <a:avLst/>
          </a:prstGeom>
        </p:spPr>
        <p:txBody>
          <a:bodyPr/>
          <a:lstStyle>
            <a:lvl1pPr>
              <a:defRPr>
                <a:solidFill>
                  <a:schemeClr val="bg2">
                    <a:lumMod val="75000"/>
                  </a:schemeClr>
                </a:solidFill>
              </a:defRPr>
            </a:lvl1pPr>
          </a:lstStyle>
          <a:p>
            <a:fld id="{C4A9E702-8C01-7E43-8C84-5B0E155A5D7A}" type="slidenum">
              <a:rPr lang="en-US" smtClean="0"/>
              <a:pPr/>
              <a:t>‹#›</a:t>
            </a:fld>
            <a:endParaRPr lang="en-US" dirty="0"/>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Text Placeholder 11">
            <a:extLst>
              <a:ext uri="{FF2B5EF4-FFF2-40B4-BE49-F238E27FC236}">
                <a16:creationId xmlns:a16="http://schemas.microsoft.com/office/drawing/2014/main" id="{367E99E3-BC35-4D46-B94A-696AD8357BCE}"/>
              </a:ext>
            </a:extLst>
          </p:cNvPr>
          <p:cNvSpPr>
            <a:spLocks noGrp="1"/>
          </p:cNvSpPr>
          <p:nvPr>
            <p:ph type="body" sz="quarter" idx="15" hasCustomPrompt="1"/>
          </p:nvPr>
        </p:nvSpPr>
        <p:spPr>
          <a:xfrm>
            <a:off x="8050212" y="924437"/>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6" name="Text Placeholder 11">
            <a:extLst>
              <a:ext uri="{FF2B5EF4-FFF2-40B4-BE49-F238E27FC236}">
                <a16:creationId xmlns:a16="http://schemas.microsoft.com/office/drawing/2014/main" id="{EBC13AEB-3169-3D4C-9A41-C1D093BFB651}"/>
              </a:ext>
            </a:extLst>
          </p:cNvPr>
          <p:cNvSpPr>
            <a:spLocks noGrp="1"/>
          </p:cNvSpPr>
          <p:nvPr>
            <p:ph type="body" sz="quarter" idx="17" hasCustomPrompt="1"/>
          </p:nvPr>
        </p:nvSpPr>
        <p:spPr>
          <a:xfrm>
            <a:off x="8050212" y="2743509"/>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8" name="Text Placeholder 11">
            <a:extLst>
              <a:ext uri="{FF2B5EF4-FFF2-40B4-BE49-F238E27FC236}">
                <a16:creationId xmlns:a16="http://schemas.microsoft.com/office/drawing/2014/main" id="{C0476119-73E3-E94F-9020-42E820E2E5E7}"/>
              </a:ext>
            </a:extLst>
          </p:cNvPr>
          <p:cNvSpPr>
            <a:spLocks noGrp="1"/>
          </p:cNvSpPr>
          <p:nvPr>
            <p:ph type="body" sz="quarter" idx="19" hasCustomPrompt="1"/>
          </p:nvPr>
        </p:nvSpPr>
        <p:spPr>
          <a:xfrm>
            <a:off x="8050212" y="4562582"/>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22" name="Text Placeholder 21">
            <a:extLst>
              <a:ext uri="{FF2B5EF4-FFF2-40B4-BE49-F238E27FC236}">
                <a16:creationId xmlns:a16="http://schemas.microsoft.com/office/drawing/2014/main" id="{DA5312B9-3EB6-6645-AFC5-7A6D14488B55}"/>
              </a:ext>
            </a:extLst>
          </p:cNvPr>
          <p:cNvSpPr>
            <a:spLocks noGrp="1"/>
          </p:cNvSpPr>
          <p:nvPr>
            <p:ph type="body" sz="quarter" idx="21" hasCustomPrompt="1"/>
          </p:nvPr>
        </p:nvSpPr>
        <p:spPr>
          <a:xfrm>
            <a:off x="8060988" y="1286148"/>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3" name="Text Placeholder 21">
            <a:extLst>
              <a:ext uri="{FF2B5EF4-FFF2-40B4-BE49-F238E27FC236}">
                <a16:creationId xmlns:a16="http://schemas.microsoft.com/office/drawing/2014/main" id="{1CFE1493-1EE3-DB48-A514-434B4A68D677}"/>
              </a:ext>
            </a:extLst>
          </p:cNvPr>
          <p:cNvSpPr>
            <a:spLocks noGrp="1"/>
          </p:cNvSpPr>
          <p:nvPr>
            <p:ph type="body" sz="quarter" idx="22" hasCustomPrompt="1"/>
          </p:nvPr>
        </p:nvSpPr>
        <p:spPr>
          <a:xfrm>
            <a:off x="8051260" y="3124675"/>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4" name="Text Placeholder 21">
            <a:extLst>
              <a:ext uri="{FF2B5EF4-FFF2-40B4-BE49-F238E27FC236}">
                <a16:creationId xmlns:a16="http://schemas.microsoft.com/office/drawing/2014/main" id="{DB408E89-7CF3-0B4B-AFB2-302661A2F36E}"/>
              </a:ext>
            </a:extLst>
          </p:cNvPr>
          <p:cNvSpPr>
            <a:spLocks noGrp="1"/>
          </p:cNvSpPr>
          <p:nvPr>
            <p:ph type="body" sz="quarter" idx="23" hasCustomPrompt="1"/>
          </p:nvPr>
        </p:nvSpPr>
        <p:spPr>
          <a:xfrm>
            <a:off x="8051260" y="4924292"/>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pic>
        <p:nvPicPr>
          <p:cNvPr id="19" name="Picture 18" descr="Logo&#10;&#10;Description automatically generated">
            <a:extLst>
              <a:ext uri="{FF2B5EF4-FFF2-40B4-BE49-F238E27FC236}">
                <a16:creationId xmlns:a16="http://schemas.microsoft.com/office/drawing/2014/main" id="{376CAFF8-CA0C-574E-B4F5-15E03AD2D6E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396350"/>
            <a:ext cx="492539" cy="295523"/>
          </a:xfrm>
          <a:prstGeom prst="rect">
            <a:avLst/>
          </a:prstGeom>
        </p:spPr>
      </p:pic>
      <p:sp>
        <p:nvSpPr>
          <p:cNvPr id="15" name="Text Placeholder 5">
            <a:extLst>
              <a:ext uri="{FF2B5EF4-FFF2-40B4-BE49-F238E27FC236}">
                <a16:creationId xmlns:a16="http://schemas.microsoft.com/office/drawing/2014/main" id="{EBF403F4-EF33-4CF0-8796-FCEC66F2CC8E}"/>
              </a:ext>
            </a:extLst>
          </p:cNvPr>
          <p:cNvSpPr>
            <a:spLocks noGrp="1"/>
          </p:cNvSpPr>
          <p:nvPr>
            <p:ph type="body" sz="quarter" idx="24"/>
          </p:nvPr>
        </p:nvSpPr>
        <p:spPr>
          <a:xfrm>
            <a:off x="855663" y="6376988"/>
            <a:ext cx="5126037" cy="274637"/>
          </a:xfrm>
        </p:spPr>
        <p:txBody>
          <a:bodyPr/>
          <a:lstStyle/>
          <a:p>
            <a:r>
              <a:rPr lang="en-US" altLang="x-none" sz="1100" b="0" dirty="0">
                <a:solidFill>
                  <a:schemeClr val="bg2">
                    <a:lumMod val="90000"/>
                  </a:schemeClr>
                </a:solidFill>
                <a:latin typeface="Amazon Ember Light" panose="020B0403020204020204" pitchFamily="34" charset="0"/>
                <a:ea typeface="Amazon Ember Light" panose="020B0403020204020204" pitchFamily="34" charset="0"/>
                <a:cs typeface="Amazon Ember Light" panose="020B0403020204020204" pitchFamily="34" charset="0"/>
              </a:rPr>
              <a:t>© </a:t>
            </a:r>
            <a:r>
              <a:rPr lang="en-US" sz="1100" b="0" dirty="0">
                <a:solidFill>
                  <a:schemeClr val="bg2">
                    <a:lumMod val="90000"/>
                  </a:schemeClr>
                </a:solidFill>
                <a:latin typeface="Amazon Ember Light" panose="020B0403020204020204" pitchFamily="34" charset="0"/>
                <a:ea typeface="Amazon Ember Light" panose="020B0403020204020204" pitchFamily="34" charset="0"/>
                <a:cs typeface="Amazon Ember Light" panose="020B0403020204020204" pitchFamily="34" charset="0"/>
              </a:rPr>
              <a:t>Amazon Web Services Inc. or its affiliates.  All rights reserved.</a:t>
            </a:r>
          </a:p>
        </p:txBody>
      </p:sp>
    </p:spTree>
    <p:extLst>
      <p:ext uri="{BB962C8B-B14F-4D97-AF65-F5344CB8AC3E}">
        <p14:creationId xmlns:p14="http://schemas.microsoft.com/office/powerpoint/2010/main" val="1368564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6.xml><?xml version="1.0" encoding="utf-8"?>
<p:sldLayout xmlns:a="http://schemas.openxmlformats.org/drawingml/2006/main" xmlns:r="http://schemas.openxmlformats.org/officeDocument/2006/relationships" xmlns:p="http://schemas.openxmlformats.org/presentationml/2006/main" preserve="1" userDrawn="1">
  <p:cSld name="7_Content">
    <p:spTree>
      <p:nvGrpSpPr>
        <p:cNvPr id="1" name=""/>
        <p:cNvGrpSpPr/>
        <p:nvPr/>
      </p:nvGrpSpPr>
      <p:grpSpPr>
        <a:xfrm>
          <a:off x="0" y="0"/>
          <a:ext cx="0" cy="0"/>
          <a:chOff x="0" y="0"/>
          <a:chExt cx="0" cy="0"/>
        </a:xfrm>
      </p:grpSpPr>
      <p:pic>
        <p:nvPicPr>
          <p:cNvPr id="26" name="Picture 25" descr="Background pattern&#10;&#10;Description automatically generated">
            <a:extLst>
              <a:ext uri="{FF2B5EF4-FFF2-40B4-BE49-F238E27FC236}">
                <a16:creationId xmlns:a16="http://schemas.microsoft.com/office/drawing/2014/main" id="{4C82819E-1A9F-6349-88F8-9A12161D799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4937370" y="-2"/>
            <a:ext cx="7254629" cy="3531141"/>
          </a:xfrm>
          <a:prstGeom prst="rect">
            <a:avLst/>
          </a:prstGeom>
        </p:spPr>
      </p:pic>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5323696" cy="1176201"/>
          </a:xfrm>
        </p:spPr>
        <p:txBody>
          <a:bodyPr lIns="0" anchor="t">
            <a:noAutofit/>
          </a:bodyPr>
          <a:lstStyle/>
          <a:p>
            <a:r>
              <a:rPr lang="en-US" dirty="0"/>
              <a:t>Slide title </a:t>
            </a:r>
            <a:r>
              <a:rPr lang="en-US" dirty="0" err="1"/>
              <a:t>loremer</a:t>
            </a:r>
            <a:r>
              <a:rPr lang="en-US" dirty="0"/>
              <a:t> ipsum dolor sit</a:t>
            </a:r>
          </a:p>
        </p:txBody>
      </p:sp>
      <p:sp>
        <p:nvSpPr>
          <p:cNvPr id="6" name="Slide Number Placeholder 5">
            <a:extLst>
              <a:ext uri="{FF2B5EF4-FFF2-40B4-BE49-F238E27FC236}">
                <a16:creationId xmlns:a16="http://schemas.microsoft.com/office/drawing/2014/main" id="{CC2D058D-D057-A047-A4BA-3D07FE8C2781}"/>
              </a:ext>
            </a:extLst>
          </p:cNvPr>
          <p:cNvSpPr>
            <a:spLocks noGrp="1"/>
          </p:cNvSpPr>
          <p:nvPr>
            <p:ph type="sldNum" sz="quarter" idx="12"/>
          </p:nvPr>
        </p:nvSpPr>
        <p:spPr>
          <a:xfrm>
            <a:off x="11516277" y="6377035"/>
            <a:ext cx="492540" cy="274324"/>
          </a:xfrm>
          <a:prstGeom prst="rect">
            <a:avLst/>
          </a:prstGeom>
        </p:spPr>
        <p:txBody>
          <a:bodyPr/>
          <a:lstStyle>
            <a:lvl1pPr>
              <a:defRPr>
                <a:solidFill>
                  <a:schemeClr val="bg2">
                    <a:lumMod val="75000"/>
                  </a:schemeClr>
                </a:solidFill>
              </a:defRPr>
            </a:lvl1pPr>
          </a:lstStyle>
          <a:p>
            <a:fld id="{C4A9E702-8C01-7E43-8C84-5B0E155A5D7A}" type="slidenum">
              <a:rPr lang="en-US" smtClean="0"/>
              <a:pPr/>
              <a:t>‹#›</a:t>
            </a:fld>
            <a:endParaRPr lang="en-US" dirty="0"/>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Text Placeholder 11">
            <a:extLst>
              <a:ext uri="{FF2B5EF4-FFF2-40B4-BE49-F238E27FC236}">
                <a16:creationId xmlns:a16="http://schemas.microsoft.com/office/drawing/2014/main" id="{367E99E3-BC35-4D46-B94A-696AD8357BCE}"/>
              </a:ext>
            </a:extLst>
          </p:cNvPr>
          <p:cNvSpPr>
            <a:spLocks noGrp="1"/>
          </p:cNvSpPr>
          <p:nvPr>
            <p:ph type="body" sz="quarter" idx="15" hasCustomPrompt="1"/>
          </p:nvPr>
        </p:nvSpPr>
        <p:spPr>
          <a:xfrm>
            <a:off x="655146" y="3846520"/>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6" name="Text Placeholder 11">
            <a:extLst>
              <a:ext uri="{FF2B5EF4-FFF2-40B4-BE49-F238E27FC236}">
                <a16:creationId xmlns:a16="http://schemas.microsoft.com/office/drawing/2014/main" id="{EBC13AEB-3169-3D4C-9A41-C1D093BFB651}"/>
              </a:ext>
            </a:extLst>
          </p:cNvPr>
          <p:cNvSpPr>
            <a:spLocks noGrp="1"/>
          </p:cNvSpPr>
          <p:nvPr>
            <p:ph type="body" sz="quarter" idx="17" hasCustomPrompt="1"/>
          </p:nvPr>
        </p:nvSpPr>
        <p:spPr>
          <a:xfrm>
            <a:off x="4355971" y="3832702"/>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8" name="Text Placeholder 11">
            <a:extLst>
              <a:ext uri="{FF2B5EF4-FFF2-40B4-BE49-F238E27FC236}">
                <a16:creationId xmlns:a16="http://schemas.microsoft.com/office/drawing/2014/main" id="{C0476119-73E3-E94F-9020-42E820E2E5E7}"/>
              </a:ext>
            </a:extLst>
          </p:cNvPr>
          <p:cNvSpPr>
            <a:spLocks noGrp="1"/>
          </p:cNvSpPr>
          <p:nvPr>
            <p:ph type="body" sz="quarter" idx="19" hasCustomPrompt="1"/>
          </p:nvPr>
        </p:nvSpPr>
        <p:spPr>
          <a:xfrm>
            <a:off x="8050212" y="3832702"/>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22" name="Text Placeholder 21">
            <a:extLst>
              <a:ext uri="{FF2B5EF4-FFF2-40B4-BE49-F238E27FC236}">
                <a16:creationId xmlns:a16="http://schemas.microsoft.com/office/drawing/2014/main" id="{DA5312B9-3EB6-6645-AFC5-7A6D14488B55}"/>
              </a:ext>
            </a:extLst>
          </p:cNvPr>
          <p:cNvSpPr>
            <a:spLocks noGrp="1"/>
          </p:cNvSpPr>
          <p:nvPr>
            <p:ph type="body" sz="quarter" idx="21" hasCustomPrompt="1"/>
          </p:nvPr>
        </p:nvSpPr>
        <p:spPr>
          <a:xfrm>
            <a:off x="665922" y="4208231"/>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3" name="Text Placeholder 21">
            <a:extLst>
              <a:ext uri="{FF2B5EF4-FFF2-40B4-BE49-F238E27FC236}">
                <a16:creationId xmlns:a16="http://schemas.microsoft.com/office/drawing/2014/main" id="{1CFE1493-1EE3-DB48-A514-434B4A68D677}"/>
              </a:ext>
            </a:extLst>
          </p:cNvPr>
          <p:cNvSpPr>
            <a:spLocks noGrp="1"/>
          </p:cNvSpPr>
          <p:nvPr>
            <p:ph type="body" sz="quarter" idx="22" hasCustomPrompt="1"/>
          </p:nvPr>
        </p:nvSpPr>
        <p:spPr>
          <a:xfrm>
            <a:off x="4357019" y="4213868"/>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4" name="Text Placeholder 21">
            <a:extLst>
              <a:ext uri="{FF2B5EF4-FFF2-40B4-BE49-F238E27FC236}">
                <a16:creationId xmlns:a16="http://schemas.microsoft.com/office/drawing/2014/main" id="{DB408E89-7CF3-0B4B-AFB2-302661A2F36E}"/>
              </a:ext>
            </a:extLst>
          </p:cNvPr>
          <p:cNvSpPr>
            <a:spLocks noGrp="1"/>
          </p:cNvSpPr>
          <p:nvPr>
            <p:ph type="body" sz="quarter" idx="23" hasCustomPrompt="1"/>
          </p:nvPr>
        </p:nvSpPr>
        <p:spPr>
          <a:xfrm>
            <a:off x="8051260" y="4194180"/>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pic>
        <p:nvPicPr>
          <p:cNvPr id="14" name="Picture 13" descr="Logo&#10;&#10;Description automatically generated">
            <a:extLst>
              <a:ext uri="{FF2B5EF4-FFF2-40B4-BE49-F238E27FC236}">
                <a16:creationId xmlns:a16="http://schemas.microsoft.com/office/drawing/2014/main" id="{601A3916-2FF4-7D4A-A63A-640C923E04F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396350"/>
            <a:ext cx="492539" cy="295523"/>
          </a:xfrm>
          <a:prstGeom prst="rect">
            <a:avLst/>
          </a:prstGeom>
        </p:spPr>
      </p:pic>
    </p:spTree>
    <p:extLst>
      <p:ext uri="{BB962C8B-B14F-4D97-AF65-F5344CB8AC3E}">
        <p14:creationId xmlns:p14="http://schemas.microsoft.com/office/powerpoint/2010/main" val="750185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7.xml><?xml version="1.0" encoding="utf-8"?>
<p:sldLayout xmlns:a="http://schemas.openxmlformats.org/drawingml/2006/main" xmlns:r="http://schemas.openxmlformats.org/officeDocument/2006/relationships" xmlns:p="http://schemas.openxmlformats.org/presentationml/2006/main" preserve="1" userDrawn="1">
  <p:cSld name="8_Content">
    <p:spTree>
      <p:nvGrpSpPr>
        <p:cNvPr id="1" name=""/>
        <p:cNvGrpSpPr/>
        <p:nvPr/>
      </p:nvGrpSpPr>
      <p:grpSpPr>
        <a:xfrm>
          <a:off x="0" y="0"/>
          <a:ext cx="0" cy="0"/>
          <a:chOff x="0" y="0"/>
          <a:chExt cx="0" cy="0"/>
        </a:xfrm>
      </p:grpSpPr>
      <p:pic>
        <p:nvPicPr>
          <p:cNvPr id="26" name="Picture 25" descr="Background pattern&#10;&#10;Description automatically generated">
            <a:extLst>
              <a:ext uri="{FF2B5EF4-FFF2-40B4-BE49-F238E27FC236}">
                <a16:creationId xmlns:a16="http://schemas.microsoft.com/office/drawing/2014/main" id="{4C82819E-1A9F-6349-88F8-9A12161D799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4937370" y="-2"/>
            <a:ext cx="7254629" cy="3531141"/>
          </a:xfrm>
          <a:prstGeom prst="rect">
            <a:avLst/>
          </a:prstGeom>
        </p:spPr>
      </p:pic>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5323696" cy="1176201"/>
          </a:xfrm>
        </p:spPr>
        <p:txBody>
          <a:bodyPr lIns="0" anchor="t">
            <a:noAutofit/>
          </a:bodyPr>
          <a:lstStyle/>
          <a:p>
            <a:r>
              <a:rPr lang="en-US" dirty="0"/>
              <a:t>Slide title </a:t>
            </a:r>
            <a:r>
              <a:rPr lang="en-US" dirty="0" err="1"/>
              <a:t>loremer</a:t>
            </a:r>
            <a:r>
              <a:rPr lang="en-US" dirty="0"/>
              <a:t> ipsum dolor sit</a:t>
            </a:r>
          </a:p>
        </p:txBody>
      </p:sp>
      <p:sp>
        <p:nvSpPr>
          <p:cNvPr id="6" name="Slide Number Placeholder 5">
            <a:extLst>
              <a:ext uri="{FF2B5EF4-FFF2-40B4-BE49-F238E27FC236}">
                <a16:creationId xmlns:a16="http://schemas.microsoft.com/office/drawing/2014/main" id="{CC2D058D-D057-A047-A4BA-3D07FE8C2781}"/>
              </a:ext>
            </a:extLst>
          </p:cNvPr>
          <p:cNvSpPr>
            <a:spLocks noGrp="1"/>
          </p:cNvSpPr>
          <p:nvPr>
            <p:ph type="sldNum" sz="quarter" idx="12"/>
          </p:nvPr>
        </p:nvSpPr>
        <p:spPr>
          <a:xfrm>
            <a:off x="11516277" y="6377035"/>
            <a:ext cx="492540" cy="274324"/>
          </a:xfrm>
          <a:prstGeom prst="rect">
            <a:avLst/>
          </a:prstGeom>
        </p:spPr>
        <p:txBody>
          <a:bodyPr/>
          <a:lstStyle>
            <a:lvl1pPr>
              <a:defRPr>
                <a:solidFill>
                  <a:schemeClr val="bg2">
                    <a:lumMod val="75000"/>
                  </a:schemeClr>
                </a:solidFill>
              </a:defRPr>
            </a:lvl1pPr>
          </a:lstStyle>
          <a:p>
            <a:fld id="{C4A9E702-8C01-7E43-8C84-5B0E155A5D7A}" type="slidenum">
              <a:rPr lang="en-US" smtClean="0"/>
              <a:pPr/>
              <a:t>‹#›</a:t>
            </a:fld>
            <a:endParaRPr lang="en-US" dirty="0"/>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Text Placeholder 11">
            <a:extLst>
              <a:ext uri="{FF2B5EF4-FFF2-40B4-BE49-F238E27FC236}">
                <a16:creationId xmlns:a16="http://schemas.microsoft.com/office/drawing/2014/main" id="{367E99E3-BC35-4D46-B94A-696AD8357BCE}"/>
              </a:ext>
            </a:extLst>
          </p:cNvPr>
          <p:cNvSpPr>
            <a:spLocks noGrp="1"/>
          </p:cNvSpPr>
          <p:nvPr>
            <p:ph type="body" sz="quarter" idx="15" hasCustomPrompt="1"/>
          </p:nvPr>
        </p:nvSpPr>
        <p:spPr>
          <a:xfrm>
            <a:off x="655146" y="3846520"/>
            <a:ext cx="4412154"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6" name="Text Placeholder 11">
            <a:extLst>
              <a:ext uri="{FF2B5EF4-FFF2-40B4-BE49-F238E27FC236}">
                <a16:creationId xmlns:a16="http://schemas.microsoft.com/office/drawing/2014/main" id="{EBC13AEB-3169-3D4C-9A41-C1D093BFB651}"/>
              </a:ext>
            </a:extLst>
          </p:cNvPr>
          <p:cNvSpPr>
            <a:spLocks noGrp="1"/>
          </p:cNvSpPr>
          <p:nvPr>
            <p:ph type="body" sz="quarter" idx="17" hasCustomPrompt="1"/>
          </p:nvPr>
        </p:nvSpPr>
        <p:spPr>
          <a:xfrm>
            <a:off x="6209252" y="3832702"/>
            <a:ext cx="4381500"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22" name="Text Placeholder 21">
            <a:extLst>
              <a:ext uri="{FF2B5EF4-FFF2-40B4-BE49-F238E27FC236}">
                <a16:creationId xmlns:a16="http://schemas.microsoft.com/office/drawing/2014/main" id="{DA5312B9-3EB6-6645-AFC5-7A6D14488B55}"/>
              </a:ext>
            </a:extLst>
          </p:cNvPr>
          <p:cNvSpPr>
            <a:spLocks noGrp="1"/>
          </p:cNvSpPr>
          <p:nvPr>
            <p:ph type="body" sz="quarter" idx="21" hasCustomPrompt="1"/>
          </p:nvPr>
        </p:nvSpPr>
        <p:spPr>
          <a:xfrm>
            <a:off x="665922" y="4208232"/>
            <a:ext cx="4401378" cy="1735368"/>
          </a:xfrm>
        </p:spPr>
        <p:txBody>
          <a:bodyPr/>
          <a:lstStyle>
            <a:lvl1pPr marL="0" marR="0" indent="0" algn="l" defTabSz="914400" rtl="0" eaLnBrk="1" fontAlgn="auto" latinLnBrk="0" hangingPunct="1">
              <a:lnSpc>
                <a:spcPct val="113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113000"/>
              </a:lnSpc>
              <a:spcBef>
                <a:spcPts val="1000"/>
              </a:spcBef>
              <a:spcAft>
                <a:spcPts val="0"/>
              </a:spcAft>
              <a:buClrTx/>
              <a:buSzTx/>
              <a:buFont typeface="Arial" panose="020B0604020202020204" pitchFamily="34" charset="0"/>
              <a:buNone/>
              <a:tabLst/>
              <a:defRPr/>
            </a:pPr>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 </a:t>
            </a:r>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a:t>
            </a:r>
          </a:p>
          <a:p>
            <a:pPr lvl="0"/>
            <a:endParaRPr lang="en-US" dirty="0"/>
          </a:p>
        </p:txBody>
      </p:sp>
      <p:sp>
        <p:nvSpPr>
          <p:cNvPr id="23" name="Text Placeholder 21">
            <a:extLst>
              <a:ext uri="{FF2B5EF4-FFF2-40B4-BE49-F238E27FC236}">
                <a16:creationId xmlns:a16="http://schemas.microsoft.com/office/drawing/2014/main" id="{1CFE1493-1EE3-DB48-A514-434B4A68D677}"/>
              </a:ext>
            </a:extLst>
          </p:cNvPr>
          <p:cNvSpPr>
            <a:spLocks noGrp="1"/>
          </p:cNvSpPr>
          <p:nvPr>
            <p:ph type="body" sz="quarter" idx="22" hasCustomPrompt="1"/>
          </p:nvPr>
        </p:nvSpPr>
        <p:spPr>
          <a:xfrm>
            <a:off x="6210300" y="4213868"/>
            <a:ext cx="4381500" cy="1729731"/>
          </a:xfrm>
        </p:spPr>
        <p:txBody>
          <a:bodyPr/>
          <a:lstStyle>
            <a:lvl1pPr marL="0" marR="0" indent="0" algn="l" defTabSz="914400" rtl="0" eaLnBrk="1" fontAlgn="auto" latinLnBrk="0" hangingPunct="1">
              <a:lnSpc>
                <a:spcPct val="113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113000"/>
              </a:lnSpc>
              <a:spcBef>
                <a:spcPts val="1000"/>
              </a:spcBef>
              <a:spcAft>
                <a:spcPts val="0"/>
              </a:spcAft>
              <a:buClrTx/>
              <a:buSzTx/>
              <a:buFont typeface="Arial" panose="020B0604020202020204" pitchFamily="34" charset="0"/>
              <a:buNone/>
              <a:tabLst/>
              <a:defRPr/>
            </a:pPr>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 </a:t>
            </a:r>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a:t>
            </a:r>
          </a:p>
        </p:txBody>
      </p:sp>
      <p:pic>
        <p:nvPicPr>
          <p:cNvPr id="11" name="Picture 10" descr="Logo&#10;&#10;Description automatically generated">
            <a:extLst>
              <a:ext uri="{FF2B5EF4-FFF2-40B4-BE49-F238E27FC236}">
                <a16:creationId xmlns:a16="http://schemas.microsoft.com/office/drawing/2014/main" id="{9547E21D-4336-0E45-83A1-8CF1B52E7AE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396350"/>
            <a:ext cx="492539" cy="295523"/>
          </a:xfrm>
          <a:prstGeom prst="rect">
            <a:avLst/>
          </a:prstGeom>
        </p:spPr>
      </p:pic>
    </p:spTree>
    <p:extLst>
      <p:ext uri="{BB962C8B-B14F-4D97-AF65-F5344CB8AC3E}">
        <p14:creationId xmlns:p14="http://schemas.microsoft.com/office/powerpoint/2010/main" val="3228200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8.xml><?xml version="1.0" encoding="utf-8"?>
<p:sldLayout xmlns:a="http://schemas.openxmlformats.org/drawingml/2006/main" xmlns:r="http://schemas.openxmlformats.org/officeDocument/2006/relationships" xmlns:p="http://schemas.openxmlformats.org/presentationml/2006/main" preserve="1" userDrawn="1">
  <p:cSld name="7_ImageGallery">
    <p:bg>
      <p:bgPr>
        <a:gradFill>
          <a:gsLst>
            <a:gs pos="0">
              <a:schemeClr val="accent2"/>
            </a:gs>
            <a:gs pos="100000">
              <a:schemeClr val="tx1"/>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65922" y="3528200"/>
            <a:ext cx="3442649" cy="1055955"/>
          </a:xfrm>
        </p:spPr>
        <p:txBody>
          <a:bodyPr lIns="0" anchor="b">
            <a:noAutofit/>
          </a:bodyPr>
          <a:lstStyle>
            <a:lvl1pPr>
              <a:defRPr sz="3200">
                <a:solidFill>
                  <a:schemeClr val="bg1"/>
                </a:solidFill>
              </a:defRPr>
            </a:lvl1pPr>
          </a:lstStyle>
          <a:p>
            <a:r>
              <a:rPr lang="en-US" dirty="0"/>
              <a:t>Slide title lorem ipsum dolor sit</a:t>
            </a:r>
          </a:p>
        </p:txBody>
      </p:sp>
      <p:sp>
        <p:nvSpPr>
          <p:cNvPr id="6" name="Slide Number Placeholder 5">
            <a:extLst>
              <a:ext uri="{FF2B5EF4-FFF2-40B4-BE49-F238E27FC236}">
                <a16:creationId xmlns:a16="http://schemas.microsoft.com/office/drawing/2014/main" id="{CC2D058D-D057-A047-A4BA-3D07FE8C2781}"/>
              </a:ext>
            </a:extLst>
          </p:cNvPr>
          <p:cNvSpPr>
            <a:spLocks noGrp="1"/>
          </p:cNvSpPr>
          <p:nvPr>
            <p:ph type="sldNum" sz="quarter" idx="12"/>
          </p:nvPr>
        </p:nvSpPr>
        <p:spPr>
          <a:xfrm>
            <a:off x="11516277" y="6377035"/>
            <a:ext cx="492540" cy="274324"/>
          </a:xfrm>
          <a:prstGeom prst="rect">
            <a:avLst/>
          </a:prstGeom>
        </p:spPr>
        <p:txBody>
          <a:bodyPr/>
          <a:lstStyle>
            <a:lvl1pPr>
              <a:defRPr>
                <a:solidFill>
                  <a:schemeClr val="bg2">
                    <a:lumMod val="75000"/>
                  </a:schemeClr>
                </a:solidFill>
              </a:defRPr>
            </a:lvl1pPr>
          </a:lstStyle>
          <a:p>
            <a:fld id="{C4A9E702-8C01-7E43-8C84-5B0E155A5D7A}" type="slidenum">
              <a:rPr lang="en-US" smtClean="0"/>
              <a:pPr/>
              <a:t>‹#›</a:t>
            </a:fld>
            <a:endParaRPr lang="en-US" dirty="0"/>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3441839"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Picture Placeholder 8">
            <a:extLst>
              <a:ext uri="{FF2B5EF4-FFF2-40B4-BE49-F238E27FC236}">
                <a16:creationId xmlns:a16="http://schemas.microsoft.com/office/drawing/2014/main" id="{0D5E58A9-3221-724A-8DC4-9584F7A03123}"/>
              </a:ext>
            </a:extLst>
          </p:cNvPr>
          <p:cNvSpPr>
            <a:spLocks noGrp="1"/>
          </p:cNvSpPr>
          <p:nvPr>
            <p:ph type="pic" sz="quarter" idx="17" hasCustomPrompt="1"/>
          </p:nvPr>
        </p:nvSpPr>
        <p:spPr>
          <a:xfrm>
            <a:off x="5265549" y="1"/>
            <a:ext cx="6278751" cy="6172200"/>
          </a:xfrm>
        </p:spPr>
        <p:txBody>
          <a:bodyPr anchor="ctr">
            <a:normAutofit/>
          </a:bodyPr>
          <a:lstStyle>
            <a:lvl1pPr marL="0" indent="0" algn="ctr">
              <a:buNone/>
              <a:defRPr sz="1400" b="1" i="0">
                <a:solidFill>
                  <a:schemeClr val="bg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Insert Photo or Illustration Here</a:t>
            </a:r>
          </a:p>
        </p:txBody>
      </p:sp>
      <p:pic>
        <p:nvPicPr>
          <p:cNvPr id="9" name="Picture 8" descr="A picture containing text, clipart&#10;&#10;Description automatically generated">
            <a:extLst>
              <a:ext uri="{FF2B5EF4-FFF2-40B4-BE49-F238E27FC236}">
                <a16:creationId xmlns:a16="http://schemas.microsoft.com/office/drawing/2014/main" id="{1EAB7762-1128-7440-87CF-C2879D8D74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4" name="Text Placeholder 3">
            <a:extLst>
              <a:ext uri="{FF2B5EF4-FFF2-40B4-BE49-F238E27FC236}">
                <a16:creationId xmlns:a16="http://schemas.microsoft.com/office/drawing/2014/main" id="{E16C557F-D40C-2844-86C9-15FFC2FE8B05}"/>
              </a:ext>
            </a:extLst>
          </p:cNvPr>
          <p:cNvSpPr>
            <a:spLocks noGrp="1"/>
          </p:cNvSpPr>
          <p:nvPr>
            <p:ph type="body" sz="quarter" idx="18" hasCustomPrompt="1"/>
          </p:nvPr>
        </p:nvSpPr>
        <p:spPr>
          <a:xfrm>
            <a:off x="665163" y="4773613"/>
            <a:ext cx="3433762" cy="1169987"/>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a:t>
            </a:r>
            <a:r>
              <a:rPr lang="en-US" dirty="0" err="1"/>
              <a:t>disest</a:t>
            </a:r>
            <a:r>
              <a:rPr lang="en-US" dirty="0"/>
              <a:t> </a:t>
            </a:r>
            <a:r>
              <a:rPr lang="en-US" dirty="0" err="1"/>
              <a:t>cubilia</a:t>
            </a:r>
            <a:r>
              <a:rPr lang="en-US" dirty="0"/>
              <a:t>.</a:t>
            </a:r>
          </a:p>
        </p:txBody>
      </p:sp>
    </p:spTree>
    <p:extLst>
      <p:ext uri="{BB962C8B-B14F-4D97-AF65-F5344CB8AC3E}">
        <p14:creationId xmlns:p14="http://schemas.microsoft.com/office/powerpoint/2010/main" val="3538461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9.xml><?xml version="1.0" encoding="utf-8"?>
<p:sldLayout xmlns:a="http://schemas.openxmlformats.org/drawingml/2006/main" xmlns:r="http://schemas.openxmlformats.org/officeDocument/2006/relationships" xmlns:p="http://schemas.openxmlformats.org/presentationml/2006/main" userDrawn="1">
  <p:cSld name="1_Table_of_Contents">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20CA0-5CE7-1A4B-ACE6-C7A15B82CC8C}"/>
              </a:ext>
            </a:extLst>
          </p:cNvPr>
          <p:cNvSpPr>
            <a:spLocks noGrp="1"/>
          </p:cNvSpPr>
          <p:nvPr>
            <p:ph type="title"/>
          </p:nvPr>
        </p:nvSpPr>
        <p:spPr>
          <a:xfrm>
            <a:off x="457200" y="366350"/>
            <a:ext cx="11258550" cy="827827"/>
          </a:xfrm>
        </p:spPr>
        <p:txBody>
          <a:bodyPr/>
          <a:lstStyle>
            <a:lvl1pPr>
              <a:defRPr b="1" i="0">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F7710D4E-8635-D746-9FE7-1EE20F49E45F}"/>
              </a:ext>
            </a:extLst>
          </p:cNvPr>
          <p:cNvSpPr>
            <a:spLocks noGrp="1"/>
          </p:cNvSpPr>
          <p:nvPr>
            <p:ph type="body" sz="quarter" idx="10"/>
          </p:nvPr>
        </p:nvSpPr>
        <p:spPr>
          <a:xfrm>
            <a:off x="457200" y="1371600"/>
            <a:ext cx="11258550" cy="3905251"/>
          </a:xfrm>
          <a:prstGeom prst="rect">
            <a:avLst/>
          </a:prstGeom>
        </p:spPr>
        <p:txBody>
          <a:bodyPr/>
          <a:lstStyle>
            <a:lvl5pPr>
              <a:defRPr sz="1583"/>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0169431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preserve="1" userDrawn="1">
  <p:cSld name="1_Blank Dark">
    <p:bg>
      <p:bgRef idx="1001">
        <a:schemeClr val="bg2"/>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E3F403A-2971-8B43-A118-EF37D6A79906}"/>
              </a:ext>
            </a:extLst>
          </p:cNvPr>
          <p:cNvSpPr>
            <a:spLocks noGrp="1"/>
          </p:cNvSpPr>
          <p:nvPr>
            <p:ph type="dt" sz="half" idx="14"/>
          </p:nvPr>
        </p:nvSpPr>
        <p:spPr>
          <a:xfrm>
            <a:off x="838200" y="69532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B98AD4-1B4C-4A85-AAB4-A6B8EC45155F}" type="datetime1">
              <a:rPr kumimoji="0" lang="en-US" sz="1000" b="0" i="0" u="none" strike="noStrike" kern="1200" cap="none" spc="0" normalizeH="0" baseline="0" noProof="0" smtClean="0">
                <a:ln>
                  <a:noFill/>
                </a:ln>
                <a:solidFill>
                  <a:srgbClr val="FFFFFF"/>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FFFFFF"/>
              </a:solidFill>
              <a:effectLst/>
              <a:uLnTx/>
              <a:uFillTx/>
              <a:latin typeface="Amazon Ember"/>
              <a:ea typeface="+mn-ea"/>
              <a:cs typeface="+mn-cs"/>
            </a:endParaRPr>
          </a:p>
        </p:txBody>
      </p:sp>
      <p:sp>
        <p:nvSpPr>
          <p:cNvPr id="5" name="Footer Placeholder 4">
            <a:extLst>
              <a:ext uri="{FF2B5EF4-FFF2-40B4-BE49-F238E27FC236}">
                <a16:creationId xmlns:a16="http://schemas.microsoft.com/office/drawing/2014/main" id="{5EAFDC83-7B85-3942-8D51-372976BD291B}"/>
              </a:ext>
            </a:extLst>
          </p:cNvPr>
          <p:cNvSpPr>
            <a:spLocks noGrp="1"/>
          </p:cNvSpPr>
          <p:nvPr>
            <p:ph type="ftr" sz="quarter" idx="15"/>
          </p:nvPr>
        </p:nvSpPr>
        <p:spPr>
          <a:xfrm>
            <a:off x="4038600" y="69532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mazon Ember"/>
              <a:ea typeface="+mn-ea"/>
              <a:cs typeface="+mn-cs"/>
            </a:endParaRPr>
          </a:p>
        </p:txBody>
      </p:sp>
      <p:sp>
        <p:nvSpPr>
          <p:cNvPr id="7" name="Slide Number Placeholder 6">
            <a:extLst>
              <a:ext uri="{FF2B5EF4-FFF2-40B4-BE49-F238E27FC236}">
                <a16:creationId xmlns:a16="http://schemas.microsoft.com/office/drawing/2014/main" id="{F7466A86-A8A4-174C-B76A-184110FED042}"/>
              </a:ext>
            </a:extLst>
          </p:cNvPr>
          <p:cNvSpPr>
            <a:spLocks noGrp="1"/>
          </p:cNvSpPr>
          <p:nvPr>
            <p:ph type="sldNum" sz="quarter" idx="16"/>
          </p:nvPr>
        </p:nvSpPr>
        <p:spPr>
          <a:xfrm>
            <a:off x="11516277" y="6377035"/>
            <a:ext cx="492540" cy="274324"/>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FFFFFF"/>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FFFFFF"/>
              </a:solidFill>
              <a:effectLst/>
              <a:uLnTx/>
              <a:uFillTx/>
              <a:latin typeface="Amazon Ember"/>
              <a:ea typeface="+mn-ea"/>
              <a:cs typeface="+mn-cs"/>
            </a:endParaRPr>
          </a:p>
        </p:txBody>
      </p:sp>
      <p:pic>
        <p:nvPicPr>
          <p:cNvPr id="6" name="Picture 5">
            <a:extLst>
              <a:ext uri="{FF2B5EF4-FFF2-40B4-BE49-F238E27FC236}">
                <a16:creationId xmlns:a16="http://schemas.microsoft.com/office/drawing/2014/main" id="{3CC2E1B3-4B1F-41B4-9A47-38FF9E180C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5295" y="6283208"/>
            <a:ext cx="798076" cy="224079"/>
          </a:xfrm>
          <a:prstGeom prst="rect">
            <a:avLst/>
          </a:prstGeom>
        </p:spPr>
      </p:pic>
      <p:sp>
        <p:nvSpPr>
          <p:cNvPr id="8" name="TextBox 7">
            <a:extLst>
              <a:ext uri="{FF2B5EF4-FFF2-40B4-BE49-F238E27FC236}">
                <a16:creationId xmlns:a16="http://schemas.microsoft.com/office/drawing/2014/main" id="{C89B82EC-7E5F-4FC1-8D70-7BE74640FA03}"/>
              </a:ext>
            </a:extLst>
          </p:cNvPr>
          <p:cNvSpPr txBox="1"/>
          <p:nvPr userDrawn="1"/>
        </p:nvSpPr>
        <p:spPr>
          <a:xfrm>
            <a:off x="4127352" y="6389813"/>
            <a:ext cx="3937296" cy="1846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mazon Ember"/>
                <a:ea typeface="+mn-ea"/>
                <a:cs typeface="+mn-cs"/>
              </a:rPr>
              <a:t>© 2023, Amazon Web Services, Inc. or its affiliates. All rights reserved. Amazon Confidential and Trademark.</a:t>
            </a:r>
          </a:p>
        </p:txBody>
      </p:sp>
    </p:spTree>
    <p:extLst>
      <p:ext uri="{BB962C8B-B14F-4D97-AF65-F5344CB8AC3E}">
        <p14:creationId xmlns:p14="http://schemas.microsoft.com/office/powerpoint/2010/main" val="3175844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3_Cov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6B9BFF-13C0-6C41-8623-E8F027D63027}"/>
              </a:ext>
            </a:extLst>
          </p:cNvPr>
          <p:cNvSpPr/>
          <p:nvPr userDrawn="1"/>
        </p:nvSpPr>
        <p:spPr>
          <a:xfrm>
            <a:off x="0" y="0"/>
            <a:ext cx="12192000" cy="6858000"/>
          </a:xfrm>
          <a:prstGeom prst="rect">
            <a:avLst/>
          </a:prstGeom>
          <a:gradFill>
            <a:gsLst>
              <a:gs pos="15000">
                <a:schemeClr val="bg2">
                  <a:lumMod val="0"/>
                  <a:alpha val="84000"/>
                </a:schemeClr>
              </a:gs>
              <a:gs pos="98000">
                <a:schemeClr val="bg2">
                  <a:lumMod val="10000"/>
                  <a:alpha val="5933"/>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 clipart&#10;&#10;Description automatically generated">
            <a:extLst>
              <a:ext uri="{FF2B5EF4-FFF2-40B4-BE49-F238E27FC236}">
                <a16:creationId xmlns:a16="http://schemas.microsoft.com/office/drawing/2014/main" id="{11C1DB56-17D7-E644-A43B-B2B4F39A610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3507" y="657918"/>
            <a:ext cx="1122733" cy="673640"/>
          </a:xfrm>
          <a:prstGeom prst="rect">
            <a:avLst/>
          </a:prstGeom>
        </p:spPr>
      </p:pic>
      <p:sp>
        <p:nvSpPr>
          <p:cNvPr id="2" name="Title 1">
            <a:extLst>
              <a:ext uri="{FF2B5EF4-FFF2-40B4-BE49-F238E27FC236}">
                <a16:creationId xmlns:a16="http://schemas.microsoft.com/office/drawing/2014/main" id="{10D2011C-D355-1848-9F39-98BA11F7A854}"/>
              </a:ext>
            </a:extLst>
          </p:cNvPr>
          <p:cNvSpPr>
            <a:spLocks noGrp="1"/>
          </p:cNvSpPr>
          <p:nvPr>
            <p:ph type="ctrTitle" hasCustomPrompt="1"/>
          </p:nvPr>
        </p:nvSpPr>
        <p:spPr>
          <a:xfrm>
            <a:off x="661118" y="1709833"/>
            <a:ext cx="8078010" cy="2387600"/>
          </a:xfrm>
        </p:spPr>
        <p:txBody>
          <a:bodyPr anchor="b"/>
          <a:lstStyle>
            <a:lvl1pPr algn="l">
              <a:defRPr sz="6000">
                <a:solidFill>
                  <a:schemeClr val="bg1"/>
                </a:solidFill>
              </a:defRPr>
            </a:lvl1pPr>
          </a:lstStyle>
          <a:p>
            <a:r>
              <a:rPr lang="en-US" dirty="0"/>
              <a:t>Click to edit cover slide title lorem sit</a:t>
            </a:r>
          </a:p>
        </p:txBody>
      </p:sp>
      <p:sp>
        <p:nvSpPr>
          <p:cNvPr id="3" name="Subtitle 2">
            <a:extLst>
              <a:ext uri="{FF2B5EF4-FFF2-40B4-BE49-F238E27FC236}">
                <a16:creationId xmlns:a16="http://schemas.microsoft.com/office/drawing/2014/main" id="{97137CAC-9F05-DC40-9C0D-9F68CBF41654}"/>
              </a:ext>
            </a:extLst>
          </p:cNvPr>
          <p:cNvSpPr>
            <a:spLocks noGrp="1"/>
          </p:cNvSpPr>
          <p:nvPr>
            <p:ph type="subTitle" idx="1" hasCustomPrompt="1"/>
          </p:nvPr>
        </p:nvSpPr>
        <p:spPr>
          <a:xfrm>
            <a:off x="661118" y="4419188"/>
            <a:ext cx="7494350" cy="396003"/>
          </a:xfrm>
        </p:spPr>
        <p:txBody>
          <a:bodyPr anchor="t">
            <a:normAutofit/>
          </a:bodyPr>
          <a:lstStyle>
            <a:lvl1pPr marL="0" indent="0" algn="l">
              <a:lnSpc>
                <a:spcPct val="113000"/>
              </a:lnSpc>
              <a:buNone/>
              <a:defRPr lang="en-US" sz="2000" b="0" i="0" smtClean="0">
                <a:solidFill>
                  <a:schemeClr val="bg1"/>
                </a:solidFill>
                <a:effectLst/>
                <a:latin typeface="Amazon Ember Medium" panose="020B0603020204020204" pitchFamily="34" charset="0"/>
                <a:ea typeface="Amazon Ember Medium" panose="020B0603020204020204" pitchFamily="34" charset="0"/>
                <a:cs typeface="Amazon Ember Medium" panose="020B06030202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solidFill>
                  <a:srgbClr val="FFFFFF"/>
                </a:solidFill>
                <a:effectLst/>
                <a:latin typeface="Amazon Ember" panose="020B0603020204020204" pitchFamily="34" charset="0"/>
              </a:rPr>
              <a:t>Speaker Lorem Ipsum Dolor, Speaker Title Lorem Ipsum</a:t>
            </a:r>
          </a:p>
        </p:txBody>
      </p:sp>
      <p:sp>
        <p:nvSpPr>
          <p:cNvPr id="12" name="Text Placeholder 11">
            <a:extLst>
              <a:ext uri="{FF2B5EF4-FFF2-40B4-BE49-F238E27FC236}">
                <a16:creationId xmlns:a16="http://schemas.microsoft.com/office/drawing/2014/main" id="{EB59DE97-21CA-0B48-9E60-8B4EF18B4FD3}"/>
              </a:ext>
            </a:extLst>
          </p:cNvPr>
          <p:cNvSpPr>
            <a:spLocks noGrp="1"/>
          </p:cNvSpPr>
          <p:nvPr>
            <p:ph type="body" sz="quarter" idx="13" hasCustomPrompt="1"/>
          </p:nvPr>
        </p:nvSpPr>
        <p:spPr>
          <a:xfrm>
            <a:off x="669001" y="5946747"/>
            <a:ext cx="5126037" cy="225454"/>
          </a:xfrm>
        </p:spPr>
        <p:txBody>
          <a:bodyPr anchor="ctr"/>
          <a:lstStyle>
            <a:lvl1pPr>
              <a:defRPr sz="1400" b="1" i="0">
                <a:solidFill>
                  <a:schemeClr val="bg2">
                    <a:lumMod val="90000"/>
                  </a:schemeClr>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MAY 31, 2023</a:t>
            </a:r>
          </a:p>
        </p:txBody>
      </p:sp>
      <p:pic>
        <p:nvPicPr>
          <p:cNvPr id="7" name="Picture 6" descr="A picture containing text, clipart&#10;&#10;Description automatically generated">
            <a:extLst>
              <a:ext uri="{FF2B5EF4-FFF2-40B4-BE49-F238E27FC236}">
                <a16:creationId xmlns:a16="http://schemas.microsoft.com/office/drawing/2014/main" id="{38C648C8-5183-48FF-854C-12EC1643536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11" name="Text Placeholder 5">
            <a:extLst>
              <a:ext uri="{FF2B5EF4-FFF2-40B4-BE49-F238E27FC236}">
                <a16:creationId xmlns:a16="http://schemas.microsoft.com/office/drawing/2014/main" id="{39BA66DC-8258-4294-926C-EBDF8F164AAE}"/>
              </a:ext>
            </a:extLst>
          </p:cNvPr>
          <p:cNvSpPr txBox="1">
            <a:spLocks/>
          </p:cNvSpPr>
          <p:nvPr userDrawn="1"/>
        </p:nvSpPr>
        <p:spPr>
          <a:xfrm>
            <a:off x="855663" y="6376988"/>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2023,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360258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2.xml><?xml version="1.0" encoding="utf-8"?>
<p:sldLayout xmlns:a="http://schemas.openxmlformats.org/drawingml/2006/main" xmlns:r="http://schemas.openxmlformats.org/officeDocument/2006/relationships" xmlns:p="http://schemas.openxmlformats.org/presentationml/2006/main" preserve="1" userDrawn="1">
  <p:cSld name="4_Transition">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2E76ACE2-9465-BB48-9DB3-C6E8B97D36A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D2011C-D355-1848-9F39-98BA11F7A854}"/>
              </a:ext>
            </a:extLst>
          </p:cNvPr>
          <p:cNvSpPr>
            <a:spLocks noGrp="1"/>
          </p:cNvSpPr>
          <p:nvPr>
            <p:ph type="ctrTitle" hasCustomPrompt="1"/>
          </p:nvPr>
        </p:nvSpPr>
        <p:spPr>
          <a:xfrm>
            <a:off x="661118" y="1200185"/>
            <a:ext cx="6234982" cy="2387600"/>
          </a:xfrm>
        </p:spPr>
        <p:txBody>
          <a:bodyPr anchor="b"/>
          <a:lstStyle>
            <a:lvl1pPr algn="l">
              <a:defRPr sz="4400">
                <a:solidFill>
                  <a:schemeClr val="bg1"/>
                </a:solidFill>
              </a:defRPr>
            </a:lvl1pPr>
          </a:lstStyle>
          <a:p>
            <a:r>
              <a:rPr lang="en-US" dirty="0"/>
              <a:t>Click to edit transition this title slide</a:t>
            </a:r>
          </a:p>
        </p:txBody>
      </p:sp>
      <p:sp>
        <p:nvSpPr>
          <p:cNvPr id="9" name="Text Placeholder 4">
            <a:extLst>
              <a:ext uri="{FF2B5EF4-FFF2-40B4-BE49-F238E27FC236}">
                <a16:creationId xmlns:a16="http://schemas.microsoft.com/office/drawing/2014/main" id="{E76FB195-CE81-C244-BE33-6BF059892A25}"/>
              </a:ext>
            </a:extLst>
          </p:cNvPr>
          <p:cNvSpPr>
            <a:spLocks noGrp="1"/>
          </p:cNvSpPr>
          <p:nvPr>
            <p:ph type="body" sz="quarter" idx="14" hasCustomPrompt="1"/>
          </p:nvPr>
        </p:nvSpPr>
        <p:spPr>
          <a:xfrm>
            <a:off x="661118" y="3822700"/>
            <a:ext cx="6248400" cy="890588"/>
          </a:xfrm>
        </p:spPr>
        <p:txBody>
          <a:bodyPr/>
          <a:lstStyle>
            <a:lvl1pPr>
              <a:lnSpc>
                <a:spcPct val="113000"/>
              </a:lnSpc>
              <a:defRPr sz="16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a:t>
            </a:r>
            <a:r>
              <a:rPr lang="en-US" dirty="0" err="1"/>
              <a:t>disest</a:t>
            </a:r>
            <a:r>
              <a:rPr lang="en-US" dirty="0"/>
              <a:t> </a:t>
            </a:r>
            <a:r>
              <a:rPr lang="en-US" dirty="0" err="1"/>
              <a:t>cubilia</a:t>
            </a:r>
            <a:r>
              <a:rPr lang="en-US" dirty="0"/>
              <a:t>.</a:t>
            </a:r>
          </a:p>
        </p:txBody>
      </p:sp>
      <p:pic>
        <p:nvPicPr>
          <p:cNvPr id="8" name="Picture 7" descr="A picture containing text, clipart&#10;&#10;Description automatically generated">
            <a:extLst>
              <a:ext uri="{FF2B5EF4-FFF2-40B4-BE49-F238E27FC236}">
                <a16:creationId xmlns:a16="http://schemas.microsoft.com/office/drawing/2014/main" id="{3A0CE605-2E8B-1347-A622-DAC314EA89F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7" name="Text Placeholder 5">
            <a:extLst>
              <a:ext uri="{FF2B5EF4-FFF2-40B4-BE49-F238E27FC236}">
                <a16:creationId xmlns:a16="http://schemas.microsoft.com/office/drawing/2014/main" id="{462AFB8F-7536-40B5-BC91-5A4E49311956}"/>
              </a:ext>
            </a:extLst>
          </p:cNvPr>
          <p:cNvSpPr txBox="1">
            <a:spLocks/>
          </p:cNvSpPr>
          <p:nvPr userDrawn="1"/>
        </p:nvSpPr>
        <p:spPr>
          <a:xfrm>
            <a:off x="855663" y="6376988"/>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2023,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53057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userDrawn="1">
  <p:cSld name="9_Content">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FD6E0336-2D5E-AA4E-99A1-33BC8EFF1B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5323696" cy="1176201"/>
          </a:xfrm>
        </p:spPr>
        <p:txBody>
          <a:bodyPr lIns="0" anchor="t">
            <a:noAutofit/>
          </a:bodyPr>
          <a:lstStyle>
            <a:lvl1pPr>
              <a:defRPr>
                <a:solidFill>
                  <a:schemeClr val="bg1"/>
                </a:solidFill>
              </a:defRPr>
            </a:lvl1pPr>
          </a:lstStyle>
          <a:p>
            <a:r>
              <a:rPr lang="en-US" dirty="0"/>
              <a:t>Slide title </a:t>
            </a:r>
            <a:r>
              <a:rPr lang="en-US" dirty="0" err="1"/>
              <a:t>loremer</a:t>
            </a:r>
            <a:r>
              <a:rPr lang="en-US" dirty="0"/>
              <a:t> ipsum dolor sit</a:t>
            </a:r>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Text Placeholder 11">
            <a:extLst>
              <a:ext uri="{FF2B5EF4-FFF2-40B4-BE49-F238E27FC236}">
                <a16:creationId xmlns:a16="http://schemas.microsoft.com/office/drawing/2014/main" id="{367E99E3-BC35-4D46-B94A-696AD8357BCE}"/>
              </a:ext>
            </a:extLst>
          </p:cNvPr>
          <p:cNvSpPr>
            <a:spLocks noGrp="1"/>
          </p:cNvSpPr>
          <p:nvPr>
            <p:ph type="body" sz="quarter" idx="15" hasCustomPrompt="1"/>
          </p:nvPr>
        </p:nvSpPr>
        <p:spPr>
          <a:xfrm>
            <a:off x="8050212" y="932320"/>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6" name="Text Placeholder 11">
            <a:extLst>
              <a:ext uri="{FF2B5EF4-FFF2-40B4-BE49-F238E27FC236}">
                <a16:creationId xmlns:a16="http://schemas.microsoft.com/office/drawing/2014/main" id="{EBC13AEB-3169-3D4C-9A41-C1D093BFB651}"/>
              </a:ext>
            </a:extLst>
          </p:cNvPr>
          <p:cNvSpPr>
            <a:spLocks noGrp="1"/>
          </p:cNvSpPr>
          <p:nvPr>
            <p:ph type="body" sz="quarter" idx="17" hasCustomPrompt="1"/>
          </p:nvPr>
        </p:nvSpPr>
        <p:spPr>
          <a:xfrm>
            <a:off x="8050212" y="2751392"/>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8" name="Text Placeholder 11">
            <a:extLst>
              <a:ext uri="{FF2B5EF4-FFF2-40B4-BE49-F238E27FC236}">
                <a16:creationId xmlns:a16="http://schemas.microsoft.com/office/drawing/2014/main" id="{C0476119-73E3-E94F-9020-42E820E2E5E7}"/>
              </a:ext>
            </a:extLst>
          </p:cNvPr>
          <p:cNvSpPr>
            <a:spLocks noGrp="1"/>
          </p:cNvSpPr>
          <p:nvPr>
            <p:ph type="body" sz="quarter" idx="19" hasCustomPrompt="1"/>
          </p:nvPr>
        </p:nvSpPr>
        <p:spPr>
          <a:xfrm>
            <a:off x="8050212" y="4570465"/>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22" name="Text Placeholder 21">
            <a:extLst>
              <a:ext uri="{FF2B5EF4-FFF2-40B4-BE49-F238E27FC236}">
                <a16:creationId xmlns:a16="http://schemas.microsoft.com/office/drawing/2014/main" id="{DA5312B9-3EB6-6645-AFC5-7A6D14488B55}"/>
              </a:ext>
            </a:extLst>
          </p:cNvPr>
          <p:cNvSpPr>
            <a:spLocks noGrp="1"/>
          </p:cNvSpPr>
          <p:nvPr>
            <p:ph type="body" sz="quarter" idx="21" hasCustomPrompt="1"/>
          </p:nvPr>
        </p:nvSpPr>
        <p:spPr>
          <a:xfrm>
            <a:off x="8060988" y="1294031"/>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3" name="Text Placeholder 21">
            <a:extLst>
              <a:ext uri="{FF2B5EF4-FFF2-40B4-BE49-F238E27FC236}">
                <a16:creationId xmlns:a16="http://schemas.microsoft.com/office/drawing/2014/main" id="{1CFE1493-1EE3-DB48-A514-434B4A68D677}"/>
              </a:ext>
            </a:extLst>
          </p:cNvPr>
          <p:cNvSpPr>
            <a:spLocks noGrp="1"/>
          </p:cNvSpPr>
          <p:nvPr>
            <p:ph type="body" sz="quarter" idx="22" hasCustomPrompt="1"/>
          </p:nvPr>
        </p:nvSpPr>
        <p:spPr>
          <a:xfrm>
            <a:off x="8051260" y="3132558"/>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4" name="Text Placeholder 21">
            <a:extLst>
              <a:ext uri="{FF2B5EF4-FFF2-40B4-BE49-F238E27FC236}">
                <a16:creationId xmlns:a16="http://schemas.microsoft.com/office/drawing/2014/main" id="{DB408E89-7CF3-0B4B-AFB2-302661A2F36E}"/>
              </a:ext>
            </a:extLst>
          </p:cNvPr>
          <p:cNvSpPr>
            <a:spLocks noGrp="1"/>
          </p:cNvSpPr>
          <p:nvPr>
            <p:ph type="body" sz="quarter" idx="23" hasCustomPrompt="1"/>
          </p:nvPr>
        </p:nvSpPr>
        <p:spPr>
          <a:xfrm>
            <a:off x="8051260" y="4932175"/>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11" name="Text Placeholder 10">
            <a:extLst>
              <a:ext uri="{FF2B5EF4-FFF2-40B4-BE49-F238E27FC236}">
                <a16:creationId xmlns:a16="http://schemas.microsoft.com/office/drawing/2014/main" id="{EBD73C1D-DDC5-4141-9F4A-972CB50D55CD}"/>
              </a:ext>
            </a:extLst>
          </p:cNvPr>
          <p:cNvSpPr>
            <a:spLocks noGrp="1"/>
          </p:cNvSpPr>
          <p:nvPr>
            <p:ph type="body" sz="quarter" idx="24" hasCustomPrompt="1"/>
          </p:nvPr>
        </p:nvSpPr>
        <p:spPr>
          <a:xfrm>
            <a:off x="657225" y="2971800"/>
            <a:ext cx="5324475" cy="1150938"/>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a:t>
            </a:r>
            <a:r>
              <a:rPr lang="en-US" dirty="0" err="1"/>
              <a:t>disest</a:t>
            </a:r>
            <a:r>
              <a:rPr lang="en-US" dirty="0"/>
              <a:t> </a:t>
            </a:r>
            <a:r>
              <a:rPr lang="en-US" dirty="0" err="1"/>
              <a:t>cubilia</a:t>
            </a:r>
            <a:r>
              <a:rPr lang="en-US" dirty="0"/>
              <a:t>.</a:t>
            </a:r>
          </a:p>
        </p:txBody>
      </p:sp>
      <p:pic>
        <p:nvPicPr>
          <p:cNvPr id="15" name="Picture 14" descr="A picture containing text, clipart&#10;&#10;Description automatically generated">
            <a:extLst>
              <a:ext uri="{FF2B5EF4-FFF2-40B4-BE49-F238E27FC236}">
                <a16:creationId xmlns:a16="http://schemas.microsoft.com/office/drawing/2014/main" id="{0C18D1FB-355A-AE48-AAF8-31F8A10EF6B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14" name="Text Placeholder 5">
            <a:extLst>
              <a:ext uri="{FF2B5EF4-FFF2-40B4-BE49-F238E27FC236}">
                <a16:creationId xmlns:a16="http://schemas.microsoft.com/office/drawing/2014/main" id="{5317425D-0699-4432-9923-6435A632BD58}"/>
              </a:ext>
            </a:extLst>
          </p:cNvPr>
          <p:cNvSpPr txBox="1">
            <a:spLocks/>
          </p:cNvSpPr>
          <p:nvPr userDrawn="1"/>
        </p:nvSpPr>
        <p:spPr>
          <a:xfrm>
            <a:off x="855663" y="6376988"/>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2023,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1483136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4.xml><?xml version="1.0" encoding="utf-8"?>
<p:sldLayout xmlns:a="http://schemas.openxmlformats.org/drawingml/2006/main" xmlns:r="http://schemas.openxmlformats.org/officeDocument/2006/relationships" xmlns:p="http://schemas.openxmlformats.org/presentationml/2006/main" preserve="1" userDrawn="1">
  <p:cSld name="5_Transition">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2E76ACE2-9465-BB48-9DB3-C6E8B97D36A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0D2011C-D355-1848-9F39-98BA11F7A854}"/>
              </a:ext>
            </a:extLst>
          </p:cNvPr>
          <p:cNvSpPr>
            <a:spLocks noGrp="1"/>
          </p:cNvSpPr>
          <p:nvPr>
            <p:ph type="ctrTitle" hasCustomPrompt="1"/>
          </p:nvPr>
        </p:nvSpPr>
        <p:spPr>
          <a:xfrm>
            <a:off x="661118" y="1200185"/>
            <a:ext cx="6234982" cy="2387600"/>
          </a:xfrm>
        </p:spPr>
        <p:txBody>
          <a:bodyPr anchor="b"/>
          <a:lstStyle>
            <a:lvl1pPr algn="l">
              <a:defRPr sz="4400">
                <a:solidFill>
                  <a:schemeClr val="bg1"/>
                </a:solidFill>
              </a:defRPr>
            </a:lvl1pPr>
          </a:lstStyle>
          <a:p>
            <a:r>
              <a:rPr lang="en-US" dirty="0"/>
              <a:t>Click to edit transition this title slide</a:t>
            </a:r>
          </a:p>
        </p:txBody>
      </p:sp>
      <p:sp>
        <p:nvSpPr>
          <p:cNvPr id="9" name="Text Placeholder 4">
            <a:extLst>
              <a:ext uri="{FF2B5EF4-FFF2-40B4-BE49-F238E27FC236}">
                <a16:creationId xmlns:a16="http://schemas.microsoft.com/office/drawing/2014/main" id="{E76FB195-CE81-C244-BE33-6BF059892A25}"/>
              </a:ext>
            </a:extLst>
          </p:cNvPr>
          <p:cNvSpPr>
            <a:spLocks noGrp="1"/>
          </p:cNvSpPr>
          <p:nvPr>
            <p:ph type="body" sz="quarter" idx="14" hasCustomPrompt="1"/>
          </p:nvPr>
        </p:nvSpPr>
        <p:spPr>
          <a:xfrm>
            <a:off x="661118" y="3822700"/>
            <a:ext cx="6248400" cy="890588"/>
          </a:xfrm>
        </p:spPr>
        <p:txBody>
          <a:bodyPr/>
          <a:lstStyle>
            <a:lvl1pPr>
              <a:lnSpc>
                <a:spcPct val="113000"/>
              </a:lnSpc>
              <a:defRPr sz="16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a:t>
            </a:r>
            <a:r>
              <a:rPr lang="en-US" dirty="0" err="1"/>
              <a:t>disest</a:t>
            </a:r>
            <a:r>
              <a:rPr lang="en-US" dirty="0"/>
              <a:t> </a:t>
            </a:r>
            <a:r>
              <a:rPr lang="en-US" dirty="0" err="1"/>
              <a:t>cubilia</a:t>
            </a:r>
            <a:r>
              <a:rPr lang="en-US" dirty="0"/>
              <a:t>.</a:t>
            </a:r>
          </a:p>
        </p:txBody>
      </p:sp>
      <p:pic>
        <p:nvPicPr>
          <p:cNvPr id="8" name="Picture 7" descr="A picture containing text, clipart&#10;&#10;Description automatically generated">
            <a:extLst>
              <a:ext uri="{FF2B5EF4-FFF2-40B4-BE49-F238E27FC236}">
                <a16:creationId xmlns:a16="http://schemas.microsoft.com/office/drawing/2014/main" id="{3A0CE605-2E8B-1347-A622-DAC314EA89F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7" name="Text Placeholder 5">
            <a:extLst>
              <a:ext uri="{FF2B5EF4-FFF2-40B4-BE49-F238E27FC236}">
                <a16:creationId xmlns:a16="http://schemas.microsoft.com/office/drawing/2014/main" id="{9BB26E2B-172B-4E1C-AD54-5364AF8B9213}"/>
              </a:ext>
            </a:extLst>
          </p:cNvPr>
          <p:cNvSpPr txBox="1">
            <a:spLocks/>
          </p:cNvSpPr>
          <p:nvPr userDrawn="1"/>
        </p:nvSpPr>
        <p:spPr>
          <a:xfrm>
            <a:off x="839305" y="6400032"/>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2023,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428313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5.xml><?xml version="1.0" encoding="utf-8"?>
<p:sldLayout xmlns:a="http://schemas.openxmlformats.org/drawingml/2006/main" xmlns:r="http://schemas.openxmlformats.org/officeDocument/2006/relationships" xmlns:p="http://schemas.openxmlformats.org/presentationml/2006/main" preserve="1" userDrawn="1">
  <p:cSld name="13_Content">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FD6E0336-2D5E-AA4E-99A1-33BC8EFF1B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5323696" cy="1176201"/>
          </a:xfrm>
        </p:spPr>
        <p:txBody>
          <a:bodyPr lIns="0" anchor="t">
            <a:noAutofit/>
          </a:bodyPr>
          <a:lstStyle>
            <a:lvl1pPr>
              <a:defRPr>
                <a:solidFill>
                  <a:schemeClr val="bg1"/>
                </a:solidFill>
              </a:defRPr>
            </a:lvl1pPr>
          </a:lstStyle>
          <a:p>
            <a:r>
              <a:rPr lang="en-US" dirty="0"/>
              <a:t>Slide title </a:t>
            </a:r>
            <a:r>
              <a:rPr lang="en-US" dirty="0" err="1"/>
              <a:t>loremer</a:t>
            </a:r>
            <a:r>
              <a:rPr lang="en-US" dirty="0"/>
              <a:t> ipsum dolor sit</a:t>
            </a:r>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Text Placeholder 11">
            <a:extLst>
              <a:ext uri="{FF2B5EF4-FFF2-40B4-BE49-F238E27FC236}">
                <a16:creationId xmlns:a16="http://schemas.microsoft.com/office/drawing/2014/main" id="{367E99E3-BC35-4D46-B94A-696AD8357BCE}"/>
              </a:ext>
            </a:extLst>
          </p:cNvPr>
          <p:cNvSpPr>
            <a:spLocks noGrp="1"/>
          </p:cNvSpPr>
          <p:nvPr>
            <p:ph type="body" sz="quarter" idx="15" hasCustomPrompt="1"/>
          </p:nvPr>
        </p:nvSpPr>
        <p:spPr>
          <a:xfrm>
            <a:off x="8050212" y="932320"/>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6" name="Text Placeholder 11">
            <a:extLst>
              <a:ext uri="{FF2B5EF4-FFF2-40B4-BE49-F238E27FC236}">
                <a16:creationId xmlns:a16="http://schemas.microsoft.com/office/drawing/2014/main" id="{EBC13AEB-3169-3D4C-9A41-C1D093BFB651}"/>
              </a:ext>
            </a:extLst>
          </p:cNvPr>
          <p:cNvSpPr>
            <a:spLocks noGrp="1"/>
          </p:cNvSpPr>
          <p:nvPr>
            <p:ph type="body" sz="quarter" idx="17" hasCustomPrompt="1"/>
          </p:nvPr>
        </p:nvSpPr>
        <p:spPr>
          <a:xfrm>
            <a:off x="8050212" y="2751392"/>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8" name="Text Placeholder 11">
            <a:extLst>
              <a:ext uri="{FF2B5EF4-FFF2-40B4-BE49-F238E27FC236}">
                <a16:creationId xmlns:a16="http://schemas.microsoft.com/office/drawing/2014/main" id="{C0476119-73E3-E94F-9020-42E820E2E5E7}"/>
              </a:ext>
            </a:extLst>
          </p:cNvPr>
          <p:cNvSpPr>
            <a:spLocks noGrp="1"/>
          </p:cNvSpPr>
          <p:nvPr>
            <p:ph type="body" sz="quarter" idx="19" hasCustomPrompt="1"/>
          </p:nvPr>
        </p:nvSpPr>
        <p:spPr>
          <a:xfrm>
            <a:off x="8050212" y="4570465"/>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22" name="Text Placeholder 21">
            <a:extLst>
              <a:ext uri="{FF2B5EF4-FFF2-40B4-BE49-F238E27FC236}">
                <a16:creationId xmlns:a16="http://schemas.microsoft.com/office/drawing/2014/main" id="{DA5312B9-3EB6-6645-AFC5-7A6D14488B55}"/>
              </a:ext>
            </a:extLst>
          </p:cNvPr>
          <p:cNvSpPr>
            <a:spLocks noGrp="1"/>
          </p:cNvSpPr>
          <p:nvPr>
            <p:ph type="body" sz="quarter" idx="21" hasCustomPrompt="1"/>
          </p:nvPr>
        </p:nvSpPr>
        <p:spPr>
          <a:xfrm>
            <a:off x="8060988" y="1294031"/>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3" name="Text Placeholder 21">
            <a:extLst>
              <a:ext uri="{FF2B5EF4-FFF2-40B4-BE49-F238E27FC236}">
                <a16:creationId xmlns:a16="http://schemas.microsoft.com/office/drawing/2014/main" id="{1CFE1493-1EE3-DB48-A514-434B4A68D677}"/>
              </a:ext>
            </a:extLst>
          </p:cNvPr>
          <p:cNvSpPr>
            <a:spLocks noGrp="1"/>
          </p:cNvSpPr>
          <p:nvPr>
            <p:ph type="body" sz="quarter" idx="22" hasCustomPrompt="1"/>
          </p:nvPr>
        </p:nvSpPr>
        <p:spPr>
          <a:xfrm>
            <a:off x="8051260" y="3132558"/>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4" name="Text Placeholder 21">
            <a:extLst>
              <a:ext uri="{FF2B5EF4-FFF2-40B4-BE49-F238E27FC236}">
                <a16:creationId xmlns:a16="http://schemas.microsoft.com/office/drawing/2014/main" id="{DB408E89-7CF3-0B4B-AFB2-302661A2F36E}"/>
              </a:ext>
            </a:extLst>
          </p:cNvPr>
          <p:cNvSpPr>
            <a:spLocks noGrp="1"/>
          </p:cNvSpPr>
          <p:nvPr>
            <p:ph type="body" sz="quarter" idx="23" hasCustomPrompt="1"/>
          </p:nvPr>
        </p:nvSpPr>
        <p:spPr>
          <a:xfrm>
            <a:off x="8051260" y="4932175"/>
            <a:ext cx="3254375" cy="1165225"/>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11" name="Text Placeholder 10">
            <a:extLst>
              <a:ext uri="{FF2B5EF4-FFF2-40B4-BE49-F238E27FC236}">
                <a16:creationId xmlns:a16="http://schemas.microsoft.com/office/drawing/2014/main" id="{EBD73C1D-DDC5-4141-9F4A-972CB50D55CD}"/>
              </a:ext>
            </a:extLst>
          </p:cNvPr>
          <p:cNvSpPr>
            <a:spLocks noGrp="1"/>
          </p:cNvSpPr>
          <p:nvPr>
            <p:ph type="body" sz="quarter" idx="24" hasCustomPrompt="1"/>
          </p:nvPr>
        </p:nvSpPr>
        <p:spPr>
          <a:xfrm>
            <a:off x="657225" y="2971800"/>
            <a:ext cx="5324475" cy="1150938"/>
          </a:xfrm>
        </p:spPr>
        <p:txBody>
          <a:bodyPr/>
          <a:lstStyle>
            <a:lvl1pPr>
              <a:lnSpc>
                <a:spcPct val="113000"/>
              </a:lnSpc>
              <a:defRPr sz="1400">
                <a:solidFill>
                  <a:schemeClr val="bg1"/>
                </a:solidFill>
              </a:defRPr>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a:t>
            </a:r>
            <a:r>
              <a:rPr lang="en-US" dirty="0" err="1"/>
              <a:t>disest</a:t>
            </a:r>
            <a:r>
              <a:rPr lang="en-US" dirty="0"/>
              <a:t> </a:t>
            </a:r>
            <a:r>
              <a:rPr lang="en-US" dirty="0" err="1"/>
              <a:t>cubilia</a:t>
            </a:r>
            <a:r>
              <a:rPr lang="en-US" dirty="0"/>
              <a:t>.</a:t>
            </a:r>
          </a:p>
        </p:txBody>
      </p:sp>
      <p:pic>
        <p:nvPicPr>
          <p:cNvPr id="15" name="Picture 14" descr="A picture containing text, clipart&#10;&#10;Description automatically generated">
            <a:extLst>
              <a:ext uri="{FF2B5EF4-FFF2-40B4-BE49-F238E27FC236}">
                <a16:creationId xmlns:a16="http://schemas.microsoft.com/office/drawing/2014/main" id="{0C18D1FB-355A-AE48-AAF8-31F8A10EF6B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14" name="Text Placeholder 5">
            <a:extLst>
              <a:ext uri="{FF2B5EF4-FFF2-40B4-BE49-F238E27FC236}">
                <a16:creationId xmlns:a16="http://schemas.microsoft.com/office/drawing/2014/main" id="{4F41ADB3-D2F8-4602-8CD0-E4E37E2A9D3A}"/>
              </a:ext>
            </a:extLst>
          </p:cNvPr>
          <p:cNvSpPr txBox="1">
            <a:spLocks/>
          </p:cNvSpPr>
          <p:nvPr userDrawn="1"/>
        </p:nvSpPr>
        <p:spPr>
          <a:xfrm>
            <a:off x="839305" y="6400032"/>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2023,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3463352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6.xml><?xml version="1.0" encoding="utf-8"?>
<p:sldLayout xmlns:a="http://schemas.openxmlformats.org/drawingml/2006/main" xmlns:r="http://schemas.openxmlformats.org/officeDocument/2006/relationships" xmlns:p="http://schemas.openxmlformats.org/presentationml/2006/main" userDrawn="1">
  <p:cSld name="2_Table_of_Contents">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20CA0-5CE7-1A4B-ACE6-C7A15B82CC8C}"/>
              </a:ext>
            </a:extLst>
          </p:cNvPr>
          <p:cNvSpPr>
            <a:spLocks noGrp="1"/>
          </p:cNvSpPr>
          <p:nvPr>
            <p:ph type="title"/>
          </p:nvPr>
        </p:nvSpPr>
        <p:spPr>
          <a:xfrm>
            <a:off x="457200" y="366350"/>
            <a:ext cx="11258550" cy="827827"/>
          </a:xfrm>
        </p:spPr>
        <p:txBody>
          <a:bodyPr/>
          <a:lstStyle>
            <a:lvl1pPr>
              <a:defRPr b="1" i="0">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F7710D4E-8635-D746-9FE7-1EE20F49E45F}"/>
              </a:ext>
            </a:extLst>
          </p:cNvPr>
          <p:cNvSpPr>
            <a:spLocks noGrp="1"/>
          </p:cNvSpPr>
          <p:nvPr>
            <p:ph type="body" sz="quarter" idx="10"/>
          </p:nvPr>
        </p:nvSpPr>
        <p:spPr>
          <a:xfrm>
            <a:off x="457200" y="1371600"/>
            <a:ext cx="11258550" cy="3905251"/>
          </a:xfrm>
          <a:prstGeom prst="rect">
            <a:avLst/>
          </a:prstGeom>
        </p:spPr>
        <p:txBody>
          <a:bodyPr/>
          <a:lstStyle>
            <a:lvl5pPr>
              <a:defRPr sz="1583"/>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A picture containing text, clipart&#10;&#10;Description automatically generated">
            <a:extLst>
              <a:ext uri="{FF2B5EF4-FFF2-40B4-BE49-F238E27FC236}">
                <a16:creationId xmlns:a16="http://schemas.microsoft.com/office/drawing/2014/main" id="{C41CE918-AAF6-4DB6-BE5E-99B9D4F8B6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3383" y="6400032"/>
            <a:ext cx="492540" cy="295524"/>
          </a:xfrm>
          <a:prstGeom prst="rect">
            <a:avLst/>
          </a:prstGeom>
        </p:spPr>
      </p:pic>
      <p:sp>
        <p:nvSpPr>
          <p:cNvPr id="8" name="Text Placeholder 5">
            <a:extLst>
              <a:ext uri="{FF2B5EF4-FFF2-40B4-BE49-F238E27FC236}">
                <a16:creationId xmlns:a16="http://schemas.microsoft.com/office/drawing/2014/main" id="{00999D7C-06A2-4212-9BDE-8825F8059565}"/>
              </a:ext>
            </a:extLst>
          </p:cNvPr>
          <p:cNvSpPr txBox="1">
            <a:spLocks/>
          </p:cNvSpPr>
          <p:nvPr userDrawn="1"/>
        </p:nvSpPr>
        <p:spPr>
          <a:xfrm>
            <a:off x="855663" y="6376988"/>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367004801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preserve="1" userDrawn="1">
  <p:cSld name="6_Content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4860939" cy="1795423"/>
          </a:xfrm>
        </p:spPr>
        <p:txBody>
          <a:bodyPr lIns="0" anchor="t">
            <a:noAutofit/>
          </a:bodyPr>
          <a:lstStyle/>
          <a:p>
            <a:r>
              <a:rPr lang="en-US" dirty="0"/>
              <a:t>Slide title lorem ipsum dolor sit </a:t>
            </a:r>
            <a:r>
              <a:rPr lang="en-US" dirty="0" err="1"/>
              <a:t>amet</a:t>
            </a:r>
            <a:r>
              <a:rPr lang="en-US" dirty="0"/>
              <a:t> </a:t>
            </a:r>
            <a:r>
              <a:rPr lang="en-US" dirty="0" err="1"/>
              <a:t>consecor</a:t>
            </a:r>
            <a:endParaRPr lang="en-US" dirty="0"/>
          </a:p>
        </p:txBody>
      </p:sp>
      <p:sp>
        <p:nvSpPr>
          <p:cNvPr id="3" name="Content Placeholder 2">
            <a:extLst>
              <a:ext uri="{FF2B5EF4-FFF2-40B4-BE49-F238E27FC236}">
                <a16:creationId xmlns:a16="http://schemas.microsoft.com/office/drawing/2014/main" id="{A454AB9C-250C-204A-8EA3-E7478BBCC67A}"/>
              </a:ext>
            </a:extLst>
          </p:cNvPr>
          <p:cNvSpPr>
            <a:spLocks noGrp="1"/>
          </p:cNvSpPr>
          <p:nvPr>
            <p:ph idx="1" hasCustomPrompt="1"/>
          </p:nvPr>
        </p:nvSpPr>
        <p:spPr>
          <a:xfrm>
            <a:off x="672151" y="3520353"/>
            <a:ext cx="4395149" cy="1844063"/>
          </a:xfrm>
        </p:spPr>
        <p:txBody>
          <a:bodyPr lIns="0">
            <a:noAutofit/>
          </a:bodyPr>
          <a:lstStyle>
            <a:lvl1pPr marL="0" indent="0">
              <a:lnSpc>
                <a:spcPct val="113000"/>
              </a:lnSpc>
              <a:buNone/>
              <a:defRPr lang="en-US" sz="1400" smtClean="0">
                <a:effectLst/>
              </a:defRPr>
            </a:lvl1pPr>
            <a:lvl2pPr marL="457200" indent="0">
              <a:buNone/>
              <a:defRPr sz="1400"/>
            </a:lvl2pPr>
            <a:lvl3pPr marL="914400" indent="0">
              <a:buNone/>
              <a:defRPr sz="1400"/>
            </a:lvl3pPr>
            <a:lvl4pPr marL="1371600" indent="0">
              <a:buNone/>
              <a:defRPr sz="1400"/>
            </a:lvl4pPr>
            <a:lvl5pPr marL="1828800" indent="0">
              <a:buNone/>
              <a:defRPr sz="1400"/>
            </a:lvl5pPr>
          </a:lstStyle>
          <a:p>
            <a:r>
              <a:rPr lang="en-US" dirty="0" err="1">
                <a:solidFill>
                  <a:srgbClr val="111623"/>
                </a:solidFill>
                <a:effectLst/>
                <a:latin typeface="Amazon Ember Light" panose="020B0403020204020204" pitchFamily="34" charset="0"/>
              </a:rPr>
              <a:t>Turpis</a:t>
            </a:r>
            <a:r>
              <a:rPr lang="en-US" dirty="0">
                <a:solidFill>
                  <a:srgbClr val="111623"/>
                </a:solidFill>
                <a:effectLst/>
                <a:latin typeface="Amazon Ember Light" panose="020B0403020204020204" pitchFamily="34" charset="0"/>
              </a:rPr>
              <a:t> parturient nostra </a:t>
            </a:r>
            <a:r>
              <a:rPr lang="en-US" dirty="0" err="1">
                <a:solidFill>
                  <a:srgbClr val="111623"/>
                </a:solidFill>
                <a:effectLst/>
                <a:latin typeface="Amazon Ember Light" panose="020B0403020204020204" pitchFamily="34" charset="0"/>
              </a:rPr>
              <a:t>hac</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adipiscing</a:t>
            </a:r>
            <a:r>
              <a:rPr lang="en-US" dirty="0">
                <a:solidFill>
                  <a:srgbClr val="111623"/>
                </a:solidFill>
                <a:effectLst/>
                <a:latin typeface="Amazon Ember Light" panose="020B0403020204020204" pitchFamily="34" charset="0"/>
              </a:rPr>
              <a:t> vestibulum a </a:t>
            </a:r>
            <a:r>
              <a:rPr lang="en-US" dirty="0" err="1">
                <a:solidFill>
                  <a:srgbClr val="111623"/>
                </a:solidFill>
                <a:effectLst/>
                <a:latin typeface="Amazon Ember Light" panose="020B0403020204020204" pitchFamily="34" charset="0"/>
              </a:rPr>
              <a:t>egestas</a:t>
            </a:r>
            <a:r>
              <a:rPr lang="en-US" dirty="0">
                <a:solidFill>
                  <a:srgbClr val="111623"/>
                </a:solidFill>
                <a:effectLst/>
                <a:latin typeface="Amazon Ember Light" panose="020B0403020204020204" pitchFamily="34" charset="0"/>
              </a:rPr>
              <a:t> a </a:t>
            </a:r>
            <a:r>
              <a:rPr lang="en-US" dirty="0" err="1">
                <a:solidFill>
                  <a:srgbClr val="111623"/>
                </a:solidFill>
                <a:effectLst/>
                <a:latin typeface="Amazon Ember Light" panose="020B0403020204020204" pitchFamily="34" charset="0"/>
              </a:rPr>
              <a:t>himenaeos</a:t>
            </a:r>
            <a:r>
              <a:rPr lang="en-US" dirty="0">
                <a:solidFill>
                  <a:srgbClr val="111623"/>
                </a:solidFill>
                <a:effectLst/>
                <a:latin typeface="Amazon Ember Light" panose="020B0403020204020204" pitchFamily="34" charset="0"/>
              </a:rPr>
              <a:t> non </a:t>
            </a:r>
            <a:r>
              <a:rPr lang="en-US" dirty="0" err="1">
                <a:solidFill>
                  <a:srgbClr val="111623"/>
                </a:solidFill>
                <a:effectLst/>
                <a:latin typeface="Amazon Ember Light" panose="020B0403020204020204" pitchFamily="34" charset="0"/>
              </a:rPr>
              <a:t>suscipit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mattis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leo</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neque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suspendisse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venenatis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ullamcorper</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disest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cubilia</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Turpis</a:t>
            </a:r>
            <a:r>
              <a:rPr lang="en-US" dirty="0">
                <a:solidFill>
                  <a:srgbClr val="111623"/>
                </a:solidFill>
                <a:effectLst/>
                <a:latin typeface="Amazon Ember Light" panose="020B0403020204020204" pitchFamily="34" charset="0"/>
              </a:rPr>
              <a:t> parturient nostra </a:t>
            </a:r>
            <a:r>
              <a:rPr lang="en-US" dirty="0" err="1">
                <a:solidFill>
                  <a:srgbClr val="111623"/>
                </a:solidFill>
                <a:effectLst/>
                <a:latin typeface="Amazon Ember Light" panose="020B0403020204020204" pitchFamily="34" charset="0"/>
              </a:rPr>
              <a:t>hac</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adipiscing</a:t>
            </a:r>
            <a:r>
              <a:rPr lang="en-US" dirty="0">
                <a:solidFill>
                  <a:srgbClr val="111623"/>
                </a:solidFill>
                <a:effectLst/>
                <a:latin typeface="Amazon Ember Light" panose="020B0403020204020204" pitchFamily="34" charset="0"/>
              </a:rPr>
              <a:t> vestibulum a </a:t>
            </a:r>
            <a:r>
              <a:rPr lang="en-US" dirty="0" err="1">
                <a:solidFill>
                  <a:srgbClr val="111623"/>
                </a:solidFill>
                <a:effectLst/>
                <a:latin typeface="Amazon Ember Light" panose="020B0403020204020204" pitchFamily="34" charset="0"/>
              </a:rPr>
              <a:t>egestas</a:t>
            </a:r>
            <a:r>
              <a:rPr lang="en-US" dirty="0">
                <a:solidFill>
                  <a:srgbClr val="111623"/>
                </a:solidFill>
                <a:effectLst/>
                <a:latin typeface="Amazon Ember Light" panose="020B0403020204020204" pitchFamily="34" charset="0"/>
              </a:rPr>
              <a:t> a </a:t>
            </a:r>
            <a:r>
              <a:rPr lang="en-US" dirty="0" err="1">
                <a:solidFill>
                  <a:srgbClr val="111623"/>
                </a:solidFill>
                <a:effectLst/>
                <a:latin typeface="Amazon Ember Light" panose="020B0403020204020204" pitchFamily="34" charset="0"/>
              </a:rPr>
              <a:t>himenaeos</a:t>
            </a:r>
            <a:r>
              <a:rPr lang="en-US" dirty="0">
                <a:solidFill>
                  <a:srgbClr val="111623"/>
                </a:solidFill>
                <a:effectLst/>
                <a:latin typeface="Amazon Ember Light" panose="020B0403020204020204" pitchFamily="34" charset="0"/>
              </a:rPr>
              <a:t> non </a:t>
            </a:r>
            <a:r>
              <a:rPr lang="en-US" dirty="0" err="1">
                <a:solidFill>
                  <a:srgbClr val="111623"/>
                </a:solidFill>
                <a:effectLst/>
                <a:latin typeface="Amazon Ember Light" panose="020B0403020204020204" pitchFamily="34" charset="0"/>
              </a:rPr>
              <a:t>suscipit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mattis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leo</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neque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suspendisse</a:t>
            </a:r>
            <a:r>
              <a:rPr lang="en-US" dirty="0">
                <a:solidFill>
                  <a:srgbClr val="111623"/>
                </a:solidFill>
                <a:effectLst/>
                <a:latin typeface="Amazon Ember Light" panose="020B0403020204020204" pitchFamily="34" charset="0"/>
              </a:rPr>
              <a:t> non </a:t>
            </a:r>
            <a:r>
              <a:rPr lang="en-US" dirty="0" err="1">
                <a:solidFill>
                  <a:srgbClr val="111623"/>
                </a:solidFill>
                <a:effectLst/>
                <a:latin typeface="Amazon Ember Light" panose="020B0403020204020204" pitchFamily="34" charset="0"/>
              </a:rPr>
              <a:t>suscipit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mattis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leo</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neque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suspendisse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venenatis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ullamcorper</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disest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cubilia</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Turpis</a:t>
            </a:r>
            <a:r>
              <a:rPr lang="en-US" dirty="0">
                <a:solidFill>
                  <a:srgbClr val="111623"/>
                </a:solidFill>
                <a:effectLst/>
                <a:latin typeface="Amazon Ember Light" panose="020B0403020204020204" pitchFamily="34" charset="0"/>
              </a:rPr>
              <a:t> parturient nostra ha.</a:t>
            </a:r>
          </a:p>
        </p:txBody>
      </p:sp>
      <p:sp>
        <p:nvSpPr>
          <p:cNvPr id="6" name="Slide Number Placeholder 5">
            <a:extLst>
              <a:ext uri="{FF2B5EF4-FFF2-40B4-BE49-F238E27FC236}">
                <a16:creationId xmlns:a16="http://schemas.microsoft.com/office/drawing/2014/main" id="{CC2D058D-D057-A047-A4BA-3D07FE8C2781}"/>
              </a:ext>
            </a:extLst>
          </p:cNvPr>
          <p:cNvSpPr>
            <a:spLocks noGrp="1"/>
          </p:cNvSpPr>
          <p:nvPr>
            <p:ph type="sldNum" sz="quarter" idx="12"/>
          </p:nvPr>
        </p:nvSpPr>
        <p:spPr>
          <a:xfrm>
            <a:off x="11516277" y="6377035"/>
            <a:ext cx="492540" cy="274324"/>
          </a:xfrm>
          <a:prstGeom prst="rect">
            <a:avLst/>
          </a:prstGeom>
        </p:spPr>
        <p:txBody>
          <a:bodyPr/>
          <a:lstStyle>
            <a:lvl1pPr>
              <a:defRPr>
                <a:solidFill>
                  <a:schemeClr val="bg2">
                    <a:lumMod val="75000"/>
                  </a:schemeClr>
                </a:solidFill>
              </a:defRPr>
            </a:lvl1pPr>
          </a:lstStyle>
          <a:p>
            <a:fld id="{C4A9E702-8C01-7E43-8C84-5B0E155A5D7A}" type="slidenum">
              <a:rPr lang="en-US" smtClean="0"/>
              <a:pPr/>
              <a:t>‹#›</a:t>
            </a:fld>
            <a:endParaRPr lang="en-US" dirty="0"/>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9" name="Picture Placeholder 8">
            <a:extLst>
              <a:ext uri="{FF2B5EF4-FFF2-40B4-BE49-F238E27FC236}">
                <a16:creationId xmlns:a16="http://schemas.microsoft.com/office/drawing/2014/main" id="{E9010972-C41A-594E-A1E3-FF69A43DADCA}"/>
              </a:ext>
            </a:extLst>
          </p:cNvPr>
          <p:cNvSpPr>
            <a:spLocks noGrp="1"/>
          </p:cNvSpPr>
          <p:nvPr>
            <p:ph type="pic" sz="quarter" idx="14" hasCustomPrompt="1"/>
          </p:nvPr>
        </p:nvSpPr>
        <p:spPr>
          <a:xfrm>
            <a:off x="6210300" y="0"/>
            <a:ext cx="5334000" cy="6172200"/>
          </a:xfrm>
        </p:spPr>
        <p:txBody>
          <a:bodyPr anchor="ctr">
            <a:normAutofit/>
          </a:bodyPr>
          <a:lstStyle>
            <a:lvl1pPr marL="0" indent="0" algn="ctr">
              <a:buNone/>
              <a:defRPr sz="1400" b="1" i="0">
                <a:solidFill>
                  <a:schemeClr val="bg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Insert Photo Here</a:t>
            </a:r>
          </a:p>
        </p:txBody>
      </p:sp>
      <p:sp>
        <p:nvSpPr>
          <p:cNvPr id="10" name="Rectangle 9">
            <a:extLst>
              <a:ext uri="{FF2B5EF4-FFF2-40B4-BE49-F238E27FC236}">
                <a16:creationId xmlns:a16="http://schemas.microsoft.com/office/drawing/2014/main" id="{8F2BCCEA-42A9-FA4E-A949-8936451FDEDF}"/>
              </a:ext>
            </a:extLst>
          </p:cNvPr>
          <p:cNvSpPr/>
          <p:nvPr userDrawn="1"/>
        </p:nvSpPr>
        <p:spPr>
          <a:xfrm>
            <a:off x="6210300" y="3289007"/>
            <a:ext cx="5334000" cy="2883193"/>
          </a:xfrm>
          <a:prstGeom prst="rect">
            <a:avLst/>
          </a:prstGeom>
          <a:gradFill>
            <a:gsLst>
              <a:gs pos="0">
                <a:schemeClr val="bg2">
                  <a:lumMod val="10000"/>
                  <a:alpha val="0"/>
                </a:schemeClr>
              </a:gs>
              <a:gs pos="100000">
                <a:schemeClr val="bg2">
                  <a:lumMod val="10000"/>
                  <a:alpha val="7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367E99E3-BC35-4D46-B94A-696AD8357BCE}"/>
              </a:ext>
            </a:extLst>
          </p:cNvPr>
          <p:cNvSpPr>
            <a:spLocks noGrp="1"/>
          </p:cNvSpPr>
          <p:nvPr>
            <p:ph type="body" sz="quarter" idx="15" hasCustomPrompt="1"/>
          </p:nvPr>
        </p:nvSpPr>
        <p:spPr>
          <a:xfrm>
            <a:off x="6708392" y="4457758"/>
            <a:ext cx="3254375" cy="361478"/>
          </a:xfrm>
        </p:spPr>
        <p:txBody>
          <a:bodyPr lIns="0">
            <a:noAutofit/>
          </a:bodyPr>
          <a:lstStyle>
            <a:lvl1pPr marL="0" indent="0">
              <a:buNone/>
              <a:defRPr sz="18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4" name="Text Placeholder 13">
            <a:extLst>
              <a:ext uri="{FF2B5EF4-FFF2-40B4-BE49-F238E27FC236}">
                <a16:creationId xmlns:a16="http://schemas.microsoft.com/office/drawing/2014/main" id="{C19C6DAE-50DC-8B45-AE07-D937A1253222}"/>
              </a:ext>
            </a:extLst>
          </p:cNvPr>
          <p:cNvSpPr>
            <a:spLocks noGrp="1"/>
          </p:cNvSpPr>
          <p:nvPr>
            <p:ph type="body" sz="quarter" idx="16" hasCustomPrompt="1"/>
          </p:nvPr>
        </p:nvSpPr>
        <p:spPr>
          <a:xfrm>
            <a:off x="6708392" y="4849610"/>
            <a:ext cx="4411608" cy="1084262"/>
          </a:xfrm>
        </p:spPr>
        <p:txBody>
          <a:bodyPr lIns="0" anchor="t">
            <a:noAutofit/>
          </a:bodyPr>
          <a:lstStyle>
            <a:lvl1pPr marL="0" indent="0">
              <a:lnSpc>
                <a:spcPct val="113000"/>
              </a:lnSpc>
              <a:buNone/>
              <a:defRPr lang="en-US" sz="1400" smtClean="0">
                <a:solidFill>
                  <a:schemeClr val="bg1"/>
                </a:solidFill>
                <a:effectLst/>
              </a:defRPr>
            </a:lvl1pPr>
          </a:lstStyle>
          <a:p>
            <a:r>
              <a:rPr lang="en-US" dirty="0" err="1">
                <a:solidFill>
                  <a:srgbClr val="FFFFFF"/>
                </a:solidFill>
                <a:effectLst/>
                <a:latin typeface="Amazon Ember Light" panose="020B0403020204020204" pitchFamily="34" charset="0"/>
              </a:rPr>
              <a:t>Turpis</a:t>
            </a:r>
            <a:r>
              <a:rPr lang="en-US" dirty="0">
                <a:solidFill>
                  <a:srgbClr val="FFFFFF"/>
                </a:solidFill>
                <a:effectLst/>
                <a:latin typeface="Amazon Ember Light" panose="020B0403020204020204" pitchFamily="34" charset="0"/>
              </a:rPr>
              <a:t> parturient nostra </a:t>
            </a:r>
            <a:r>
              <a:rPr lang="en-US" dirty="0" err="1">
                <a:solidFill>
                  <a:srgbClr val="FFFFFF"/>
                </a:solidFill>
                <a:effectLst/>
                <a:latin typeface="Amazon Ember Light" panose="020B0403020204020204" pitchFamily="34" charset="0"/>
              </a:rPr>
              <a:t>hac</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adipiscing</a:t>
            </a:r>
            <a:r>
              <a:rPr lang="en-US" dirty="0">
                <a:solidFill>
                  <a:srgbClr val="FFFFFF"/>
                </a:solidFill>
                <a:effectLst/>
                <a:latin typeface="Amazon Ember Light" panose="020B0403020204020204" pitchFamily="34" charset="0"/>
              </a:rPr>
              <a:t> vestibulum a </a:t>
            </a:r>
            <a:r>
              <a:rPr lang="en-US" dirty="0" err="1">
                <a:solidFill>
                  <a:srgbClr val="FFFFFF"/>
                </a:solidFill>
                <a:effectLst/>
                <a:latin typeface="Amazon Ember Light" panose="020B0403020204020204" pitchFamily="34" charset="0"/>
              </a:rPr>
              <a:t>egestas</a:t>
            </a:r>
            <a:r>
              <a:rPr lang="en-US" dirty="0">
                <a:solidFill>
                  <a:srgbClr val="FFFFFF"/>
                </a:solidFill>
                <a:effectLst/>
                <a:latin typeface="Amazon Ember Light" panose="020B0403020204020204" pitchFamily="34" charset="0"/>
              </a:rPr>
              <a:t> a </a:t>
            </a:r>
            <a:r>
              <a:rPr lang="en-US" dirty="0" err="1">
                <a:solidFill>
                  <a:srgbClr val="FFFFFF"/>
                </a:solidFill>
                <a:effectLst/>
                <a:latin typeface="Amazon Ember Light" panose="020B0403020204020204" pitchFamily="34" charset="0"/>
              </a:rPr>
              <a:t>himenaeos</a:t>
            </a:r>
            <a:r>
              <a:rPr lang="en-US" dirty="0">
                <a:solidFill>
                  <a:srgbClr val="FFFFFF"/>
                </a:solidFill>
                <a:effectLst/>
                <a:latin typeface="Amazon Ember Light" panose="020B0403020204020204" pitchFamily="34" charset="0"/>
              </a:rPr>
              <a:t> non </a:t>
            </a:r>
            <a:r>
              <a:rPr lang="en-US" dirty="0" err="1">
                <a:solidFill>
                  <a:srgbClr val="FFFFFF"/>
                </a:solidFill>
                <a:effectLst/>
                <a:latin typeface="Amazon Ember Light" panose="020B0403020204020204" pitchFamily="34" charset="0"/>
              </a:rPr>
              <a:t>suscipit</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mattis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leo</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neque</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suspendisse</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venenatis</a:t>
            </a:r>
            <a:r>
              <a:rPr lang="en-US" dirty="0">
                <a:solidFill>
                  <a:srgbClr val="FFFFFF"/>
                </a:solidFill>
                <a:effectLst/>
                <a:latin typeface="Amazon Ember Light" panose="020B0403020204020204" pitchFamily="34" charset="0"/>
              </a:rPr>
              <a:t> </a:t>
            </a:r>
            <a:r>
              <a:rPr lang="en-US" dirty="0" err="1">
                <a:solidFill>
                  <a:srgbClr val="FFFFFF"/>
                </a:solidFill>
                <a:effectLst/>
                <a:latin typeface="Amazon Ember Light" panose="020B0403020204020204" pitchFamily="34" charset="0"/>
              </a:rPr>
              <a:t>ullamcorper</a:t>
            </a:r>
            <a:r>
              <a:rPr lang="en-US" dirty="0">
                <a:solidFill>
                  <a:srgbClr val="FFFFFF"/>
                </a:solidFill>
                <a:effectLst/>
                <a:latin typeface="Amazon Ember Light" panose="020B0403020204020204" pitchFamily="34" charset="0"/>
              </a:rPr>
              <a:t> dis.</a:t>
            </a:r>
          </a:p>
        </p:txBody>
      </p:sp>
      <p:pic>
        <p:nvPicPr>
          <p:cNvPr id="11" name="Picture 10" descr="Logo&#10;&#10;Description automatically generated">
            <a:extLst>
              <a:ext uri="{FF2B5EF4-FFF2-40B4-BE49-F238E27FC236}">
                <a16:creationId xmlns:a16="http://schemas.microsoft.com/office/drawing/2014/main" id="{20D2B9CE-DC13-294C-A84D-0809776CEA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3383" y="6396350"/>
            <a:ext cx="492539" cy="295523"/>
          </a:xfrm>
          <a:prstGeom prst="rect">
            <a:avLst/>
          </a:prstGeom>
        </p:spPr>
      </p:pic>
    </p:spTree>
    <p:extLst>
      <p:ext uri="{BB962C8B-B14F-4D97-AF65-F5344CB8AC3E}">
        <p14:creationId xmlns:p14="http://schemas.microsoft.com/office/powerpoint/2010/main" val="2711329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8.xml><?xml version="1.0" encoding="utf-8"?>
<p:sldLayout xmlns:a="http://schemas.openxmlformats.org/drawingml/2006/main" xmlns:r="http://schemas.openxmlformats.org/officeDocument/2006/relationships" xmlns:p="http://schemas.openxmlformats.org/presentationml/2006/main" preserve="1" userDrawn="1">
  <p:cSld name="6_ImageGalle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4860939" cy="1795423"/>
          </a:xfrm>
        </p:spPr>
        <p:txBody>
          <a:bodyPr lIns="0" anchor="t">
            <a:noAutofit/>
          </a:bodyPr>
          <a:lstStyle/>
          <a:p>
            <a:r>
              <a:rPr lang="en-US" dirty="0"/>
              <a:t>Slide title lorem ipsum dolor sit </a:t>
            </a:r>
            <a:r>
              <a:rPr lang="en-US" dirty="0" err="1"/>
              <a:t>amet</a:t>
            </a:r>
            <a:r>
              <a:rPr lang="en-US" dirty="0"/>
              <a:t> </a:t>
            </a:r>
            <a:r>
              <a:rPr lang="en-US" dirty="0" err="1"/>
              <a:t>consecor</a:t>
            </a:r>
            <a:endParaRPr lang="en-US" dirty="0"/>
          </a:p>
        </p:txBody>
      </p:sp>
      <p:sp>
        <p:nvSpPr>
          <p:cNvPr id="3" name="Content Placeholder 2">
            <a:extLst>
              <a:ext uri="{FF2B5EF4-FFF2-40B4-BE49-F238E27FC236}">
                <a16:creationId xmlns:a16="http://schemas.microsoft.com/office/drawing/2014/main" id="{A454AB9C-250C-204A-8EA3-E7478BBCC67A}"/>
              </a:ext>
            </a:extLst>
          </p:cNvPr>
          <p:cNvSpPr>
            <a:spLocks noGrp="1"/>
          </p:cNvSpPr>
          <p:nvPr>
            <p:ph idx="1" hasCustomPrompt="1"/>
          </p:nvPr>
        </p:nvSpPr>
        <p:spPr>
          <a:xfrm>
            <a:off x="672151" y="3520353"/>
            <a:ext cx="4395149" cy="1927135"/>
          </a:xfrm>
        </p:spPr>
        <p:txBody>
          <a:bodyPr lIns="0">
            <a:noAutofit/>
          </a:bodyPr>
          <a:lstStyle>
            <a:lvl1pPr marL="0" indent="0">
              <a:lnSpc>
                <a:spcPct val="113000"/>
              </a:lnSpc>
              <a:buNone/>
              <a:defRPr lang="en-US" sz="1400" smtClean="0">
                <a:effectLst/>
              </a:defRPr>
            </a:lvl1pPr>
            <a:lvl2pPr marL="457200" indent="0">
              <a:buNone/>
              <a:defRPr sz="1400"/>
            </a:lvl2pPr>
            <a:lvl3pPr marL="914400" indent="0">
              <a:buNone/>
              <a:defRPr sz="1400"/>
            </a:lvl3pPr>
            <a:lvl4pPr marL="1371600" indent="0">
              <a:buNone/>
              <a:defRPr sz="1400"/>
            </a:lvl4pPr>
            <a:lvl5pPr marL="1828800" indent="0">
              <a:buNone/>
              <a:defRPr sz="1400"/>
            </a:lvl5pPr>
          </a:lstStyle>
          <a:p>
            <a:r>
              <a:rPr lang="en-US" dirty="0" err="1">
                <a:solidFill>
                  <a:srgbClr val="111623"/>
                </a:solidFill>
                <a:effectLst/>
                <a:latin typeface="Amazon Ember Light" panose="020B0403020204020204" pitchFamily="34" charset="0"/>
              </a:rPr>
              <a:t>Turpis</a:t>
            </a:r>
            <a:r>
              <a:rPr lang="en-US" dirty="0">
                <a:solidFill>
                  <a:srgbClr val="111623"/>
                </a:solidFill>
                <a:effectLst/>
                <a:latin typeface="Amazon Ember Light" panose="020B0403020204020204" pitchFamily="34" charset="0"/>
              </a:rPr>
              <a:t> parturient nostra </a:t>
            </a:r>
            <a:r>
              <a:rPr lang="en-US" dirty="0" err="1">
                <a:solidFill>
                  <a:srgbClr val="111623"/>
                </a:solidFill>
                <a:effectLst/>
                <a:latin typeface="Amazon Ember Light" panose="020B0403020204020204" pitchFamily="34" charset="0"/>
              </a:rPr>
              <a:t>hac</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adipiscing</a:t>
            </a:r>
            <a:r>
              <a:rPr lang="en-US" dirty="0">
                <a:solidFill>
                  <a:srgbClr val="111623"/>
                </a:solidFill>
                <a:effectLst/>
                <a:latin typeface="Amazon Ember Light" panose="020B0403020204020204" pitchFamily="34" charset="0"/>
              </a:rPr>
              <a:t> vestibulum a </a:t>
            </a:r>
            <a:r>
              <a:rPr lang="en-US" dirty="0" err="1">
                <a:solidFill>
                  <a:srgbClr val="111623"/>
                </a:solidFill>
                <a:effectLst/>
                <a:latin typeface="Amazon Ember Light" panose="020B0403020204020204" pitchFamily="34" charset="0"/>
              </a:rPr>
              <a:t>egestas</a:t>
            </a:r>
            <a:r>
              <a:rPr lang="en-US" dirty="0">
                <a:solidFill>
                  <a:srgbClr val="111623"/>
                </a:solidFill>
                <a:effectLst/>
                <a:latin typeface="Amazon Ember Light" panose="020B0403020204020204" pitchFamily="34" charset="0"/>
              </a:rPr>
              <a:t> a </a:t>
            </a:r>
            <a:r>
              <a:rPr lang="en-US" dirty="0" err="1">
                <a:solidFill>
                  <a:srgbClr val="111623"/>
                </a:solidFill>
                <a:effectLst/>
                <a:latin typeface="Amazon Ember Light" panose="020B0403020204020204" pitchFamily="34" charset="0"/>
              </a:rPr>
              <a:t>himenaeos</a:t>
            </a:r>
            <a:r>
              <a:rPr lang="en-US" dirty="0">
                <a:solidFill>
                  <a:srgbClr val="111623"/>
                </a:solidFill>
                <a:effectLst/>
                <a:latin typeface="Amazon Ember Light" panose="020B0403020204020204" pitchFamily="34" charset="0"/>
              </a:rPr>
              <a:t> non </a:t>
            </a:r>
            <a:r>
              <a:rPr lang="en-US" dirty="0" err="1">
                <a:solidFill>
                  <a:srgbClr val="111623"/>
                </a:solidFill>
                <a:effectLst/>
                <a:latin typeface="Amazon Ember Light" panose="020B0403020204020204" pitchFamily="34" charset="0"/>
              </a:rPr>
              <a:t>suscipit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mattis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leo</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neque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suspendisse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venenatis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ullamcorper</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disest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cubilia</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Turpis</a:t>
            </a:r>
            <a:r>
              <a:rPr lang="en-US" dirty="0">
                <a:solidFill>
                  <a:srgbClr val="111623"/>
                </a:solidFill>
                <a:effectLst/>
                <a:latin typeface="Amazon Ember Light" panose="020B0403020204020204" pitchFamily="34" charset="0"/>
              </a:rPr>
              <a:t> parturient nostra </a:t>
            </a:r>
            <a:r>
              <a:rPr lang="en-US" dirty="0" err="1">
                <a:solidFill>
                  <a:srgbClr val="111623"/>
                </a:solidFill>
                <a:effectLst/>
                <a:latin typeface="Amazon Ember Light" panose="020B0403020204020204" pitchFamily="34" charset="0"/>
              </a:rPr>
              <a:t>hac</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adipiscing</a:t>
            </a:r>
            <a:r>
              <a:rPr lang="en-US" dirty="0">
                <a:solidFill>
                  <a:srgbClr val="111623"/>
                </a:solidFill>
                <a:effectLst/>
                <a:latin typeface="Amazon Ember Light" panose="020B0403020204020204" pitchFamily="34" charset="0"/>
              </a:rPr>
              <a:t> vestibulum a </a:t>
            </a:r>
            <a:r>
              <a:rPr lang="en-US" dirty="0" err="1">
                <a:solidFill>
                  <a:srgbClr val="111623"/>
                </a:solidFill>
                <a:effectLst/>
                <a:latin typeface="Amazon Ember Light" panose="020B0403020204020204" pitchFamily="34" charset="0"/>
              </a:rPr>
              <a:t>egestas</a:t>
            </a:r>
            <a:r>
              <a:rPr lang="en-US" dirty="0">
                <a:solidFill>
                  <a:srgbClr val="111623"/>
                </a:solidFill>
                <a:effectLst/>
                <a:latin typeface="Amazon Ember Light" panose="020B0403020204020204" pitchFamily="34" charset="0"/>
              </a:rPr>
              <a:t> a </a:t>
            </a:r>
            <a:r>
              <a:rPr lang="en-US" dirty="0" err="1">
                <a:solidFill>
                  <a:srgbClr val="111623"/>
                </a:solidFill>
                <a:effectLst/>
                <a:latin typeface="Amazon Ember Light" panose="020B0403020204020204" pitchFamily="34" charset="0"/>
              </a:rPr>
              <a:t>himenaeos</a:t>
            </a:r>
            <a:r>
              <a:rPr lang="en-US" dirty="0">
                <a:solidFill>
                  <a:srgbClr val="111623"/>
                </a:solidFill>
                <a:effectLst/>
                <a:latin typeface="Amazon Ember Light" panose="020B0403020204020204" pitchFamily="34" charset="0"/>
              </a:rPr>
              <a:t> non </a:t>
            </a:r>
            <a:r>
              <a:rPr lang="en-US" dirty="0" err="1">
                <a:solidFill>
                  <a:srgbClr val="111623"/>
                </a:solidFill>
                <a:effectLst/>
                <a:latin typeface="Amazon Ember Light" panose="020B0403020204020204" pitchFamily="34" charset="0"/>
              </a:rPr>
              <a:t>suscipit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mattis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leo</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neque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suspendisse</a:t>
            </a:r>
            <a:r>
              <a:rPr lang="en-US" dirty="0">
                <a:solidFill>
                  <a:srgbClr val="111623"/>
                </a:solidFill>
                <a:effectLst/>
                <a:latin typeface="Amazon Ember Light" panose="020B0403020204020204" pitchFamily="34" charset="0"/>
              </a:rPr>
              <a:t> non </a:t>
            </a:r>
            <a:r>
              <a:rPr lang="en-US" dirty="0" err="1">
                <a:solidFill>
                  <a:srgbClr val="111623"/>
                </a:solidFill>
                <a:effectLst/>
                <a:latin typeface="Amazon Ember Light" panose="020B0403020204020204" pitchFamily="34" charset="0"/>
              </a:rPr>
              <a:t>suscipit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mattis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leo</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neque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suspendisse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venenatis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ullamcorper</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disest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cubilia</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Turpis</a:t>
            </a:r>
            <a:r>
              <a:rPr lang="en-US" dirty="0">
                <a:solidFill>
                  <a:srgbClr val="111623"/>
                </a:solidFill>
                <a:effectLst/>
                <a:latin typeface="Amazon Ember Light" panose="020B0403020204020204" pitchFamily="34" charset="0"/>
              </a:rPr>
              <a:t> parturient nostra ha.</a:t>
            </a:r>
          </a:p>
        </p:txBody>
      </p:sp>
      <p:sp>
        <p:nvSpPr>
          <p:cNvPr id="6" name="Slide Number Placeholder 5">
            <a:extLst>
              <a:ext uri="{FF2B5EF4-FFF2-40B4-BE49-F238E27FC236}">
                <a16:creationId xmlns:a16="http://schemas.microsoft.com/office/drawing/2014/main" id="{CC2D058D-D057-A047-A4BA-3D07FE8C2781}"/>
              </a:ext>
            </a:extLst>
          </p:cNvPr>
          <p:cNvSpPr>
            <a:spLocks noGrp="1"/>
          </p:cNvSpPr>
          <p:nvPr>
            <p:ph type="sldNum" sz="quarter" idx="12"/>
          </p:nvPr>
        </p:nvSpPr>
        <p:spPr>
          <a:xfrm>
            <a:off x="11516277" y="6377035"/>
            <a:ext cx="492540" cy="274324"/>
          </a:xfrm>
          <a:prstGeom prst="rect">
            <a:avLst/>
          </a:prstGeom>
        </p:spPr>
        <p:txBody>
          <a:bodyPr/>
          <a:lstStyle>
            <a:lvl1pPr>
              <a:defRPr>
                <a:solidFill>
                  <a:schemeClr val="bg2">
                    <a:lumMod val="75000"/>
                  </a:schemeClr>
                </a:solidFill>
              </a:defRPr>
            </a:lvl1pPr>
          </a:lstStyle>
          <a:p>
            <a:fld id="{C4A9E702-8C01-7E43-8C84-5B0E155A5D7A}" type="slidenum">
              <a:rPr lang="en-US" smtClean="0"/>
              <a:pPr/>
              <a:t>‹#›</a:t>
            </a:fld>
            <a:endParaRPr lang="en-US" dirty="0"/>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9" name="Picture Placeholder 8">
            <a:extLst>
              <a:ext uri="{FF2B5EF4-FFF2-40B4-BE49-F238E27FC236}">
                <a16:creationId xmlns:a16="http://schemas.microsoft.com/office/drawing/2014/main" id="{E9010972-C41A-594E-A1E3-FF69A43DADCA}"/>
              </a:ext>
            </a:extLst>
          </p:cNvPr>
          <p:cNvSpPr>
            <a:spLocks noGrp="1"/>
          </p:cNvSpPr>
          <p:nvPr>
            <p:ph type="pic" sz="quarter" idx="14" hasCustomPrompt="1"/>
          </p:nvPr>
        </p:nvSpPr>
        <p:spPr>
          <a:xfrm>
            <a:off x="6210300" y="0"/>
            <a:ext cx="5334000" cy="6172200"/>
          </a:xfrm>
        </p:spPr>
        <p:txBody>
          <a:bodyPr anchor="ctr">
            <a:normAutofit/>
          </a:bodyPr>
          <a:lstStyle>
            <a:lvl1pPr marL="0" indent="0" algn="ctr">
              <a:buNone/>
              <a:defRPr sz="1400" b="1" i="0">
                <a:solidFill>
                  <a:schemeClr val="bg1"/>
                </a:solidFill>
                <a:latin typeface="Amazon Ember" panose="020B0603020204020204" pitchFamily="34" charset="0"/>
                <a:ea typeface="Amazon Ember" panose="020B0603020204020204" pitchFamily="34" charset="0"/>
                <a:cs typeface="Amazon Ember" panose="020B0603020204020204" pitchFamily="34" charset="0"/>
              </a:defRPr>
            </a:lvl1pPr>
          </a:lstStyle>
          <a:p>
            <a:r>
              <a:rPr lang="en-US" dirty="0"/>
              <a:t>Insert Photo Here</a:t>
            </a:r>
          </a:p>
        </p:txBody>
      </p:sp>
      <p:pic>
        <p:nvPicPr>
          <p:cNvPr id="8" name="Picture 7" descr="Logo&#10;&#10;Description automatically generated">
            <a:extLst>
              <a:ext uri="{FF2B5EF4-FFF2-40B4-BE49-F238E27FC236}">
                <a16:creationId xmlns:a16="http://schemas.microsoft.com/office/drawing/2014/main" id="{CE8BEC5F-0492-6646-8B2C-954D4785ADE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3383" y="6396350"/>
            <a:ext cx="492539" cy="295523"/>
          </a:xfrm>
          <a:prstGeom prst="rect">
            <a:avLst/>
          </a:prstGeom>
        </p:spPr>
      </p:pic>
    </p:spTree>
    <p:extLst>
      <p:ext uri="{BB962C8B-B14F-4D97-AF65-F5344CB8AC3E}">
        <p14:creationId xmlns:p14="http://schemas.microsoft.com/office/powerpoint/2010/main" val="1147267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9.xml><?xml version="1.0" encoding="utf-8"?>
<p:sldLayout xmlns:a="http://schemas.openxmlformats.org/drawingml/2006/main" xmlns:r="http://schemas.openxmlformats.org/officeDocument/2006/relationships" xmlns:p="http://schemas.openxmlformats.org/presentationml/2006/main" preserve="1" userDrawn="1">
  <p:cSld name="10_Content">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6A2790DB-29F2-974D-B10F-5D3989DFE4E7}"/>
              </a:ext>
            </a:extLst>
          </p:cNvPr>
          <p:cNvSpPr/>
          <p:nvPr userDrawn="1"/>
        </p:nvSpPr>
        <p:spPr>
          <a:xfrm>
            <a:off x="758757" y="6372701"/>
            <a:ext cx="10875524" cy="278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Background pattern&#10;&#10;Description automatically generated">
            <a:extLst>
              <a:ext uri="{FF2B5EF4-FFF2-40B4-BE49-F238E27FC236}">
                <a16:creationId xmlns:a16="http://schemas.microsoft.com/office/drawing/2014/main" id="{4C82819E-1A9F-6349-88F8-9A12161D799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648700"/>
            <a:ext cx="8647889" cy="4209300"/>
          </a:xfrm>
          <a:prstGeom prst="rect">
            <a:avLst/>
          </a:prstGeom>
        </p:spPr>
      </p:pic>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5323696" cy="1176201"/>
          </a:xfrm>
        </p:spPr>
        <p:txBody>
          <a:bodyPr lIns="0" anchor="t">
            <a:noAutofit/>
          </a:bodyPr>
          <a:lstStyle/>
          <a:p>
            <a:r>
              <a:rPr lang="en-US" dirty="0"/>
              <a:t>Slide title </a:t>
            </a:r>
            <a:r>
              <a:rPr lang="en-US" dirty="0" err="1"/>
              <a:t>loremer</a:t>
            </a:r>
            <a:r>
              <a:rPr lang="en-US" dirty="0"/>
              <a:t> ipsum dolor sit</a:t>
            </a:r>
          </a:p>
        </p:txBody>
      </p:sp>
      <p:sp>
        <p:nvSpPr>
          <p:cNvPr id="3" name="Content Placeholder 2">
            <a:extLst>
              <a:ext uri="{FF2B5EF4-FFF2-40B4-BE49-F238E27FC236}">
                <a16:creationId xmlns:a16="http://schemas.microsoft.com/office/drawing/2014/main" id="{A454AB9C-250C-204A-8EA3-E7478BBCC67A}"/>
              </a:ext>
            </a:extLst>
          </p:cNvPr>
          <p:cNvSpPr>
            <a:spLocks noGrp="1"/>
          </p:cNvSpPr>
          <p:nvPr>
            <p:ph idx="1" hasCustomPrompt="1"/>
          </p:nvPr>
        </p:nvSpPr>
        <p:spPr>
          <a:xfrm>
            <a:off x="662423" y="2971729"/>
            <a:ext cx="5309549" cy="1151731"/>
          </a:xfrm>
        </p:spPr>
        <p:txBody>
          <a:bodyPr lIns="0">
            <a:noAutofit/>
          </a:bodyPr>
          <a:lstStyle>
            <a:lvl1pPr marL="0" indent="0">
              <a:lnSpc>
                <a:spcPct val="113000"/>
              </a:lnSpc>
              <a:buNone/>
              <a:defRPr lang="en-US" sz="1400" smtClean="0">
                <a:effectLst/>
              </a:defRPr>
            </a:lvl1pPr>
            <a:lvl2pPr marL="457200" indent="0">
              <a:buNone/>
              <a:defRPr sz="1400"/>
            </a:lvl2pPr>
            <a:lvl3pPr marL="914400" indent="0">
              <a:buNone/>
              <a:defRPr sz="1400"/>
            </a:lvl3pPr>
            <a:lvl4pPr marL="1371600" indent="0">
              <a:buNone/>
              <a:defRPr sz="1400"/>
            </a:lvl4pPr>
            <a:lvl5pPr marL="1828800" indent="0">
              <a:buNone/>
              <a:defRPr sz="1400"/>
            </a:lvl5pPr>
          </a:lstStyle>
          <a:p>
            <a:r>
              <a:rPr lang="en-US" dirty="0" err="1">
                <a:solidFill>
                  <a:srgbClr val="111623"/>
                </a:solidFill>
                <a:effectLst/>
                <a:latin typeface="Amazon Ember Light" panose="020B0403020204020204" pitchFamily="34" charset="0"/>
              </a:rPr>
              <a:t>Turpis</a:t>
            </a:r>
            <a:r>
              <a:rPr lang="en-US" dirty="0">
                <a:solidFill>
                  <a:srgbClr val="111623"/>
                </a:solidFill>
                <a:effectLst/>
                <a:latin typeface="Amazon Ember Light" panose="020B0403020204020204" pitchFamily="34" charset="0"/>
              </a:rPr>
              <a:t> parturient nostra </a:t>
            </a:r>
            <a:r>
              <a:rPr lang="en-US" dirty="0" err="1">
                <a:solidFill>
                  <a:srgbClr val="111623"/>
                </a:solidFill>
                <a:effectLst/>
                <a:latin typeface="Amazon Ember Light" panose="020B0403020204020204" pitchFamily="34" charset="0"/>
              </a:rPr>
              <a:t>hac</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adipiscing</a:t>
            </a:r>
            <a:r>
              <a:rPr lang="en-US" dirty="0">
                <a:solidFill>
                  <a:srgbClr val="111623"/>
                </a:solidFill>
                <a:effectLst/>
                <a:latin typeface="Amazon Ember Light" panose="020B0403020204020204" pitchFamily="34" charset="0"/>
              </a:rPr>
              <a:t> vestibulum a </a:t>
            </a:r>
            <a:r>
              <a:rPr lang="en-US" dirty="0" err="1">
                <a:solidFill>
                  <a:srgbClr val="111623"/>
                </a:solidFill>
                <a:effectLst/>
                <a:latin typeface="Amazon Ember Light" panose="020B0403020204020204" pitchFamily="34" charset="0"/>
              </a:rPr>
              <a:t>egestas</a:t>
            </a:r>
            <a:r>
              <a:rPr lang="en-US" dirty="0">
                <a:solidFill>
                  <a:srgbClr val="111623"/>
                </a:solidFill>
                <a:effectLst/>
                <a:latin typeface="Amazon Ember Light" panose="020B0403020204020204" pitchFamily="34" charset="0"/>
              </a:rPr>
              <a:t> a </a:t>
            </a:r>
            <a:r>
              <a:rPr lang="en-US" dirty="0" err="1">
                <a:solidFill>
                  <a:srgbClr val="111623"/>
                </a:solidFill>
                <a:effectLst/>
                <a:latin typeface="Amazon Ember Light" panose="020B0403020204020204" pitchFamily="34" charset="0"/>
              </a:rPr>
              <a:t>himenaeos</a:t>
            </a:r>
            <a:r>
              <a:rPr lang="en-US" dirty="0">
                <a:solidFill>
                  <a:srgbClr val="111623"/>
                </a:solidFill>
                <a:effectLst/>
                <a:latin typeface="Amazon Ember Light" panose="020B0403020204020204" pitchFamily="34" charset="0"/>
              </a:rPr>
              <a:t> non </a:t>
            </a:r>
            <a:r>
              <a:rPr lang="en-US" dirty="0" err="1">
                <a:solidFill>
                  <a:srgbClr val="111623"/>
                </a:solidFill>
                <a:effectLst/>
                <a:latin typeface="Amazon Ember Light" panose="020B0403020204020204" pitchFamily="34" charset="0"/>
              </a:rPr>
              <a:t>suscipit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mattis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leo</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neque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suspendisse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venenatis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ullamcorper</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disest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cubilia</a:t>
            </a:r>
            <a:r>
              <a:rPr lang="en-US" dirty="0">
                <a:solidFill>
                  <a:srgbClr val="111623"/>
                </a:solidFill>
                <a:effectLst/>
                <a:latin typeface="Amazon Ember Light" panose="020B0403020204020204" pitchFamily="34" charset="0"/>
              </a:rPr>
              <a:t>.</a:t>
            </a:r>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Text Placeholder 11">
            <a:extLst>
              <a:ext uri="{FF2B5EF4-FFF2-40B4-BE49-F238E27FC236}">
                <a16:creationId xmlns:a16="http://schemas.microsoft.com/office/drawing/2014/main" id="{367E99E3-BC35-4D46-B94A-696AD8357BCE}"/>
              </a:ext>
            </a:extLst>
          </p:cNvPr>
          <p:cNvSpPr>
            <a:spLocks noGrp="1"/>
          </p:cNvSpPr>
          <p:nvPr>
            <p:ph type="body" sz="quarter" idx="15" hasCustomPrompt="1"/>
          </p:nvPr>
        </p:nvSpPr>
        <p:spPr>
          <a:xfrm>
            <a:off x="8050212" y="924437"/>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6" name="Text Placeholder 11">
            <a:extLst>
              <a:ext uri="{FF2B5EF4-FFF2-40B4-BE49-F238E27FC236}">
                <a16:creationId xmlns:a16="http://schemas.microsoft.com/office/drawing/2014/main" id="{EBC13AEB-3169-3D4C-9A41-C1D093BFB651}"/>
              </a:ext>
            </a:extLst>
          </p:cNvPr>
          <p:cNvSpPr>
            <a:spLocks noGrp="1"/>
          </p:cNvSpPr>
          <p:nvPr>
            <p:ph type="body" sz="quarter" idx="17" hasCustomPrompt="1"/>
          </p:nvPr>
        </p:nvSpPr>
        <p:spPr>
          <a:xfrm>
            <a:off x="8050212" y="2743509"/>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8" name="Text Placeholder 11">
            <a:extLst>
              <a:ext uri="{FF2B5EF4-FFF2-40B4-BE49-F238E27FC236}">
                <a16:creationId xmlns:a16="http://schemas.microsoft.com/office/drawing/2014/main" id="{C0476119-73E3-E94F-9020-42E820E2E5E7}"/>
              </a:ext>
            </a:extLst>
          </p:cNvPr>
          <p:cNvSpPr>
            <a:spLocks noGrp="1"/>
          </p:cNvSpPr>
          <p:nvPr>
            <p:ph type="body" sz="quarter" idx="19" hasCustomPrompt="1"/>
          </p:nvPr>
        </p:nvSpPr>
        <p:spPr>
          <a:xfrm>
            <a:off x="8050212" y="4562582"/>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22" name="Text Placeholder 21">
            <a:extLst>
              <a:ext uri="{FF2B5EF4-FFF2-40B4-BE49-F238E27FC236}">
                <a16:creationId xmlns:a16="http://schemas.microsoft.com/office/drawing/2014/main" id="{DA5312B9-3EB6-6645-AFC5-7A6D14488B55}"/>
              </a:ext>
            </a:extLst>
          </p:cNvPr>
          <p:cNvSpPr>
            <a:spLocks noGrp="1"/>
          </p:cNvSpPr>
          <p:nvPr>
            <p:ph type="body" sz="quarter" idx="21" hasCustomPrompt="1"/>
          </p:nvPr>
        </p:nvSpPr>
        <p:spPr>
          <a:xfrm>
            <a:off x="8060988" y="1286148"/>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3" name="Text Placeholder 21">
            <a:extLst>
              <a:ext uri="{FF2B5EF4-FFF2-40B4-BE49-F238E27FC236}">
                <a16:creationId xmlns:a16="http://schemas.microsoft.com/office/drawing/2014/main" id="{1CFE1493-1EE3-DB48-A514-434B4A68D677}"/>
              </a:ext>
            </a:extLst>
          </p:cNvPr>
          <p:cNvSpPr>
            <a:spLocks noGrp="1"/>
          </p:cNvSpPr>
          <p:nvPr>
            <p:ph type="body" sz="quarter" idx="22" hasCustomPrompt="1"/>
          </p:nvPr>
        </p:nvSpPr>
        <p:spPr>
          <a:xfrm>
            <a:off x="8051260" y="3124675"/>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4" name="Text Placeholder 21">
            <a:extLst>
              <a:ext uri="{FF2B5EF4-FFF2-40B4-BE49-F238E27FC236}">
                <a16:creationId xmlns:a16="http://schemas.microsoft.com/office/drawing/2014/main" id="{DB408E89-7CF3-0B4B-AFB2-302661A2F36E}"/>
              </a:ext>
            </a:extLst>
          </p:cNvPr>
          <p:cNvSpPr>
            <a:spLocks noGrp="1"/>
          </p:cNvSpPr>
          <p:nvPr>
            <p:ph type="body" sz="quarter" idx="23" hasCustomPrompt="1"/>
          </p:nvPr>
        </p:nvSpPr>
        <p:spPr>
          <a:xfrm>
            <a:off x="8051260" y="4924292"/>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pic>
        <p:nvPicPr>
          <p:cNvPr id="19" name="Picture 18" descr="Logo&#10;&#10;Description automatically generated">
            <a:extLst>
              <a:ext uri="{FF2B5EF4-FFF2-40B4-BE49-F238E27FC236}">
                <a16:creationId xmlns:a16="http://schemas.microsoft.com/office/drawing/2014/main" id="{376CAFF8-CA0C-574E-B4F5-15E03AD2D6E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396350"/>
            <a:ext cx="492539" cy="295523"/>
          </a:xfrm>
          <a:prstGeom prst="rect">
            <a:avLst/>
          </a:prstGeom>
        </p:spPr>
      </p:pic>
      <p:sp>
        <p:nvSpPr>
          <p:cNvPr id="15" name="Text Placeholder 5">
            <a:extLst>
              <a:ext uri="{FF2B5EF4-FFF2-40B4-BE49-F238E27FC236}">
                <a16:creationId xmlns:a16="http://schemas.microsoft.com/office/drawing/2014/main" id="{FC8DE2DC-F822-4E4E-8438-33EA939771E5}"/>
              </a:ext>
            </a:extLst>
          </p:cNvPr>
          <p:cNvSpPr txBox="1">
            <a:spLocks/>
          </p:cNvSpPr>
          <p:nvPr userDrawn="1"/>
        </p:nvSpPr>
        <p:spPr>
          <a:xfrm>
            <a:off x="855663" y="6376988"/>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2023,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37273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0.xml><?xml version="1.0" encoding="utf-8"?>
<p:sldLayout xmlns:a="http://schemas.openxmlformats.org/drawingml/2006/main" xmlns:r="http://schemas.openxmlformats.org/officeDocument/2006/relationships" xmlns:p="http://schemas.openxmlformats.org/presentationml/2006/main" preserve="1" userDrawn="1">
  <p:cSld name="11_Content">
    <p:spTree>
      <p:nvGrpSpPr>
        <p:cNvPr id="1" name=""/>
        <p:cNvGrpSpPr/>
        <p:nvPr/>
      </p:nvGrpSpPr>
      <p:grpSpPr>
        <a:xfrm>
          <a:off x="0" y="0"/>
          <a:ext cx="0" cy="0"/>
          <a:chOff x="0" y="0"/>
          <a:chExt cx="0" cy="0"/>
        </a:xfrm>
      </p:grpSpPr>
      <p:pic>
        <p:nvPicPr>
          <p:cNvPr id="26" name="Picture 25" descr="Background pattern&#10;&#10;Description automatically generated">
            <a:extLst>
              <a:ext uri="{FF2B5EF4-FFF2-40B4-BE49-F238E27FC236}">
                <a16:creationId xmlns:a16="http://schemas.microsoft.com/office/drawing/2014/main" id="{4C82819E-1A9F-6349-88F8-9A12161D799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4937370" y="-2"/>
            <a:ext cx="7254629" cy="3531141"/>
          </a:xfrm>
          <a:prstGeom prst="rect">
            <a:avLst/>
          </a:prstGeom>
        </p:spPr>
      </p:pic>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5323696" cy="1176201"/>
          </a:xfrm>
        </p:spPr>
        <p:txBody>
          <a:bodyPr lIns="0" anchor="t">
            <a:noAutofit/>
          </a:bodyPr>
          <a:lstStyle/>
          <a:p>
            <a:r>
              <a:rPr lang="en-US" dirty="0"/>
              <a:t>Slide title </a:t>
            </a:r>
            <a:r>
              <a:rPr lang="en-US" dirty="0" err="1"/>
              <a:t>loremer</a:t>
            </a:r>
            <a:r>
              <a:rPr lang="en-US" dirty="0"/>
              <a:t> ipsum dolor sit</a:t>
            </a:r>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Text Placeholder 11">
            <a:extLst>
              <a:ext uri="{FF2B5EF4-FFF2-40B4-BE49-F238E27FC236}">
                <a16:creationId xmlns:a16="http://schemas.microsoft.com/office/drawing/2014/main" id="{367E99E3-BC35-4D46-B94A-696AD8357BCE}"/>
              </a:ext>
            </a:extLst>
          </p:cNvPr>
          <p:cNvSpPr>
            <a:spLocks noGrp="1"/>
          </p:cNvSpPr>
          <p:nvPr>
            <p:ph type="body" sz="quarter" idx="15" hasCustomPrompt="1"/>
          </p:nvPr>
        </p:nvSpPr>
        <p:spPr>
          <a:xfrm>
            <a:off x="655146" y="3846520"/>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6" name="Text Placeholder 11">
            <a:extLst>
              <a:ext uri="{FF2B5EF4-FFF2-40B4-BE49-F238E27FC236}">
                <a16:creationId xmlns:a16="http://schemas.microsoft.com/office/drawing/2014/main" id="{EBC13AEB-3169-3D4C-9A41-C1D093BFB651}"/>
              </a:ext>
            </a:extLst>
          </p:cNvPr>
          <p:cNvSpPr>
            <a:spLocks noGrp="1"/>
          </p:cNvSpPr>
          <p:nvPr>
            <p:ph type="body" sz="quarter" idx="17" hasCustomPrompt="1"/>
          </p:nvPr>
        </p:nvSpPr>
        <p:spPr>
          <a:xfrm>
            <a:off x="4355971" y="3832702"/>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8" name="Text Placeholder 11">
            <a:extLst>
              <a:ext uri="{FF2B5EF4-FFF2-40B4-BE49-F238E27FC236}">
                <a16:creationId xmlns:a16="http://schemas.microsoft.com/office/drawing/2014/main" id="{C0476119-73E3-E94F-9020-42E820E2E5E7}"/>
              </a:ext>
            </a:extLst>
          </p:cNvPr>
          <p:cNvSpPr>
            <a:spLocks noGrp="1"/>
          </p:cNvSpPr>
          <p:nvPr>
            <p:ph type="body" sz="quarter" idx="19" hasCustomPrompt="1"/>
          </p:nvPr>
        </p:nvSpPr>
        <p:spPr>
          <a:xfrm>
            <a:off x="8050212" y="3832702"/>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22" name="Text Placeholder 21">
            <a:extLst>
              <a:ext uri="{FF2B5EF4-FFF2-40B4-BE49-F238E27FC236}">
                <a16:creationId xmlns:a16="http://schemas.microsoft.com/office/drawing/2014/main" id="{DA5312B9-3EB6-6645-AFC5-7A6D14488B55}"/>
              </a:ext>
            </a:extLst>
          </p:cNvPr>
          <p:cNvSpPr>
            <a:spLocks noGrp="1"/>
          </p:cNvSpPr>
          <p:nvPr>
            <p:ph type="body" sz="quarter" idx="21" hasCustomPrompt="1"/>
          </p:nvPr>
        </p:nvSpPr>
        <p:spPr>
          <a:xfrm>
            <a:off x="665922" y="4208231"/>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3" name="Text Placeholder 21">
            <a:extLst>
              <a:ext uri="{FF2B5EF4-FFF2-40B4-BE49-F238E27FC236}">
                <a16:creationId xmlns:a16="http://schemas.microsoft.com/office/drawing/2014/main" id="{1CFE1493-1EE3-DB48-A514-434B4A68D677}"/>
              </a:ext>
            </a:extLst>
          </p:cNvPr>
          <p:cNvSpPr>
            <a:spLocks noGrp="1"/>
          </p:cNvSpPr>
          <p:nvPr>
            <p:ph type="body" sz="quarter" idx="22" hasCustomPrompt="1"/>
          </p:nvPr>
        </p:nvSpPr>
        <p:spPr>
          <a:xfrm>
            <a:off x="4357019" y="4213868"/>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4" name="Text Placeholder 21">
            <a:extLst>
              <a:ext uri="{FF2B5EF4-FFF2-40B4-BE49-F238E27FC236}">
                <a16:creationId xmlns:a16="http://schemas.microsoft.com/office/drawing/2014/main" id="{DB408E89-7CF3-0B4B-AFB2-302661A2F36E}"/>
              </a:ext>
            </a:extLst>
          </p:cNvPr>
          <p:cNvSpPr>
            <a:spLocks noGrp="1"/>
          </p:cNvSpPr>
          <p:nvPr>
            <p:ph type="body" sz="quarter" idx="23" hasCustomPrompt="1"/>
          </p:nvPr>
        </p:nvSpPr>
        <p:spPr>
          <a:xfrm>
            <a:off x="8051260" y="4194180"/>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pic>
        <p:nvPicPr>
          <p:cNvPr id="14" name="Picture 13" descr="Logo&#10;&#10;Description automatically generated">
            <a:extLst>
              <a:ext uri="{FF2B5EF4-FFF2-40B4-BE49-F238E27FC236}">
                <a16:creationId xmlns:a16="http://schemas.microsoft.com/office/drawing/2014/main" id="{601A3916-2FF4-7D4A-A63A-640C923E04F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396350"/>
            <a:ext cx="492539" cy="295523"/>
          </a:xfrm>
          <a:prstGeom prst="rect">
            <a:avLst/>
          </a:prstGeom>
        </p:spPr>
      </p:pic>
    </p:spTree>
    <p:extLst>
      <p:ext uri="{BB962C8B-B14F-4D97-AF65-F5344CB8AC3E}">
        <p14:creationId xmlns:p14="http://schemas.microsoft.com/office/powerpoint/2010/main" val="265029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1.xml><?xml version="1.0" encoding="utf-8"?>
<p:sldLayout xmlns:a="http://schemas.openxmlformats.org/drawingml/2006/main" xmlns:r="http://schemas.openxmlformats.org/officeDocument/2006/relationships" xmlns:p="http://schemas.openxmlformats.org/presentationml/2006/main" preserve="1" userDrawn="1">
  <p:cSld name="14_Content">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6A2790DB-29F2-974D-B10F-5D3989DFE4E7}"/>
              </a:ext>
            </a:extLst>
          </p:cNvPr>
          <p:cNvSpPr/>
          <p:nvPr userDrawn="1"/>
        </p:nvSpPr>
        <p:spPr>
          <a:xfrm>
            <a:off x="758757" y="6372701"/>
            <a:ext cx="10875524" cy="278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Background pattern&#10;&#10;Description automatically generated">
            <a:extLst>
              <a:ext uri="{FF2B5EF4-FFF2-40B4-BE49-F238E27FC236}">
                <a16:creationId xmlns:a16="http://schemas.microsoft.com/office/drawing/2014/main" id="{4C82819E-1A9F-6349-88F8-9A12161D799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648700"/>
            <a:ext cx="8647889" cy="4209300"/>
          </a:xfrm>
          <a:prstGeom prst="rect">
            <a:avLst/>
          </a:prstGeom>
        </p:spPr>
      </p:pic>
      <p:sp>
        <p:nvSpPr>
          <p:cNvPr id="2" name="Title 1">
            <a:extLst>
              <a:ext uri="{FF2B5EF4-FFF2-40B4-BE49-F238E27FC236}">
                <a16:creationId xmlns:a16="http://schemas.microsoft.com/office/drawing/2014/main" id="{5BFDF523-11D8-5B47-AD5E-0CC80F8AD79B}"/>
              </a:ext>
            </a:extLst>
          </p:cNvPr>
          <p:cNvSpPr>
            <a:spLocks noGrp="1"/>
          </p:cNvSpPr>
          <p:nvPr>
            <p:ph type="title" hasCustomPrompt="1"/>
          </p:nvPr>
        </p:nvSpPr>
        <p:spPr>
          <a:xfrm>
            <a:off x="658004" y="1493584"/>
            <a:ext cx="5323696" cy="1176201"/>
          </a:xfrm>
        </p:spPr>
        <p:txBody>
          <a:bodyPr lIns="0" anchor="t">
            <a:noAutofit/>
          </a:bodyPr>
          <a:lstStyle/>
          <a:p>
            <a:r>
              <a:rPr lang="en-US" dirty="0"/>
              <a:t>Slide title </a:t>
            </a:r>
            <a:r>
              <a:rPr lang="en-US" dirty="0" err="1"/>
              <a:t>loremer</a:t>
            </a:r>
            <a:r>
              <a:rPr lang="en-US" dirty="0"/>
              <a:t> ipsum dolor sit</a:t>
            </a:r>
          </a:p>
        </p:txBody>
      </p:sp>
      <p:sp>
        <p:nvSpPr>
          <p:cNvPr id="3" name="Content Placeholder 2">
            <a:extLst>
              <a:ext uri="{FF2B5EF4-FFF2-40B4-BE49-F238E27FC236}">
                <a16:creationId xmlns:a16="http://schemas.microsoft.com/office/drawing/2014/main" id="{A454AB9C-250C-204A-8EA3-E7478BBCC67A}"/>
              </a:ext>
            </a:extLst>
          </p:cNvPr>
          <p:cNvSpPr>
            <a:spLocks noGrp="1"/>
          </p:cNvSpPr>
          <p:nvPr>
            <p:ph idx="1" hasCustomPrompt="1"/>
          </p:nvPr>
        </p:nvSpPr>
        <p:spPr>
          <a:xfrm>
            <a:off x="662423" y="2971729"/>
            <a:ext cx="5309549" cy="1151731"/>
          </a:xfrm>
        </p:spPr>
        <p:txBody>
          <a:bodyPr lIns="0">
            <a:noAutofit/>
          </a:bodyPr>
          <a:lstStyle>
            <a:lvl1pPr marL="0" indent="0">
              <a:lnSpc>
                <a:spcPct val="113000"/>
              </a:lnSpc>
              <a:buNone/>
              <a:defRPr lang="en-US" sz="1400" smtClean="0">
                <a:effectLst/>
              </a:defRPr>
            </a:lvl1pPr>
            <a:lvl2pPr marL="457200" indent="0">
              <a:buNone/>
              <a:defRPr sz="1400"/>
            </a:lvl2pPr>
            <a:lvl3pPr marL="914400" indent="0">
              <a:buNone/>
              <a:defRPr sz="1400"/>
            </a:lvl3pPr>
            <a:lvl4pPr marL="1371600" indent="0">
              <a:buNone/>
              <a:defRPr sz="1400"/>
            </a:lvl4pPr>
            <a:lvl5pPr marL="1828800" indent="0">
              <a:buNone/>
              <a:defRPr sz="1400"/>
            </a:lvl5pPr>
          </a:lstStyle>
          <a:p>
            <a:r>
              <a:rPr lang="en-US" dirty="0" err="1">
                <a:solidFill>
                  <a:srgbClr val="111623"/>
                </a:solidFill>
                <a:effectLst/>
                <a:latin typeface="Amazon Ember Light" panose="020B0403020204020204" pitchFamily="34" charset="0"/>
              </a:rPr>
              <a:t>Turpis</a:t>
            </a:r>
            <a:r>
              <a:rPr lang="en-US" dirty="0">
                <a:solidFill>
                  <a:srgbClr val="111623"/>
                </a:solidFill>
                <a:effectLst/>
                <a:latin typeface="Amazon Ember Light" panose="020B0403020204020204" pitchFamily="34" charset="0"/>
              </a:rPr>
              <a:t> parturient nostra </a:t>
            </a:r>
            <a:r>
              <a:rPr lang="en-US" dirty="0" err="1">
                <a:solidFill>
                  <a:srgbClr val="111623"/>
                </a:solidFill>
                <a:effectLst/>
                <a:latin typeface="Amazon Ember Light" panose="020B0403020204020204" pitchFamily="34" charset="0"/>
              </a:rPr>
              <a:t>hac</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adipiscing</a:t>
            </a:r>
            <a:r>
              <a:rPr lang="en-US" dirty="0">
                <a:solidFill>
                  <a:srgbClr val="111623"/>
                </a:solidFill>
                <a:effectLst/>
                <a:latin typeface="Amazon Ember Light" panose="020B0403020204020204" pitchFamily="34" charset="0"/>
              </a:rPr>
              <a:t> vestibulum a </a:t>
            </a:r>
            <a:r>
              <a:rPr lang="en-US" dirty="0" err="1">
                <a:solidFill>
                  <a:srgbClr val="111623"/>
                </a:solidFill>
                <a:effectLst/>
                <a:latin typeface="Amazon Ember Light" panose="020B0403020204020204" pitchFamily="34" charset="0"/>
              </a:rPr>
              <a:t>egestas</a:t>
            </a:r>
            <a:r>
              <a:rPr lang="en-US" dirty="0">
                <a:solidFill>
                  <a:srgbClr val="111623"/>
                </a:solidFill>
                <a:effectLst/>
                <a:latin typeface="Amazon Ember Light" panose="020B0403020204020204" pitchFamily="34" charset="0"/>
              </a:rPr>
              <a:t> a </a:t>
            </a:r>
            <a:r>
              <a:rPr lang="en-US" dirty="0" err="1">
                <a:solidFill>
                  <a:srgbClr val="111623"/>
                </a:solidFill>
                <a:effectLst/>
                <a:latin typeface="Amazon Ember Light" panose="020B0403020204020204" pitchFamily="34" charset="0"/>
              </a:rPr>
              <a:t>himenaeos</a:t>
            </a:r>
            <a:r>
              <a:rPr lang="en-US" dirty="0">
                <a:solidFill>
                  <a:srgbClr val="111623"/>
                </a:solidFill>
                <a:effectLst/>
                <a:latin typeface="Amazon Ember Light" panose="020B0403020204020204" pitchFamily="34" charset="0"/>
              </a:rPr>
              <a:t> non </a:t>
            </a:r>
            <a:r>
              <a:rPr lang="en-US" dirty="0" err="1">
                <a:solidFill>
                  <a:srgbClr val="111623"/>
                </a:solidFill>
                <a:effectLst/>
                <a:latin typeface="Amazon Ember Light" panose="020B0403020204020204" pitchFamily="34" charset="0"/>
              </a:rPr>
              <a:t>suscipit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mattis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leo</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neque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suspendisse</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venenatis</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ullamcorper</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disest</a:t>
            </a:r>
            <a:r>
              <a:rPr lang="en-US" dirty="0">
                <a:solidFill>
                  <a:srgbClr val="111623"/>
                </a:solidFill>
                <a:effectLst/>
                <a:latin typeface="Amazon Ember Light" panose="020B0403020204020204" pitchFamily="34" charset="0"/>
              </a:rPr>
              <a:t> </a:t>
            </a:r>
            <a:r>
              <a:rPr lang="en-US" dirty="0" err="1">
                <a:solidFill>
                  <a:srgbClr val="111623"/>
                </a:solidFill>
                <a:effectLst/>
                <a:latin typeface="Amazon Ember Light" panose="020B0403020204020204" pitchFamily="34" charset="0"/>
              </a:rPr>
              <a:t>cubilia</a:t>
            </a:r>
            <a:r>
              <a:rPr lang="en-US" dirty="0">
                <a:solidFill>
                  <a:srgbClr val="111623"/>
                </a:solidFill>
                <a:effectLst/>
                <a:latin typeface="Amazon Ember Light" panose="020B0403020204020204" pitchFamily="34" charset="0"/>
              </a:rPr>
              <a:t>.</a:t>
            </a:r>
          </a:p>
        </p:txBody>
      </p:sp>
      <p:sp>
        <p:nvSpPr>
          <p:cNvPr id="5" name="Text Placeholder 4">
            <a:extLst>
              <a:ext uri="{FF2B5EF4-FFF2-40B4-BE49-F238E27FC236}">
                <a16:creationId xmlns:a16="http://schemas.microsoft.com/office/drawing/2014/main" id="{FAA090AF-477E-9E48-BC33-53214510535F}"/>
              </a:ext>
            </a:extLst>
          </p:cNvPr>
          <p:cNvSpPr>
            <a:spLocks noGrp="1"/>
          </p:cNvSpPr>
          <p:nvPr>
            <p:ph type="body" sz="quarter" idx="13" hasCustomPrompt="1"/>
          </p:nvPr>
        </p:nvSpPr>
        <p:spPr>
          <a:xfrm>
            <a:off x="657257" y="924940"/>
            <a:ext cx="4405312" cy="266700"/>
          </a:xfrm>
        </p:spPr>
        <p:txBody>
          <a:bodyPr lIns="0">
            <a:noAutofit/>
          </a:bodyPr>
          <a:lstStyle>
            <a:lvl1pPr marL="0" indent="0">
              <a:spcBef>
                <a:spcPts val="0"/>
              </a:spcBef>
              <a:buNone/>
              <a:defRPr sz="1300" b="1" i="0">
                <a:solidFill>
                  <a:schemeClr val="accent1"/>
                </a:solidFill>
                <a:latin typeface="Amazon Ember" panose="020B0603020204020204" pitchFamily="34" charset="0"/>
                <a:ea typeface="Amazon Ember" panose="020B0603020204020204" pitchFamily="34" charset="0"/>
                <a:cs typeface="Amazon Ember" panose="020B06030202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name lorem ipsum </a:t>
            </a:r>
          </a:p>
        </p:txBody>
      </p:sp>
      <p:sp>
        <p:nvSpPr>
          <p:cNvPr id="12" name="Text Placeholder 11">
            <a:extLst>
              <a:ext uri="{FF2B5EF4-FFF2-40B4-BE49-F238E27FC236}">
                <a16:creationId xmlns:a16="http://schemas.microsoft.com/office/drawing/2014/main" id="{367E99E3-BC35-4D46-B94A-696AD8357BCE}"/>
              </a:ext>
            </a:extLst>
          </p:cNvPr>
          <p:cNvSpPr>
            <a:spLocks noGrp="1"/>
          </p:cNvSpPr>
          <p:nvPr>
            <p:ph type="body" sz="quarter" idx="15" hasCustomPrompt="1"/>
          </p:nvPr>
        </p:nvSpPr>
        <p:spPr>
          <a:xfrm>
            <a:off x="8050212" y="924437"/>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6" name="Text Placeholder 11">
            <a:extLst>
              <a:ext uri="{FF2B5EF4-FFF2-40B4-BE49-F238E27FC236}">
                <a16:creationId xmlns:a16="http://schemas.microsoft.com/office/drawing/2014/main" id="{EBC13AEB-3169-3D4C-9A41-C1D093BFB651}"/>
              </a:ext>
            </a:extLst>
          </p:cNvPr>
          <p:cNvSpPr>
            <a:spLocks noGrp="1"/>
          </p:cNvSpPr>
          <p:nvPr>
            <p:ph type="body" sz="quarter" idx="17" hasCustomPrompt="1"/>
          </p:nvPr>
        </p:nvSpPr>
        <p:spPr>
          <a:xfrm>
            <a:off x="8050212" y="2743509"/>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18" name="Text Placeholder 11">
            <a:extLst>
              <a:ext uri="{FF2B5EF4-FFF2-40B4-BE49-F238E27FC236}">
                <a16:creationId xmlns:a16="http://schemas.microsoft.com/office/drawing/2014/main" id="{C0476119-73E3-E94F-9020-42E820E2E5E7}"/>
              </a:ext>
            </a:extLst>
          </p:cNvPr>
          <p:cNvSpPr>
            <a:spLocks noGrp="1"/>
          </p:cNvSpPr>
          <p:nvPr>
            <p:ph type="body" sz="quarter" idx="19" hasCustomPrompt="1"/>
          </p:nvPr>
        </p:nvSpPr>
        <p:spPr>
          <a:xfrm>
            <a:off x="8050212" y="4562582"/>
            <a:ext cx="3254375" cy="361478"/>
          </a:xfrm>
        </p:spPr>
        <p:txBody>
          <a:bodyPr lIns="0">
            <a:noAutofit/>
          </a:bodyPr>
          <a:lstStyle>
            <a:lvl1pPr marL="0" indent="0">
              <a:buNone/>
              <a:defRPr sz="1800" b="1" i="0">
                <a:solidFill>
                  <a:schemeClr val="accent2"/>
                </a:solidFill>
                <a:latin typeface="Amazon Ember" panose="020B0603020204020204" pitchFamily="34" charset="0"/>
                <a:ea typeface="Amazon Ember" panose="020B0603020204020204" pitchFamily="34" charset="0"/>
                <a:cs typeface="Amazon Ember" panose="020B0603020204020204" pitchFamily="34" charset="0"/>
              </a:defRPr>
            </a:lvl1pPr>
          </a:lstStyle>
          <a:p>
            <a:pPr lvl="0"/>
            <a:r>
              <a:rPr lang="en-US" dirty="0"/>
              <a:t>Lorem ipsum dolor sit</a:t>
            </a:r>
          </a:p>
        </p:txBody>
      </p:sp>
      <p:sp>
        <p:nvSpPr>
          <p:cNvPr id="22" name="Text Placeholder 21">
            <a:extLst>
              <a:ext uri="{FF2B5EF4-FFF2-40B4-BE49-F238E27FC236}">
                <a16:creationId xmlns:a16="http://schemas.microsoft.com/office/drawing/2014/main" id="{DA5312B9-3EB6-6645-AFC5-7A6D14488B55}"/>
              </a:ext>
            </a:extLst>
          </p:cNvPr>
          <p:cNvSpPr>
            <a:spLocks noGrp="1"/>
          </p:cNvSpPr>
          <p:nvPr>
            <p:ph type="body" sz="quarter" idx="21" hasCustomPrompt="1"/>
          </p:nvPr>
        </p:nvSpPr>
        <p:spPr>
          <a:xfrm>
            <a:off x="8060988" y="1286148"/>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3" name="Text Placeholder 21">
            <a:extLst>
              <a:ext uri="{FF2B5EF4-FFF2-40B4-BE49-F238E27FC236}">
                <a16:creationId xmlns:a16="http://schemas.microsoft.com/office/drawing/2014/main" id="{1CFE1493-1EE3-DB48-A514-434B4A68D677}"/>
              </a:ext>
            </a:extLst>
          </p:cNvPr>
          <p:cNvSpPr>
            <a:spLocks noGrp="1"/>
          </p:cNvSpPr>
          <p:nvPr>
            <p:ph type="body" sz="quarter" idx="22" hasCustomPrompt="1"/>
          </p:nvPr>
        </p:nvSpPr>
        <p:spPr>
          <a:xfrm>
            <a:off x="8051260" y="3124675"/>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sp>
        <p:nvSpPr>
          <p:cNvPr id="24" name="Text Placeholder 21">
            <a:extLst>
              <a:ext uri="{FF2B5EF4-FFF2-40B4-BE49-F238E27FC236}">
                <a16:creationId xmlns:a16="http://schemas.microsoft.com/office/drawing/2014/main" id="{DB408E89-7CF3-0B4B-AFB2-302661A2F36E}"/>
              </a:ext>
            </a:extLst>
          </p:cNvPr>
          <p:cNvSpPr>
            <a:spLocks noGrp="1"/>
          </p:cNvSpPr>
          <p:nvPr>
            <p:ph type="body" sz="quarter" idx="23" hasCustomPrompt="1"/>
          </p:nvPr>
        </p:nvSpPr>
        <p:spPr>
          <a:xfrm>
            <a:off x="8051260" y="4924292"/>
            <a:ext cx="3254375" cy="1165225"/>
          </a:xfrm>
        </p:spPr>
        <p:txBody>
          <a:bodyPr/>
          <a:lstStyle>
            <a:lvl1pPr>
              <a:lnSpc>
                <a:spcPct val="113000"/>
              </a:lnSpc>
              <a:defRPr sz="1400"/>
            </a:lvl1pPr>
          </a:lstStyle>
          <a:p>
            <a:pPr lvl="0"/>
            <a:r>
              <a:rPr lang="en-US" dirty="0" err="1"/>
              <a:t>Turpis</a:t>
            </a:r>
            <a:r>
              <a:rPr lang="en-US" dirty="0"/>
              <a:t> parturient nostra </a:t>
            </a:r>
            <a:r>
              <a:rPr lang="en-US" dirty="0" err="1"/>
              <a:t>hac</a:t>
            </a:r>
            <a:r>
              <a:rPr lang="en-US" dirty="0"/>
              <a:t> </a:t>
            </a:r>
            <a:r>
              <a:rPr lang="en-US" dirty="0" err="1"/>
              <a:t>adipiscing</a:t>
            </a:r>
            <a:r>
              <a:rPr lang="en-US" dirty="0"/>
              <a:t> vestibulum a </a:t>
            </a:r>
            <a:r>
              <a:rPr lang="en-US" dirty="0" err="1"/>
              <a:t>egestas</a:t>
            </a:r>
            <a:r>
              <a:rPr lang="en-US" dirty="0"/>
              <a:t> a </a:t>
            </a:r>
            <a:r>
              <a:rPr lang="en-US" dirty="0" err="1"/>
              <a:t>himenaeos</a:t>
            </a:r>
            <a:r>
              <a:rPr lang="en-US" dirty="0"/>
              <a:t> non </a:t>
            </a:r>
            <a:r>
              <a:rPr lang="en-US" dirty="0" err="1"/>
              <a:t>suscipit</a:t>
            </a:r>
            <a:r>
              <a:rPr lang="en-US" dirty="0"/>
              <a:t> </a:t>
            </a:r>
            <a:r>
              <a:rPr lang="en-US" dirty="0" err="1"/>
              <a:t>mattis</a:t>
            </a:r>
            <a:r>
              <a:rPr lang="en-US" dirty="0"/>
              <a:t> </a:t>
            </a:r>
            <a:r>
              <a:rPr lang="en-US" dirty="0" err="1"/>
              <a:t>leo</a:t>
            </a:r>
            <a:r>
              <a:rPr lang="en-US" dirty="0"/>
              <a:t> </a:t>
            </a:r>
            <a:r>
              <a:rPr lang="en-US" dirty="0" err="1"/>
              <a:t>neque</a:t>
            </a:r>
            <a:r>
              <a:rPr lang="en-US" dirty="0"/>
              <a:t> </a:t>
            </a:r>
            <a:r>
              <a:rPr lang="en-US" dirty="0" err="1"/>
              <a:t>suspendisse</a:t>
            </a:r>
            <a:r>
              <a:rPr lang="en-US" dirty="0"/>
              <a:t> </a:t>
            </a:r>
            <a:r>
              <a:rPr lang="en-US" dirty="0" err="1"/>
              <a:t>venenatis</a:t>
            </a:r>
            <a:r>
              <a:rPr lang="en-US" dirty="0"/>
              <a:t> </a:t>
            </a:r>
            <a:r>
              <a:rPr lang="en-US" dirty="0" err="1"/>
              <a:t>ullamcorper</a:t>
            </a:r>
            <a:r>
              <a:rPr lang="en-US" dirty="0"/>
              <a:t> dis.</a:t>
            </a:r>
          </a:p>
        </p:txBody>
      </p:sp>
      <p:pic>
        <p:nvPicPr>
          <p:cNvPr id="19" name="Picture 18" descr="Logo&#10;&#10;Description automatically generated">
            <a:extLst>
              <a:ext uri="{FF2B5EF4-FFF2-40B4-BE49-F238E27FC236}">
                <a16:creationId xmlns:a16="http://schemas.microsoft.com/office/drawing/2014/main" id="{376CAFF8-CA0C-574E-B4F5-15E03AD2D6E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3383" y="6396350"/>
            <a:ext cx="492539" cy="295523"/>
          </a:xfrm>
          <a:prstGeom prst="rect">
            <a:avLst/>
          </a:prstGeom>
        </p:spPr>
      </p:pic>
      <p:sp>
        <p:nvSpPr>
          <p:cNvPr id="17" name="Text Placeholder 5">
            <a:extLst>
              <a:ext uri="{FF2B5EF4-FFF2-40B4-BE49-F238E27FC236}">
                <a16:creationId xmlns:a16="http://schemas.microsoft.com/office/drawing/2014/main" id="{14028CD5-6AC7-4AFA-B8AC-E822D68A8EE8}"/>
              </a:ext>
            </a:extLst>
          </p:cNvPr>
          <p:cNvSpPr txBox="1">
            <a:spLocks/>
          </p:cNvSpPr>
          <p:nvPr userDrawn="1"/>
        </p:nvSpPr>
        <p:spPr>
          <a:xfrm>
            <a:off x="839305" y="6400032"/>
            <a:ext cx="5126037" cy="2746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mazon Ember Light" panose="020B0403020204020204" pitchFamily="34" charset="0"/>
                <a:ea typeface="Amazon Ember Light" panose="020B0403020204020204" pitchFamily="34" charset="0"/>
                <a:cs typeface="Amazon Ember Light" panose="020B04030202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x-none" sz="1100" dirty="0">
                <a:solidFill>
                  <a:schemeClr val="bg2">
                    <a:lumMod val="90000"/>
                  </a:schemeClr>
                </a:solidFill>
              </a:rPr>
              <a:t>© 2023, </a:t>
            </a:r>
            <a:r>
              <a:rPr lang="en-US" sz="1100" dirty="0">
                <a:solidFill>
                  <a:schemeClr val="bg2">
                    <a:lumMod val="90000"/>
                  </a:schemeClr>
                </a:solidFill>
              </a:rPr>
              <a:t>Amazon Web Services Inc. or its affiliates.  All rights reserved.</a:t>
            </a:r>
          </a:p>
        </p:txBody>
      </p:sp>
    </p:spTree>
    <p:extLst>
      <p:ext uri="{BB962C8B-B14F-4D97-AF65-F5344CB8AC3E}">
        <p14:creationId xmlns:p14="http://schemas.microsoft.com/office/powerpoint/2010/main" val="16208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86BA1DA-832A-8D49-BF15-9D95BA7476F2}"/>
              </a:ext>
            </a:extLst>
          </p:cNvPr>
          <p:cNvSpPr/>
          <p:nvPr userDrawn="1"/>
        </p:nvSpPr>
        <p:spPr>
          <a:xfrm>
            <a:off x="0" y="-1554"/>
            <a:ext cx="12192000" cy="6858000"/>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rtlCol="0" anchor="ctr"/>
          <a:lstStyle/>
          <a:p>
            <a:pPr algn="ctr"/>
            <a:endParaRPr lang="en-US" dirty="0" err="1">
              <a:solidFill>
                <a:schemeClr val="tx1"/>
              </a:solidFill>
            </a:endParaRPr>
          </a:p>
        </p:txBody>
      </p:sp>
      <p:pic>
        <p:nvPicPr>
          <p:cNvPr id="7" name="Picture 6">
            <a:extLst>
              <a:ext uri="{FF2B5EF4-FFF2-40B4-BE49-F238E27FC236}">
                <a16:creationId xmlns:a16="http://schemas.microsoft.com/office/drawing/2014/main" id="{CE260DE7-04AD-4C12-9D26-5A8DB9DF78C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554"/>
            <a:ext cx="12192000" cy="6858000"/>
          </a:xfrm>
          <a:prstGeom prst="rect">
            <a:avLst/>
          </a:prstGeom>
        </p:spPr>
      </p:pic>
      <p:sp>
        <p:nvSpPr>
          <p:cNvPr id="2" name="Title 1">
            <a:extLst>
              <a:ext uri="{FF2B5EF4-FFF2-40B4-BE49-F238E27FC236}">
                <a16:creationId xmlns:a16="http://schemas.microsoft.com/office/drawing/2014/main" id="{5EFDF3A4-5795-4C3E-A626-E8705501F605}"/>
              </a:ext>
            </a:extLst>
          </p:cNvPr>
          <p:cNvSpPr>
            <a:spLocks noGrp="1"/>
          </p:cNvSpPr>
          <p:nvPr>
            <p:ph type="ctrTitle" hasCustomPrompt="1"/>
          </p:nvPr>
        </p:nvSpPr>
        <p:spPr>
          <a:xfrm>
            <a:off x="609598" y="2026178"/>
            <a:ext cx="6460999" cy="757130"/>
          </a:xfrm>
        </p:spPr>
        <p:txBody>
          <a:bodyPr wrap="square" anchor="t" anchorCtr="0"/>
          <a:lstStyle>
            <a:lvl1pPr algn="l">
              <a:defRPr sz="4800">
                <a:solidFill>
                  <a:schemeClr val="bg1"/>
                </a:solidFill>
              </a:defRPr>
            </a:lvl1pPr>
          </a:lstStyle>
          <a:p>
            <a:r>
              <a:rPr lang="en-US" dirty="0"/>
              <a:t>Enter title</a:t>
            </a:r>
          </a:p>
        </p:txBody>
      </p:sp>
      <p:sp>
        <p:nvSpPr>
          <p:cNvPr id="3" name="Subtitle 2">
            <a:extLst>
              <a:ext uri="{FF2B5EF4-FFF2-40B4-BE49-F238E27FC236}">
                <a16:creationId xmlns:a16="http://schemas.microsoft.com/office/drawing/2014/main" id="{FDAD1914-560C-4D5C-AA3F-8A993D908EC6}"/>
              </a:ext>
            </a:extLst>
          </p:cNvPr>
          <p:cNvSpPr>
            <a:spLocks noGrp="1"/>
          </p:cNvSpPr>
          <p:nvPr>
            <p:ph type="subTitle" idx="1" hasCustomPrompt="1"/>
          </p:nvPr>
        </p:nvSpPr>
        <p:spPr>
          <a:xfrm>
            <a:off x="609598" y="2752725"/>
            <a:ext cx="6460998" cy="535531"/>
          </a:xfrm>
        </p:spPr>
        <p:txBody>
          <a:bodyPr wrap="square"/>
          <a:lstStyle>
            <a:lvl1pPr marL="0" indent="0" algn="l">
              <a:spcAft>
                <a:spcPts val="0"/>
              </a:spcAft>
              <a:buFont typeface="Arial" panose="020B0604020202020204" pitchFamily="34" charset="0"/>
              <a:buNone/>
              <a:defRPr sz="3200" b="0" i="0" cap="none"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a:t>
            </a:r>
          </a:p>
        </p:txBody>
      </p:sp>
      <p:sp>
        <p:nvSpPr>
          <p:cNvPr id="10" name="Text Placeholder 9">
            <a:extLst>
              <a:ext uri="{FF2B5EF4-FFF2-40B4-BE49-F238E27FC236}">
                <a16:creationId xmlns:a16="http://schemas.microsoft.com/office/drawing/2014/main" id="{8235E33B-41A5-4ACB-9AE6-2F3E7CAA4429}"/>
              </a:ext>
            </a:extLst>
          </p:cNvPr>
          <p:cNvSpPr>
            <a:spLocks noGrp="1"/>
          </p:cNvSpPr>
          <p:nvPr>
            <p:ph type="body" sz="quarter" idx="11" hasCustomPrompt="1"/>
          </p:nvPr>
        </p:nvSpPr>
        <p:spPr>
          <a:xfrm>
            <a:off x="609598" y="4349712"/>
            <a:ext cx="3797302" cy="369332"/>
          </a:xfrm>
        </p:spPr>
        <p:txBody>
          <a:bodyPr wrap="square"/>
          <a:lstStyle>
            <a:lvl1pPr marL="0" indent="0">
              <a:spcAft>
                <a:spcPts val="0"/>
              </a:spcAft>
              <a:buNone/>
              <a:defRPr sz="2000" b="0" i="0" cap="none" spc="0" baseline="0">
                <a:solidFill>
                  <a:schemeClr val="bg1"/>
                </a:solidFill>
              </a:defRPr>
            </a:lvl1pPr>
          </a:lstStyle>
          <a:p>
            <a:pPr lvl="0"/>
            <a:r>
              <a:rPr lang="en-US" dirty="0"/>
              <a:t>Speaker name (pronouns)</a:t>
            </a:r>
          </a:p>
        </p:txBody>
      </p:sp>
      <p:sp>
        <p:nvSpPr>
          <p:cNvPr id="12" name="Text Placeholder 11">
            <a:extLst>
              <a:ext uri="{FF2B5EF4-FFF2-40B4-BE49-F238E27FC236}">
                <a16:creationId xmlns:a16="http://schemas.microsoft.com/office/drawing/2014/main" id="{E7D4CE88-F816-4273-A6C0-5D3F9D2E0519}"/>
              </a:ext>
            </a:extLst>
          </p:cNvPr>
          <p:cNvSpPr>
            <a:spLocks noGrp="1"/>
          </p:cNvSpPr>
          <p:nvPr>
            <p:ph type="body" sz="quarter" idx="12" hasCustomPrompt="1"/>
          </p:nvPr>
        </p:nvSpPr>
        <p:spPr>
          <a:xfrm>
            <a:off x="609598" y="4762500"/>
            <a:ext cx="3797302" cy="535531"/>
          </a:xfrm>
        </p:spPr>
        <p:txBody>
          <a:bodyPr wrap="square"/>
          <a:lstStyle>
            <a:lvl1pPr marL="0" indent="0">
              <a:spcAft>
                <a:spcPts val="300"/>
              </a:spcAft>
              <a:buNone/>
              <a:defRPr sz="1600">
                <a:solidFill>
                  <a:schemeClr val="bg1"/>
                </a:solidFill>
              </a:defRPr>
            </a:lvl1pPr>
          </a:lstStyle>
          <a:p>
            <a:pPr lvl="0"/>
            <a:r>
              <a:rPr lang="en-US" dirty="0"/>
              <a:t>Speaker job title</a:t>
            </a:r>
            <a:br>
              <a:rPr lang="en-US" dirty="0"/>
            </a:br>
            <a:r>
              <a:rPr lang="en-US" dirty="0"/>
              <a:t>Speaker company</a:t>
            </a:r>
          </a:p>
        </p:txBody>
      </p:sp>
      <p:pic>
        <p:nvPicPr>
          <p:cNvPr id="13" name="Picture 12">
            <a:extLst>
              <a:ext uri="{FF2B5EF4-FFF2-40B4-BE49-F238E27FC236}">
                <a16:creationId xmlns:a16="http://schemas.microsoft.com/office/drawing/2014/main" id="{FBFCC986-4AA5-4E78-ACB8-93296CE0EF2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5602" y="551423"/>
            <a:ext cx="1003173" cy="600189"/>
          </a:xfrm>
          <a:prstGeom prst="rect">
            <a:avLst/>
          </a:prstGeom>
        </p:spPr>
      </p:pic>
      <p:sp>
        <p:nvSpPr>
          <p:cNvPr id="14" name="TextBox 13">
            <a:extLst>
              <a:ext uri="{FF2B5EF4-FFF2-40B4-BE49-F238E27FC236}">
                <a16:creationId xmlns:a16="http://schemas.microsoft.com/office/drawing/2014/main" id="{FA03C140-2983-1E4A-8DD7-2A3CD52E6795}"/>
              </a:ext>
            </a:extLst>
          </p:cNvPr>
          <p:cNvSpPr txBox="1"/>
          <p:nvPr userDrawn="1"/>
        </p:nvSpPr>
        <p:spPr>
          <a:xfrm>
            <a:off x="592208" y="6389813"/>
            <a:ext cx="2621231" cy="184666"/>
          </a:xfrm>
          <a:prstGeom prst="rect">
            <a:avLst/>
          </a:prstGeom>
          <a:noFill/>
        </p:spPr>
        <p:txBody>
          <a:bodyPr wrap="none" rtlCol="0">
            <a:spAutoFit/>
          </a:bodyPr>
          <a:lstStyle/>
          <a:p>
            <a:pPr algn="ctr"/>
            <a:r>
              <a:rPr lang="en-US" sz="600" dirty="0">
                <a:solidFill>
                  <a:schemeClr val="bg1"/>
                </a:solidFill>
              </a:rPr>
              <a:t>© 2022, Amazon Web Services, Inc. or its affiliates. All rights reserved.</a:t>
            </a:r>
          </a:p>
        </p:txBody>
      </p:sp>
    </p:spTree>
    <p:extLst>
      <p:ext uri="{BB962C8B-B14F-4D97-AF65-F5344CB8AC3E}">
        <p14:creationId xmlns:p14="http://schemas.microsoft.com/office/powerpoint/2010/main" val="3785558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432">
          <p15:clr>
            <a:srgbClr val="FBAE40"/>
          </p15:clr>
        </p15:guide>
        <p15:guide id="3" orient="horz" pos="2736">
          <p15:clr>
            <a:srgbClr val="FBAE40"/>
          </p15:clr>
        </p15:guide>
        <p15:guide id="4" orient="horz" pos="1272">
          <p15:clr>
            <a:srgbClr val="FBAE40"/>
          </p15:clr>
        </p15:guide>
        <p15:guide id="5" orient="horz" pos="1728">
          <p15:clr>
            <a:srgbClr val="FBAE40"/>
          </p15:clr>
        </p15:guide>
        <p15:guide id="6" pos="3840">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theme" Target="../theme/theme1.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15.xml"/><Relationship Id="rId21" Type="http://schemas.openxmlformats.org/officeDocument/2006/relationships/slideLayout" Target="../slideLayouts/slideLayout110.xml"/><Relationship Id="rId34" Type="http://schemas.openxmlformats.org/officeDocument/2006/relationships/slideLayout" Target="../slideLayouts/slideLayout123.xml"/><Relationship Id="rId42" Type="http://schemas.openxmlformats.org/officeDocument/2006/relationships/slideLayout" Target="../slideLayouts/slideLayout131.xml"/><Relationship Id="rId47" Type="http://schemas.openxmlformats.org/officeDocument/2006/relationships/slideLayout" Target="../slideLayouts/slideLayout136.xml"/><Relationship Id="rId50" Type="http://schemas.openxmlformats.org/officeDocument/2006/relationships/slideLayout" Target="../slideLayouts/slideLayout139.xml"/><Relationship Id="rId55" Type="http://schemas.openxmlformats.org/officeDocument/2006/relationships/slideLayout" Target="../slideLayouts/slideLayout144.xml"/><Relationship Id="rId63" Type="http://schemas.openxmlformats.org/officeDocument/2006/relationships/slideLayout" Target="../slideLayouts/slideLayout15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9" Type="http://schemas.openxmlformats.org/officeDocument/2006/relationships/slideLayout" Target="../slideLayouts/slideLayout118.xml"/><Relationship Id="rId11" Type="http://schemas.openxmlformats.org/officeDocument/2006/relationships/slideLayout" Target="../slideLayouts/slideLayout100.xml"/><Relationship Id="rId24" Type="http://schemas.openxmlformats.org/officeDocument/2006/relationships/slideLayout" Target="../slideLayouts/slideLayout113.xml"/><Relationship Id="rId32" Type="http://schemas.openxmlformats.org/officeDocument/2006/relationships/slideLayout" Target="../slideLayouts/slideLayout121.xml"/><Relationship Id="rId37" Type="http://schemas.openxmlformats.org/officeDocument/2006/relationships/slideLayout" Target="../slideLayouts/slideLayout126.xml"/><Relationship Id="rId40" Type="http://schemas.openxmlformats.org/officeDocument/2006/relationships/slideLayout" Target="../slideLayouts/slideLayout129.xml"/><Relationship Id="rId45" Type="http://schemas.openxmlformats.org/officeDocument/2006/relationships/slideLayout" Target="../slideLayouts/slideLayout134.xml"/><Relationship Id="rId53" Type="http://schemas.openxmlformats.org/officeDocument/2006/relationships/slideLayout" Target="../slideLayouts/slideLayout142.xml"/><Relationship Id="rId58" Type="http://schemas.openxmlformats.org/officeDocument/2006/relationships/slideLayout" Target="../slideLayouts/slideLayout147.xml"/><Relationship Id="rId66" Type="http://schemas.openxmlformats.org/officeDocument/2006/relationships/image" Target="../media/image26.png"/><Relationship Id="rId5" Type="http://schemas.openxmlformats.org/officeDocument/2006/relationships/slideLayout" Target="../slideLayouts/slideLayout94.xml"/><Relationship Id="rId61" Type="http://schemas.openxmlformats.org/officeDocument/2006/relationships/slideLayout" Target="../slideLayouts/slideLayout150.xml"/><Relationship Id="rId19" Type="http://schemas.openxmlformats.org/officeDocument/2006/relationships/slideLayout" Target="../slideLayouts/slideLayout108.xml"/><Relationship Id="rId14" Type="http://schemas.openxmlformats.org/officeDocument/2006/relationships/slideLayout" Target="../slideLayouts/slideLayout103.xml"/><Relationship Id="rId22" Type="http://schemas.openxmlformats.org/officeDocument/2006/relationships/slideLayout" Target="../slideLayouts/slideLayout111.xml"/><Relationship Id="rId27" Type="http://schemas.openxmlformats.org/officeDocument/2006/relationships/slideLayout" Target="../slideLayouts/slideLayout116.xml"/><Relationship Id="rId30" Type="http://schemas.openxmlformats.org/officeDocument/2006/relationships/slideLayout" Target="../slideLayouts/slideLayout119.xml"/><Relationship Id="rId35" Type="http://schemas.openxmlformats.org/officeDocument/2006/relationships/slideLayout" Target="../slideLayouts/slideLayout124.xml"/><Relationship Id="rId43" Type="http://schemas.openxmlformats.org/officeDocument/2006/relationships/slideLayout" Target="../slideLayouts/slideLayout132.xml"/><Relationship Id="rId48" Type="http://schemas.openxmlformats.org/officeDocument/2006/relationships/slideLayout" Target="../slideLayouts/slideLayout137.xml"/><Relationship Id="rId56" Type="http://schemas.openxmlformats.org/officeDocument/2006/relationships/slideLayout" Target="../slideLayouts/slideLayout145.xml"/><Relationship Id="rId64" Type="http://schemas.openxmlformats.org/officeDocument/2006/relationships/theme" Target="../theme/theme2.xml"/><Relationship Id="rId8" Type="http://schemas.openxmlformats.org/officeDocument/2006/relationships/slideLayout" Target="../slideLayouts/slideLayout97.xml"/><Relationship Id="rId51" Type="http://schemas.openxmlformats.org/officeDocument/2006/relationships/slideLayout" Target="../slideLayouts/slideLayout140.xml"/><Relationship Id="rId3" Type="http://schemas.openxmlformats.org/officeDocument/2006/relationships/slideLayout" Target="../slideLayouts/slideLayout92.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5" Type="http://schemas.openxmlformats.org/officeDocument/2006/relationships/slideLayout" Target="../slideLayouts/slideLayout114.xml"/><Relationship Id="rId33" Type="http://schemas.openxmlformats.org/officeDocument/2006/relationships/slideLayout" Target="../slideLayouts/slideLayout122.xml"/><Relationship Id="rId38" Type="http://schemas.openxmlformats.org/officeDocument/2006/relationships/slideLayout" Target="../slideLayouts/slideLayout127.xml"/><Relationship Id="rId46" Type="http://schemas.openxmlformats.org/officeDocument/2006/relationships/slideLayout" Target="../slideLayouts/slideLayout135.xml"/><Relationship Id="rId59" Type="http://schemas.openxmlformats.org/officeDocument/2006/relationships/slideLayout" Target="../slideLayouts/slideLayout148.xml"/><Relationship Id="rId67" Type="http://schemas.openxmlformats.org/officeDocument/2006/relationships/image" Target="../media/image27.svg"/><Relationship Id="rId20" Type="http://schemas.openxmlformats.org/officeDocument/2006/relationships/slideLayout" Target="../slideLayouts/slideLayout109.xml"/><Relationship Id="rId41" Type="http://schemas.openxmlformats.org/officeDocument/2006/relationships/slideLayout" Target="../slideLayouts/slideLayout130.xml"/><Relationship Id="rId54" Type="http://schemas.openxmlformats.org/officeDocument/2006/relationships/slideLayout" Target="../slideLayouts/slideLayout143.xml"/><Relationship Id="rId62" Type="http://schemas.openxmlformats.org/officeDocument/2006/relationships/slideLayout" Target="../slideLayouts/slideLayout15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5" Type="http://schemas.openxmlformats.org/officeDocument/2006/relationships/slideLayout" Target="../slideLayouts/slideLayout104.xml"/><Relationship Id="rId23" Type="http://schemas.openxmlformats.org/officeDocument/2006/relationships/slideLayout" Target="../slideLayouts/slideLayout112.xml"/><Relationship Id="rId28" Type="http://schemas.openxmlformats.org/officeDocument/2006/relationships/slideLayout" Target="../slideLayouts/slideLayout117.xml"/><Relationship Id="rId36" Type="http://schemas.openxmlformats.org/officeDocument/2006/relationships/slideLayout" Target="../slideLayouts/slideLayout125.xml"/><Relationship Id="rId49" Type="http://schemas.openxmlformats.org/officeDocument/2006/relationships/slideLayout" Target="../slideLayouts/slideLayout138.xml"/><Relationship Id="rId57" Type="http://schemas.openxmlformats.org/officeDocument/2006/relationships/slideLayout" Target="../slideLayouts/slideLayout146.xml"/><Relationship Id="rId10" Type="http://schemas.openxmlformats.org/officeDocument/2006/relationships/slideLayout" Target="../slideLayouts/slideLayout99.xml"/><Relationship Id="rId31" Type="http://schemas.openxmlformats.org/officeDocument/2006/relationships/slideLayout" Target="../slideLayouts/slideLayout120.xml"/><Relationship Id="rId44" Type="http://schemas.openxmlformats.org/officeDocument/2006/relationships/slideLayout" Target="../slideLayouts/slideLayout133.xml"/><Relationship Id="rId52" Type="http://schemas.openxmlformats.org/officeDocument/2006/relationships/slideLayout" Target="../slideLayouts/slideLayout141.xml"/><Relationship Id="rId60" Type="http://schemas.openxmlformats.org/officeDocument/2006/relationships/slideLayout" Target="../slideLayouts/slideLayout149.xml"/><Relationship Id="rId65" Type="http://schemas.openxmlformats.org/officeDocument/2006/relationships/image" Target="../media/image25.jpeg"/><Relationship Id="rId4" Type="http://schemas.openxmlformats.org/officeDocument/2006/relationships/slideLayout" Target="../slideLayouts/slideLayout93.xml"/><Relationship Id="rId9" Type="http://schemas.openxmlformats.org/officeDocument/2006/relationships/slideLayout" Target="../slideLayouts/slideLayout98.xml"/><Relationship Id="rId13" Type="http://schemas.openxmlformats.org/officeDocument/2006/relationships/slideLayout" Target="../slideLayouts/slideLayout102.xml"/><Relationship Id="rId18" Type="http://schemas.openxmlformats.org/officeDocument/2006/relationships/slideLayout" Target="../slideLayouts/slideLayout107.xml"/><Relationship Id="rId39" Type="http://schemas.openxmlformats.org/officeDocument/2006/relationships/slideLayout" Target="../slideLayouts/slideLayout12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26" Type="http://schemas.openxmlformats.org/officeDocument/2006/relationships/slideLayout" Target="../slideLayouts/slideLayout178.xml"/><Relationship Id="rId3" Type="http://schemas.openxmlformats.org/officeDocument/2006/relationships/slideLayout" Target="../slideLayouts/slideLayout155.xml"/><Relationship Id="rId21" Type="http://schemas.openxmlformats.org/officeDocument/2006/relationships/slideLayout" Target="../slideLayouts/slideLayout173.xml"/><Relationship Id="rId7" Type="http://schemas.openxmlformats.org/officeDocument/2006/relationships/slideLayout" Target="../slideLayouts/slideLayout159.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5" Type="http://schemas.openxmlformats.org/officeDocument/2006/relationships/slideLayout" Target="../slideLayouts/slideLayout177.xml"/><Relationship Id="rId33" Type="http://schemas.openxmlformats.org/officeDocument/2006/relationships/image" Target="../media/image33.png"/><Relationship Id="rId2" Type="http://schemas.openxmlformats.org/officeDocument/2006/relationships/slideLayout" Target="../slideLayouts/slideLayout154.xml"/><Relationship Id="rId16" Type="http://schemas.openxmlformats.org/officeDocument/2006/relationships/slideLayout" Target="../slideLayouts/slideLayout168.xml"/><Relationship Id="rId20" Type="http://schemas.openxmlformats.org/officeDocument/2006/relationships/slideLayout" Target="../slideLayouts/slideLayout172.xml"/><Relationship Id="rId29" Type="http://schemas.openxmlformats.org/officeDocument/2006/relationships/slideLayout" Target="../slideLayouts/slideLayout181.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24" Type="http://schemas.openxmlformats.org/officeDocument/2006/relationships/slideLayout" Target="../slideLayouts/slideLayout176.xml"/><Relationship Id="rId32" Type="http://schemas.openxmlformats.org/officeDocument/2006/relationships/image" Target="../media/image32.png"/><Relationship Id="rId5" Type="http://schemas.openxmlformats.org/officeDocument/2006/relationships/slideLayout" Target="../slideLayouts/slideLayout157.xml"/><Relationship Id="rId15" Type="http://schemas.openxmlformats.org/officeDocument/2006/relationships/slideLayout" Target="../slideLayouts/slideLayout167.xml"/><Relationship Id="rId23" Type="http://schemas.openxmlformats.org/officeDocument/2006/relationships/slideLayout" Target="../slideLayouts/slideLayout175.xml"/><Relationship Id="rId28" Type="http://schemas.openxmlformats.org/officeDocument/2006/relationships/slideLayout" Target="../slideLayouts/slideLayout180.xml"/><Relationship Id="rId10" Type="http://schemas.openxmlformats.org/officeDocument/2006/relationships/slideLayout" Target="../slideLayouts/slideLayout162.xml"/><Relationship Id="rId19" Type="http://schemas.openxmlformats.org/officeDocument/2006/relationships/slideLayout" Target="../slideLayouts/slideLayout171.xml"/><Relationship Id="rId31" Type="http://schemas.openxmlformats.org/officeDocument/2006/relationships/theme" Target="../theme/theme3.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4" Type="http://schemas.openxmlformats.org/officeDocument/2006/relationships/slideLayout" Target="../slideLayouts/slideLayout166.xml"/><Relationship Id="rId22" Type="http://schemas.openxmlformats.org/officeDocument/2006/relationships/slideLayout" Target="../slideLayouts/slideLayout174.xml"/><Relationship Id="rId27" Type="http://schemas.openxmlformats.org/officeDocument/2006/relationships/slideLayout" Target="../slideLayouts/slideLayout179.xml"/><Relationship Id="rId30" Type="http://schemas.openxmlformats.org/officeDocument/2006/relationships/slideLayout" Target="../slideLayouts/slideLayout182.xml"/><Relationship Id="rId8" Type="http://schemas.openxmlformats.org/officeDocument/2006/relationships/slideLayout" Target="../slideLayouts/slideLayout16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95.xml"/><Relationship Id="rId18" Type="http://schemas.openxmlformats.org/officeDocument/2006/relationships/slideLayout" Target="../slideLayouts/slideLayout200.xml"/><Relationship Id="rId26" Type="http://schemas.openxmlformats.org/officeDocument/2006/relationships/slideLayout" Target="../slideLayouts/slideLayout208.xml"/><Relationship Id="rId3" Type="http://schemas.openxmlformats.org/officeDocument/2006/relationships/slideLayout" Target="../slideLayouts/slideLayout185.xml"/><Relationship Id="rId21" Type="http://schemas.openxmlformats.org/officeDocument/2006/relationships/slideLayout" Target="../slideLayouts/slideLayout203.xml"/><Relationship Id="rId7" Type="http://schemas.openxmlformats.org/officeDocument/2006/relationships/slideLayout" Target="../slideLayouts/slideLayout189.xml"/><Relationship Id="rId12" Type="http://schemas.openxmlformats.org/officeDocument/2006/relationships/slideLayout" Target="../slideLayouts/slideLayout194.xml"/><Relationship Id="rId17" Type="http://schemas.openxmlformats.org/officeDocument/2006/relationships/slideLayout" Target="../slideLayouts/slideLayout199.xml"/><Relationship Id="rId25" Type="http://schemas.openxmlformats.org/officeDocument/2006/relationships/slideLayout" Target="../slideLayouts/slideLayout207.xml"/><Relationship Id="rId33" Type="http://schemas.openxmlformats.org/officeDocument/2006/relationships/image" Target="../media/image33.png"/><Relationship Id="rId2" Type="http://schemas.openxmlformats.org/officeDocument/2006/relationships/slideLayout" Target="../slideLayouts/slideLayout184.xml"/><Relationship Id="rId16" Type="http://schemas.openxmlformats.org/officeDocument/2006/relationships/slideLayout" Target="../slideLayouts/slideLayout198.xml"/><Relationship Id="rId20" Type="http://schemas.openxmlformats.org/officeDocument/2006/relationships/slideLayout" Target="../slideLayouts/slideLayout202.xml"/><Relationship Id="rId29" Type="http://schemas.openxmlformats.org/officeDocument/2006/relationships/slideLayout" Target="../slideLayouts/slideLayout211.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11" Type="http://schemas.openxmlformats.org/officeDocument/2006/relationships/slideLayout" Target="../slideLayouts/slideLayout193.xml"/><Relationship Id="rId24" Type="http://schemas.openxmlformats.org/officeDocument/2006/relationships/slideLayout" Target="../slideLayouts/slideLayout206.xml"/><Relationship Id="rId32" Type="http://schemas.openxmlformats.org/officeDocument/2006/relationships/image" Target="../media/image32.png"/><Relationship Id="rId5" Type="http://schemas.openxmlformats.org/officeDocument/2006/relationships/slideLayout" Target="../slideLayouts/slideLayout187.xml"/><Relationship Id="rId15" Type="http://schemas.openxmlformats.org/officeDocument/2006/relationships/slideLayout" Target="../slideLayouts/slideLayout197.xml"/><Relationship Id="rId23" Type="http://schemas.openxmlformats.org/officeDocument/2006/relationships/slideLayout" Target="../slideLayouts/slideLayout205.xml"/><Relationship Id="rId28" Type="http://schemas.openxmlformats.org/officeDocument/2006/relationships/slideLayout" Target="../slideLayouts/slideLayout210.xml"/><Relationship Id="rId10" Type="http://schemas.openxmlformats.org/officeDocument/2006/relationships/slideLayout" Target="../slideLayouts/slideLayout192.xml"/><Relationship Id="rId19" Type="http://schemas.openxmlformats.org/officeDocument/2006/relationships/slideLayout" Target="../slideLayouts/slideLayout201.xml"/><Relationship Id="rId31" Type="http://schemas.openxmlformats.org/officeDocument/2006/relationships/theme" Target="../theme/theme4.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14" Type="http://schemas.openxmlformats.org/officeDocument/2006/relationships/slideLayout" Target="../slideLayouts/slideLayout196.xml"/><Relationship Id="rId22" Type="http://schemas.openxmlformats.org/officeDocument/2006/relationships/slideLayout" Target="../slideLayouts/slideLayout204.xml"/><Relationship Id="rId27" Type="http://schemas.openxmlformats.org/officeDocument/2006/relationships/slideLayout" Target="../slideLayouts/slideLayout209.xml"/><Relationship Id="rId30" Type="http://schemas.openxmlformats.org/officeDocument/2006/relationships/slideLayout" Target="../slideLayouts/slideLayout212.xml"/><Relationship Id="rId8" Type="http://schemas.openxmlformats.org/officeDocument/2006/relationships/slideLayout" Target="../slideLayouts/slideLayout190.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238.xml"/><Relationship Id="rId21" Type="http://schemas.openxmlformats.org/officeDocument/2006/relationships/slideLayout" Target="../slideLayouts/slideLayout233.xml"/><Relationship Id="rId34" Type="http://schemas.openxmlformats.org/officeDocument/2006/relationships/slideLayout" Target="../slideLayouts/slideLayout246.xml"/><Relationship Id="rId42" Type="http://schemas.openxmlformats.org/officeDocument/2006/relationships/slideLayout" Target="../slideLayouts/slideLayout254.xml"/><Relationship Id="rId47" Type="http://schemas.openxmlformats.org/officeDocument/2006/relationships/slideLayout" Target="../slideLayouts/slideLayout259.xml"/><Relationship Id="rId50" Type="http://schemas.openxmlformats.org/officeDocument/2006/relationships/slideLayout" Target="../slideLayouts/slideLayout262.xml"/><Relationship Id="rId55" Type="http://schemas.openxmlformats.org/officeDocument/2006/relationships/slideLayout" Target="../slideLayouts/slideLayout267.xml"/><Relationship Id="rId63" Type="http://schemas.openxmlformats.org/officeDocument/2006/relationships/slideLayout" Target="../slideLayouts/slideLayout275.xml"/><Relationship Id="rId7" Type="http://schemas.openxmlformats.org/officeDocument/2006/relationships/slideLayout" Target="../slideLayouts/slideLayout219.xml"/><Relationship Id="rId2" Type="http://schemas.openxmlformats.org/officeDocument/2006/relationships/slideLayout" Target="../slideLayouts/slideLayout214.xml"/><Relationship Id="rId16" Type="http://schemas.openxmlformats.org/officeDocument/2006/relationships/slideLayout" Target="../slideLayouts/slideLayout228.xml"/><Relationship Id="rId29" Type="http://schemas.openxmlformats.org/officeDocument/2006/relationships/slideLayout" Target="../slideLayouts/slideLayout241.xml"/><Relationship Id="rId11" Type="http://schemas.openxmlformats.org/officeDocument/2006/relationships/slideLayout" Target="../slideLayouts/slideLayout223.xml"/><Relationship Id="rId24" Type="http://schemas.openxmlformats.org/officeDocument/2006/relationships/slideLayout" Target="../slideLayouts/slideLayout236.xml"/><Relationship Id="rId32" Type="http://schemas.openxmlformats.org/officeDocument/2006/relationships/slideLayout" Target="../slideLayouts/slideLayout244.xml"/><Relationship Id="rId37" Type="http://schemas.openxmlformats.org/officeDocument/2006/relationships/slideLayout" Target="../slideLayouts/slideLayout249.xml"/><Relationship Id="rId40" Type="http://schemas.openxmlformats.org/officeDocument/2006/relationships/slideLayout" Target="../slideLayouts/slideLayout252.xml"/><Relationship Id="rId45" Type="http://schemas.openxmlformats.org/officeDocument/2006/relationships/slideLayout" Target="../slideLayouts/slideLayout257.xml"/><Relationship Id="rId53" Type="http://schemas.openxmlformats.org/officeDocument/2006/relationships/slideLayout" Target="../slideLayouts/slideLayout265.xml"/><Relationship Id="rId58" Type="http://schemas.openxmlformats.org/officeDocument/2006/relationships/slideLayout" Target="../slideLayouts/slideLayout270.xml"/><Relationship Id="rId66" Type="http://schemas.openxmlformats.org/officeDocument/2006/relationships/theme" Target="../theme/theme5.xml"/><Relationship Id="rId5" Type="http://schemas.openxmlformats.org/officeDocument/2006/relationships/slideLayout" Target="../slideLayouts/slideLayout217.xml"/><Relationship Id="rId61" Type="http://schemas.openxmlformats.org/officeDocument/2006/relationships/slideLayout" Target="../slideLayouts/slideLayout273.xml"/><Relationship Id="rId19" Type="http://schemas.openxmlformats.org/officeDocument/2006/relationships/slideLayout" Target="../slideLayouts/slideLayout231.xml"/><Relationship Id="rId14" Type="http://schemas.openxmlformats.org/officeDocument/2006/relationships/slideLayout" Target="../slideLayouts/slideLayout226.xml"/><Relationship Id="rId22" Type="http://schemas.openxmlformats.org/officeDocument/2006/relationships/slideLayout" Target="../slideLayouts/slideLayout234.xml"/><Relationship Id="rId27" Type="http://schemas.openxmlformats.org/officeDocument/2006/relationships/slideLayout" Target="../slideLayouts/slideLayout239.xml"/><Relationship Id="rId30" Type="http://schemas.openxmlformats.org/officeDocument/2006/relationships/slideLayout" Target="../slideLayouts/slideLayout242.xml"/><Relationship Id="rId35" Type="http://schemas.openxmlformats.org/officeDocument/2006/relationships/slideLayout" Target="../slideLayouts/slideLayout247.xml"/><Relationship Id="rId43" Type="http://schemas.openxmlformats.org/officeDocument/2006/relationships/slideLayout" Target="../slideLayouts/slideLayout255.xml"/><Relationship Id="rId48" Type="http://schemas.openxmlformats.org/officeDocument/2006/relationships/slideLayout" Target="../slideLayouts/slideLayout260.xml"/><Relationship Id="rId56" Type="http://schemas.openxmlformats.org/officeDocument/2006/relationships/slideLayout" Target="../slideLayouts/slideLayout268.xml"/><Relationship Id="rId64" Type="http://schemas.openxmlformats.org/officeDocument/2006/relationships/slideLayout" Target="../slideLayouts/slideLayout276.xml"/><Relationship Id="rId8" Type="http://schemas.openxmlformats.org/officeDocument/2006/relationships/slideLayout" Target="../slideLayouts/slideLayout220.xml"/><Relationship Id="rId51" Type="http://schemas.openxmlformats.org/officeDocument/2006/relationships/slideLayout" Target="../slideLayouts/slideLayout263.xml"/><Relationship Id="rId3" Type="http://schemas.openxmlformats.org/officeDocument/2006/relationships/slideLayout" Target="../slideLayouts/slideLayout215.xml"/><Relationship Id="rId12" Type="http://schemas.openxmlformats.org/officeDocument/2006/relationships/slideLayout" Target="../slideLayouts/slideLayout224.xml"/><Relationship Id="rId17" Type="http://schemas.openxmlformats.org/officeDocument/2006/relationships/slideLayout" Target="../slideLayouts/slideLayout229.xml"/><Relationship Id="rId25" Type="http://schemas.openxmlformats.org/officeDocument/2006/relationships/slideLayout" Target="../slideLayouts/slideLayout237.xml"/><Relationship Id="rId33" Type="http://schemas.openxmlformats.org/officeDocument/2006/relationships/slideLayout" Target="../slideLayouts/slideLayout245.xml"/><Relationship Id="rId38" Type="http://schemas.openxmlformats.org/officeDocument/2006/relationships/slideLayout" Target="../slideLayouts/slideLayout250.xml"/><Relationship Id="rId46" Type="http://schemas.openxmlformats.org/officeDocument/2006/relationships/slideLayout" Target="../slideLayouts/slideLayout258.xml"/><Relationship Id="rId59" Type="http://schemas.openxmlformats.org/officeDocument/2006/relationships/slideLayout" Target="../slideLayouts/slideLayout271.xml"/><Relationship Id="rId67" Type="http://schemas.openxmlformats.org/officeDocument/2006/relationships/image" Target="../media/image45.png"/><Relationship Id="rId20" Type="http://schemas.openxmlformats.org/officeDocument/2006/relationships/slideLayout" Target="../slideLayouts/slideLayout232.xml"/><Relationship Id="rId41" Type="http://schemas.openxmlformats.org/officeDocument/2006/relationships/slideLayout" Target="../slideLayouts/slideLayout253.xml"/><Relationship Id="rId54" Type="http://schemas.openxmlformats.org/officeDocument/2006/relationships/slideLayout" Target="../slideLayouts/slideLayout266.xml"/><Relationship Id="rId62" Type="http://schemas.openxmlformats.org/officeDocument/2006/relationships/slideLayout" Target="../slideLayouts/slideLayout27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5" Type="http://schemas.openxmlformats.org/officeDocument/2006/relationships/slideLayout" Target="../slideLayouts/slideLayout227.xml"/><Relationship Id="rId23" Type="http://schemas.openxmlformats.org/officeDocument/2006/relationships/slideLayout" Target="../slideLayouts/slideLayout235.xml"/><Relationship Id="rId28" Type="http://schemas.openxmlformats.org/officeDocument/2006/relationships/slideLayout" Target="../slideLayouts/slideLayout240.xml"/><Relationship Id="rId36" Type="http://schemas.openxmlformats.org/officeDocument/2006/relationships/slideLayout" Target="../slideLayouts/slideLayout248.xml"/><Relationship Id="rId49" Type="http://schemas.openxmlformats.org/officeDocument/2006/relationships/slideLayout" Target="../slideLayouts/slideLayout261.xml"/><Relationship Id="rId57" Type="http://schemas.openxmlformats.org/officeDocument/2006/relationships/slideLayout" Target="../slideLayouts/slideLayout269.xml"/><Relationship Id="rId10" Type="http://schemas.openxmlformats.org/officeDocument/2006/relationships/slideLayout" Target="../slideLayouts/slideLayout222.xml"/><Relationship Id="rId31" Type="http://schemas.openxmlformats.org/officeDocument/2006/relationships/slideLayout" Target="../slideLayouts/slideLayout243.xml"/><Relationship Id="rId44" Type="http://schemas.openxmlformats.org/officeDocument/2006/relationships/slideLayout" Target="../slideLayouts/slideLayout256.xml"/><Relationship Id="rId52" Type="http://schemas.openxmlformats.org/officeDocument/2006/relationships/slideLayout" Target="../slideLayouts/slideLayout264.xml"/><Relationship Id="rId60" Type="http://schemas.openxmlformats.org/officeDocument/2006/relationships/slideLayout" Target="../slideLayouts/slideLayout272.xml"/><Relationship Id="rId65" Type="http://schemas.openxmlformats.org/officeDocument/2006/relationships/slideLayout" Target="../slideLayouts/slideLayout277.xml"/><Relationship Id="rId4" Type="http://schemas.openxmlformats.org/officeDocument/2006/relationships/slideLayout" Target="../slideLayouts/slideLayout216.xml"/><Relationship Id="rId9" Type="http://schemas.openxmlformats.org/officeDocument/2006/relationships/slideLayout" Target="../slideLayouts/slideLayout221.xml"/><Relationship Id="rId13" Type="http://schemas.openxmlformats.org/officeDocument/2006/relationships/slideLayout" Target="../slideLayouts/slideLayout225.xml"/><Relationship Id="rId18" Type="http://schemas.openxmlformats.org/officeDocument/2006/relationships/slideLayout" Target="../slideLayouts/slideLayout230.xml"/><Relationship Id="rId39" Type="http://schemas.openxmlformats.org/officeDocument/2006/relationships/slideLayout" Target="../slideLayouts/slideLayout2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72.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6.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7.xml.rels><?xml version="1.0" encoding="UTF-8" standalone="yes"?>
<Relationships xmlns="http://schemas.openxmlformats.org/package/2006/relationships"><Relationship Id="rId26" Type="http://schemas.openxmlformats.org/officeDocument/2006/relationships/slideLayout" Target="../slideLayouts/slideLayout314.xml"/><Relationship Id="rId21" Type="http://schemas.openxmlformats.org/officeDocument/2006/relationships/slideLayout" Target="../slideLayouts/slideLayout309.xml"/><Relationship Id="rId42" Type="http://schemas.openxmlformats.org/officeDocument/2006/relationships/slideLayout" Target="../slideLayouts/slideLayout330.xml"/><Relationship Id="rId47" Type="http://schemas.openxmlformats.org/officeDocument/2006/relationships/slideLayout" Target="../slideLayouts/slideLayout335.xml"/><Relationship Id="rId63" Type="http://schemas.openxmlformats.org/officeDocument/2006/relationships/slideLayout" Target="../slideLayouts/slideLayout351.xml"/><Relationship Id="rId68" Type="http://schemas.openxmlformats.org/officeDocument/2006/relationships/image" Target="../media/image25.jpeg"/><Relationship Id="rId7" Type="http://schemas.openxmlformats.org/officeDocument/2006/relationships/slideLayout" Target="../slideLayouts/slideLayout295.xml"/><Relationship Id="rId2" Type="http://schemas.openxmlformats.org/officeDocument/2006/relationships/slideLayout" Target="../slideLayouts/slideLayout290.xml"/><Relationship Id="rId16" Type="http://schemas.openxmlformats.org/officeDocument/2006/relationships/slideLayout" Target="../slideLayouts/slideLayout304.xml"/><Relationship Id="rId29" Type="http://schemas.openxmlformats.org/officeDocument/2006/relationships/slideLayout" Target="../slideLayouts/slideLayout317.xml"/><Relationship Id="rId11" Type="http://schemas.openxmlformats.org/officeDocument/2006/relationships/slideLayout" Target="../slideLayouts/slideLayout299.xml"/><Relationship Id="rId24" Type="http://schemas.openxmlformats.org/officeDocument/2006/relationships/slideLayout" Target="../slideLayouts/slideLayout312.xml"/><Relationship Id="rId32" Type="http://schemas.openxmlformats.org/officeDocument/2006/relationships/slideLayout" Target="../slideLayouts/slideLayout320.xml"/><Relationship Id="rId37" Type="http://schemas.openxmlformats.org/officeDocument/2006/relationships/slideLayout" Target="../slideLayouts/slideLayout325.xml"/><Relationship Id="rId40" Type="http://schemas.openxmlformats.org/officeDocument/2006/relationships/slideLayout" Target="../slideLayouts/slideLayout328.xml"/><Relationship Id="rId45" Type="http://schemas.openxmlformats.org/officeDocument/2006/relationships/slideLayout" Target="../slideLayouts/slideLayout333.xml"/><Relationship Id="rId53" Type="http://schemas.openxmlformats.org/officeDocument/2006/relationships/slideLayout" Target="../slideLayouts/slideLayout341.xml"/><Relationship Id="rId58" Type="http://schemas.openxmlformats.org/officeDocument/2006/relationships/slideLayout" Target="../slideLayouts/slideLayout346.xml"/><Relationship Id="rId66" Type="http://schemas.openxmlformats.org/officeDocument/2006/relationships/slideLayout" Target="../slideLayouts/slideLayout354.xml"/><Relationship Id="rId5" Type="http://schemas.openxmlformats.org/officeDocument/2006/relationships/slideLayout" Target="../slideLayouts/slideLayout293.xml"/><Relationship Id="rId61" Type="http://schemas.openxmlformats.org/officeDocument/2006/relationships/slideLayout" Target="../slideLayouts/slideLayout349.xml"/><Relationship Id="rId19" Type="http://schemas.openxmlformats.org/officeDocument/2006/relationships/slideLayout" Target="../slideLayouts/slideLayout307.xml"/><Relationship Id="rId14" Type="http://schemas.openxmlformats.org/officeDocument/2006/relationships/slideLayout" Target="../slideLayouts/slideLayout302.xml"/><Relationship Id="rId22" Type="http://schemas.openxmlformats.org/officeDocument/2006/relationships/slideLayout" Target="../slideLayouts/slideLayout310.xml"/><Relationship Id="rId27" Type="http://schemas.openxmlformats.org/officeDocument/2006/relationships/slideLayout" Target="../slideLayouts/slideLayout315.xml"/><Relationship Id="rId30" Type="http://schemas.openxmlformats.org/officeDocument/2006/relationships/slideLayout" Target="../slideLayouts/slideLayout318.xml"/><Relationship Id="rId35" Type="http://schemas.openxmlformats.org/officeDocument/2006/relationships/slideLayout" Target="../slideLayouts/slideLayout323.xml"/><Relationship Id="rId43" Type="http://schemas.openxmlformats.org/officeDocument/2006/relationships/slideLayout" Target="../slideLayouts/slideLayout331.xml"/><Relationship Id="rId48" Type="http://schemas.openxmlformats.org/officeDocument/2006/relationships/slideLayout" Target="../slideLayouts/slideLayout336.xml"/><Relationship Id="rId56" Type="http://schemas.openxmlformats.org/officeDocument/2006/relationships/slideLayout" Target="../slideLayouts/slideLayout344.xml"/><Relationship Id="rId64" Type="http://schemas.openxmlformats.org/officeDocument/2006/relationships/slideLayout" Target="../slideLayouts/slideLayout352.xml"/><Relationship Id="rId69" Type="http://schemas.openxmlformats.org/officeDocument/2006/relationships/image" Target="../media/image26.png"/><Relationship Id="rId8" Type="http://schemas.openxmlformats.org/officeDocument/2006/relationships/slideLayout" Target="../slideLayouts/slideLayout296.xml"/><Relationship Id="rId51" Type="http://schemas.openxmlformats.org/officeDocument/2006/relationships/slideLayout" Target="../slideLayouts/slideLayout339.xml"/><Relationship Id="rId3" Type="http://schemas.openxmlformats.org/officeDocument/2006/relationships/slideLayout" Target="../slideLayouts/slideLayout291.xml"/><Relationship Id="rId12" Type="http://schemas.openxmlformats.org/officeDocument/2006/relationships/slideLayout" Target="../slideLayouts/slideLayout300.xml"/><Relationship Id="rId17" Type="http://schemas.openxmlformats.org/officeDocument/2006/relationships/slideLayout" Target="../slideLayouts/slideLayout305.xml"/><Relationship Id="rId25" Type="http://schemas.openxmlformats.org/officeDocument/2006/relationships/slideLayout" Target="../slideLayouts/slideLayout313.xml"/><Relationship Id="rId33" Type="http://schemas.openxmlformats.org/officeDocument/2006/relationships/slideLayout" Target="../slideLayouts/slideLayout321.xml"/><Relationship Id="rId38" Type="http://schemas.openxmlformats.org/officeDocument/2006/relationships/slideLayout" Target="../slideLayouts/slideLayout326.xml"/><Relationship Id="rId46" Type="http://schemas.openxmlformats.org/officeDocument/2006/relationships/slideLayout" Target="../slideLayouts/slideLayout334.xml"/><Relationship Id="rId59" Type="http://schemas.openxmlformats.org/officeDocument/2006/relationships/slideLayout" Target="../slideLayouts/slideLayout347.xml"/><Relationship Id="rId67" Type="http://schemas.openxmlformats.org/officeDocument/2006/relationships/theme" Target="../theme/theme7.xml"/><Relationship Id="rId20" Type="http://schemas.openxmlformats.org/officeDocument/2006/relationships/slideLayout" Target="../slideLayouts/slideLayout308.xml"/><Relationship Id="rId41" Type="http://schemas.openxmlformats.org/officeDocument/2006/relationships/slideLayout" Target="../slideLayouts/slideLayout329.xml"/><Relationship Id="rId54" Type="http://schemas.openxmlformats.org/officeDocument/2006/relationships/slideLayout" Target="../slideLayouts/slideLayout342.xml"/><Relationship Id="rId62" Type="http://schemas.openxmlformats.org/officeDocument/2006/relationships/slideLayout" Target="../slideLayouts/slideLayout350.xml"/><Relationship Id="rId70" Type="http://schemas.openxmlformats.org/officeDocument/2006/relationships/image" Target="../media/image27.svg"/><Relationship Id="rId1" Type="http://schemas.openxmlformats.org/officeDocument/2006/relationships/slideLayout" Target="../slideLayouts/slideLayout289.xml"/><Relationship Id="rId6" Type="http://schemas.openxmlformats.org/officeDocument/2006/relationships/slideLayout" Target="../slideLayouts/slideLayout294.xml"/><Relationship Id="rId15" Type="http://schemas.openxmlformats.org/officeDocument/2006/relationships/slideLayout" Target="../slideLayouts/slideLayout303.xml"/><Relationship Id="rId23" Type="http://schemas.openxmlformats.org/officeDocument/2006/relationships/slideLayout" Target="../slideLayouts/slideLayout311.xml"/><Relationship Id="rId28" Type="http://schemas.openxmlformats.org/officeDocument/2006/relationships/slideLayout" Target="../slideLayouts/slideLayout316.xml"/><Relationship Id="rId36" Type="http://schemas.openxmlformats.org/officeDocument/2006/relationships/slideLayout" Target="../slideLayouts/slideLayout324.xml"/><Relationship Id="rId49" Type="http://schemas.openxmlformats.org/officeDocument/2006/relationships/slideLayout" Target="../slideLayouts/slideLayout337.xml"/><Relationship Id="rId57" Type="http://schemas.openxmlformats.org/officeDocument/2006/relationships/slideLayout" Target="../slideLayouts/slideLayout345.xml"/><Relationship Id="rId10" Type="http://schemas.openxmlformats.org/officeDocument/2006/relationships/slideLayout" Target="../slideLayouts/slideLayout298.xml"/><Relationship Id="rId31" Type="http://schemas.openxmlformats.org/officeDocument/2006/relationships/slideLayout" Target="../slideLayouts/slideLayout319.xml"/><Relationship Id="rId44" Type="http://schemas.openxmlformats.org/officeDocument/2006/relationships/slideLayout" Target="../slideLayouts/slideLayout332.xml"/><Relationship Id="rId52" Type="http://schemas.openxmlformats.org/officeDocument/2006/relationships/slideLayout" Target="../slideLayouts/slideLayout340.xml"/><Relationship Id="rId60" Type="http://schemas.openxmlformats.org/officeDocument/2006/relationships/slideLayout" Target="../slideLayouts/slideLayout348.xml"/><Relationship Id="rId65" Type="http://schemas.openxmlformats.org/officeDocument/2006/relationships/slideLayout" Target="../slideLayouts/slideLayout353.xml"/><Relationship Id="rId4" Type="http://schemas.openxmlformats.org/officeDocument/2006/relationships/slideLayout" Target="../slideLayouts/slideLayout292.xml"/><Relationship Id="rId9" Type="http://schemas.openxmlformats.org/officeDocument/2006/relationships/slideLayout" Target="../slideLayouts/slideLayout297.xml"/><Relationship Id="rId13" Type="http://schemas.openxmlformats.org/officeDocument/2006/relationships/slideLayout" Target="../slideLayouts/slideLayout301.xml"/><Relationship Id="rId18" Type="http://schemas.openxmlformats.org/officeDocument/2006/relationships/slideLayout" Target="../slideLayouts/slideLayout306.xml"/><Relationship Id="rId39" Type="http://schemas.openxmlformats.org/officeDocument/2006/relationships/slideLayout" Target="../slideLayouts/slideLayout327.xml"/><Relationship Id="rId34" Type="http://schemas.openxmlformats.org/officeDocument/2006/relationships/slideLayout" Target="../slideLayouts/slideLayout322.xml"/><Relationship Id="rId50" Type="http://schemas.openxmlformats.org/officeDocument/2006/relationships/slideLayout" Target="../slideLayouts/slideLayout338.xml"/><Relationship Id="rId55" Type="http://schemas.openxmlformats.org/officeDocument/2006/relationships/slideLayout" Target="../slideLayouts/slideLayout343.xml"/></Relationships>
</file>

<file path=ppt/slideMasters/_rels/slideMaster8.xml.rels><?xml version="1.0" encoding="UTF-8" standalone="yes"?>
<Relationships xmlns="http://schemas.openxmlformats.org/package/2006/relationships"><Relationship Id="rId26" Type="http://schemas.openxmlformats.org/officeDocument/2006/relationships/slideLayout" Target="../slideLayouts/slideLayout380.xml"/><Relationship Id="rId21" Type="http://schemas.openxmlformats.org/officeDocument/2006/relationships/slideLayout" Target="../slideLayouts/slideLayout375.xml"/><Relationship Id="rId34" Type="http://schemas.openxmlformats.org/officeDocument/2006/relationships/slideLayout" Target="../slideLayouts/slideLayout388.xml"/><Relationship Id="rId42" Type="http://schemas.openxmlformats.org/officeDocument/2006/relationships/slideLayout" Target="../slideLayouts/slideLayout396.xml"/><Relationship Id="rId47" Type="http://schemas.openxmlformats.org/officeDocument/2006/relationships/slideLayout" Target="../slideLayouts/slideLayout401.xml"/><Relationship Id="rId50" Type="http://schemas.openxmlformats.org/officeDocument/2006/relationships/slideLayout" Target="../slideLayouts/slideLayout404.xml"/><Relationship Id="rId55" Type="http://schemas.openxmlformats.org/officeDocument/2006/relationships/slideLayout" Target="../slideLayouts/slideLayout409.xml"/><Relationship Id="rId63" Type="http://schemas.openxmlformats.org/officeDocument/2006/relationships/slideLayout" Target="../slideLayouts/slideLayout417.xml"/><Relationship Id="rId7" Type="http://schemas.openxmlformats.org/officeDocument/2006/relationships/slideLayout" Target="../slideLayouts/slideLayout361.xml"/><Relationship Id="rId2" Type="http://schemas.openxmlformats.org/officeDocument/2006/relationships/slideLayout" Target="../slideLayouts/slideLayout356.xml"/><Relationship Id="rId16" Type="http://schemas.openxmlformats.org/officeDocument/2006/relationships/slideLayout" Target="../slideLayouts/slideLayout370.xml"/><Relationship Id="rId29" Type="http://schemas.openxmlformats.org/officeDocument/2006/relationships/slideLayout" Target="../slideLayouts/slideLayout383.xml"/><Relationship Id="rId11" Type="http://schemas.openxmlformats.org/officeDocument/2006/relationships/slideLayout" Target="../slideLayouts/slideLayout365.xml"/><Relationship Id="rId24" Type="http://schemas.openxmlformats.org/officeDocument/2006/relationships/slideLayout" Target="../slideLayouts/slideLayout378.xml"/><Relationship Id="rId32" Type="http://schemas.openxmlformats.org/officeDocument/2006/relationships/slideLayout" Target="../slideLayouts/slideLayout386.xml"/><Relationship Id="rId37" Type="http://schemas.openxmlformats.org/officeDocument/2006/relationships/slideLayout" Target="../slideLayouts/slideLayout391.xml"/><Relationship Id="rId40" Type="http://schemas.openxmlformats.org/officeDocument/2006/relationships/slideLayout" Target="../slideLayouts/slideLayout394.xml"/><Relationship Id="rId45" Type="http://schemas.openxmlformats.org/officeDocument/2006/relationships/slideLayout" Target="../slideLayouts/slideLayout399.xml"/><Relationship Id="rId53" Type="http://schemas.openxmlformats.org/officeDocument/2006/relationships/slideLayout" Target="../slideLayouts/slideLayout407.xml"/><Relationship Id="rId58" Type="http://schemas.openxmlformats.org/officeDocument/2006/relationships/slideLayout" Target="../slideLayouts/slideLayout412.xml"/><Relationship Id="rId66" Type="http://schemas.openxmlformats.org/officeDocument/2006/relationships/image" Target="../media/image26.png"/><Relationship Id="rId5" Type="http://schemas.openxmlformats.org/officeDocument/2006/relationships/slideLayout" Target="../slideLayouts/slideLayout359.xml"/><Relationship Id="rId61" Type="http://schemas.openxmlformats.org/officeDocument/2006/relationships/slideLayout" Target="../slideLayouts/slideLayout415.xml"/><Relationship Id="rId19" Type="http://schemas.openxmlformats.org/officeDocument/2006/relationships/slideLayout" Target="../slideLayouts/slideLayout373.xml"/><Relationship Id="rId14" Type="http://schemas.openxmlformats.org/officeDocument/2006/relationships/slideLayout" Target="../slideLayouts/slideLayout368.xml"/><Relationship Id="rId22" Type="http://schemas.openxmlformats.org/officeDocument/2006/relationships/slideLayout" Target="../slideLayouts/slideLayout376.xml"/><Relationship Id="rId27" Type="http://schemas.openxmlformats.org/officeDocument/2006/relationships/slideLayout" Target="../slideLayouts/slideLayout381.xml"/><Relationship Id="rId30" Type="http://schemas.openxmlformats.org/officeDocument/2006/relationships/slideLayout" Target="../slideLayouts/slideLayout384.xml"/><Relationship Id="rId35" Type="http://schemas.openxmlformats.org/officeDocument/2006/relationships/slideLayout" Target="../slideLayouts/slideLayout389.xml"/><Relationship Id="rId43" Type="http://schemas.openxmlformats.org/officeDocument/2006/relationships/slideLayout" Target="../slideLayouts/slideLayout397.xml"/><Relationship Id="rId48" Type="http://schemas.openxmlformats.org/officeDocument/2006/relationships/slideLayout" Target="../slideLayouts/slideLayout402.xml"/><Relationship Id="rId56" Type="http://schemas.openxmlformats.org/officeDocument/2006/relationships/slideLayout" Target="../slideLayouts/slideLayout410.xml"/><Relationship Id="rId64" Type="http://schemas.openxmlformats.org/officeDocument/2006/relationships/theme" Target="../theme/theme8.xml"/><Relationship Id="rId8" Type="http://schemas.openxmlformats.org/officeDocument/2006/relationships/slideLayout" Target="../slideLayouts/slideLayout362.xml"/><Relationship Id="rId51" Type="http://schemas.openxmlformats.org/officeDocument/2006/relationships/slideLayout" Target="../slideLayouts/slideLayout405.xml"/><Relationship Id="rId3" Type="http://schemas.openxmlformats.org/officeDocument/2006/relationships/slideLayout" Target="../slideLayouts/slideLayout357.xml"/><Relationship Id="rId12" Type="http://schemas.openxmlformats.org/officeDocument/2006/relationships/slideLayout" Target="../slideLayouts/slideLayout366.xml"/><Relationship Id="rId17" Type="http://schemas.openxmlformats.org/officeDocument/2006/relationships/slideLayout" Target="../slideLayouts/slideLayout371.xml"/><Relationship Id="rId25" Type="http://schemas.openxmlformats.org/officeDocument/2006/relationships/slideLayout" Target="../slideLayouts/slideLayout379.xml"/><Relationship Id="rId33" Type="http://schemas.openxmlformats.org/officeDocument/2006/relationships/slideLayout" Target="../slideLayouts/slideLayout387.xml"/><Relationship Id="rId38" Type="http://schemas.openxmlformats.org/officeDocument/2006/relationships/slideLayout" Target="../slideLayouts/slideLayout392.xml"/><Relationship Id="rId46" Type="http://schemas.openxmlformats.org/officeDocument/2006/relationships/slideLayout" Target="../slideLayouts/slideLayout400.xml"/><Relationship Id="rId59" Type="http://schemas.openxmlformats.org/officeDocument/2006/relationships/slideLayout" Target="../slideLayouts/slideLayout413.xml"/><Relationship Id="rId67" Type="http://schemas.openxmlformats.org/officeDocument/2006/relationships/image" Target="../media/image27.svg"/><Relationship Id="rId20" Type="http://schemas.openxmlformats.org/officeDocument/2006/relationships/slideLayout" Target="../slideLayouts/slideLayout374.xml"/><Relationship Id="rId41" Type="http://schemas.openxmlformats.org/officeDocument/2006/relationships/slideLayout" Target="../slideLayouts/slideLayout395.xml"/><Relationship Id="rId54" Type="http://schemas.openxmlformats.org/officeDocument/2006/relationships/slideLayout" Target="../slideLayouts/slideLayout408.xml"/><Relationship Id="rId62" Type="http://schemas.openxmlformats.org/officeDocument/2006/relationships/slideLayout" Target="../slideLayouts/slideLayout41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5" Type="http://schemas.openxmlformats.org/officeDocument/2006/relationships/slideLayout" Target="../slideLayouts/slideLayout369.xml"/><Relationship Id="rId23" Type="http://schemas.openxmlformats.org/officeDocument/2006/relationships/slideLayout" Target="../slideLayouts/slideLayout377.xml"/><Relationship Id="rId28" Type="http://schemas.openxmlformats.org/officeDocument/2006/relationships/slideLayout" Target="../slideLayouts/slideLayout382.xml"/><Relationship Id="rId36" Type="http://schemas.openxmlformats.org/officeDocument/2006/relationships/slideLayout" Target="../slideLayouts/slideLayout390.xml"/><Relationship Id="rId49" Type="http://schemas.openxmlformats.org/officeDocument/2006/relationships/slideLayout" Target="../slideLayouts/slideLayout403.xml"/><Relationship Id="rId57" Type="http://schemas.openxmlformats.org/officeDocument/2006/relationships/slideLayout" Target="../slideLayouts/slideLayout411.xml"/><Relationship Id="rId10" Type="http://schemas.openxmlformats.org/officeDocument/2006/relationships/slideLayout" Target="../slideLayouts/slideLayout364.xml"/><Relationship Id="rId31" Type="http://schemas.openxmlformats.org/officeDocument/2006/relationships/slideLayout" Target="../slideLayouts/slideLayout385.xml"/><Relationship Id="rId44" Type="http://schemas.openxmlformats.org/officeDocument/2006/relationships/slideLayout" Target="../slideLayouts/slideLayout398.xml"/><Relationship Id="rId52" Type="http://schemas.openxmlformats.org/officeDocument/2006/relationships/slideLayout" Target="../slideLayouts/slideLayout406.xml"/><Relationship Id="rId60" Type="http://schemas.openxmlformats.org/officeDocument/2006/relationships/slideLayout" Target="../slideLayouts/slideLayout414.xml"/><Relationship Id="rId65" Type="http://schemas.openxmlformats.org/officeDocument/2006/relationships/image" Target="../media/image25.jpeg"/><Relationship Id="rId4" Type="http://schemas.openxmlformats.org/officeDocument/2006/relationships/slideLayout" Target="../slideLayouts/slideLayout358.xml"/><Relationship Id="rId9" Type="http://schemas.openxmlformats.org/officeDocument/2006/relationships/slideLayout" Target="../slideLayouts/slideLayout363.xml"/><Relationship Id="rId13" Type="http://schemas.openxmlformats.org/officeDocument/2006/relationships/slideLayout" Target="../slideLayouts/slideLayout367.xml"/><Relationship Id="rId18" Type="http://schemas.openxmlformats.org/officeDocument/2006/relationships/slideLayout" Target="../slideLayouts/slideLayout372.xml"/><Relationship Id="rId39" Type="http://schemas.openxmlformats.org/officeDocument/2006/relationships/slideLayout" Target="../slideLayouts/slideLayout393.xml"/></Relationships>
</file>

<file path=ppt/slideMasters/_rels/slideMaster9.xml.rels><?xml version="1.0" encoding="UTF-8" standalone="yes"?>
<Relationships xmlns="http://schemas.openxmlformats.org/package/2006/relationships"><Relationship Id="rId26" Type="http://schemas.openxmlformats.org/officeDocument/2006/relationships/slideLayout" Target="../slideLayouts/slideLayout443.xml"/><Relationship Id="rId21" Type="http://schemas.openxmlformats.org/officeDocument/2006/relationships/slideLayout" Target="../slideLayouts/slideLayout438.xml"/><Relationship Id="rId42" Type="http://schemas.openxmlformats.org/officeDocument/2006/relationships/slideLayout" Target="../slideLayouts/slideLayout459.xml"/><Relationship Id="rId47" Type="http://schemas.openxmlformats.org/officeDocument/2006/relationships/slideLayout" Target="../slideLayouts/slideLayout464.xml"/><Relationship Id="rId63" Type="http://schemas.openxmlformats.org/officeDocument/2006/relationships/slideLayout" Target="../slideLayouts/slideLayout480.xml"/><Relationship Id="rId68" Type="http://schemas.openxmlformats.org/officeDocument/2006/relationships/slideLayout" Target="../slideLayouts/slideLayout485.xml"/><Relationship Id="rId84" Type="http://schemas.openxmlformats.org/officeDocument/2006/relationships/slideLayout" Target="../slideLayouts/slideLayout501.xml"/><Relationship Id="rId89" Type="http://schemas.openxmlformats.org/officeDocument/2006/relationships/slideLayout" Target="../slideLayouts/slideLayout506.xml"/><Relationship Id="rId16" Type="http://schemas.openxmlformats.org/officeDocument/2006/relationships/slideLayout" Target="../slideLayouts/slideLayout433.xml"/><Relationship Id="rId11" Type="http://schemas.openxmlformats.org/officeDocument/2006/relationships/slideLayout" Target="../slideLayouts/slideLayout428.xml"/><Relationship Id="rId32" Type="http://schemas.openxmlformats.org/officeDocument/2006/relationships/slideLayout" Target="../slideLayouts/slideLayout449.xml"/><Relationship Id="rId37" Type="http://schemas.openxmlformats.org/officeDocument/2006/relationships/slideLayout" Target="../slideLayouts/slideLayout454.xml"/><Relationship Id="rId53" Type="http://schemas.openxmlformats.org/officeDocument/2006/relationships/slideLayout" Target="../slideLayouts/slideLayout470.xml"/><Relationship Id="rId58" Type="http://schemas.openxmlformats.org/officeDocument/2006/relationships/slideLayout" Target="../slideLayouts/slideLayout475.xml"/><Relationship Id="rId74" Type="http://schemas.openxmlformats.org/officeDocument/2006/relationships/slideLayout" Target="../slideLayouts/slideLayout491.xml"/><Relationship Id="rId79" Type="http://schemas.openxmlformats.org/officeDocument/2006/relationships/slideLayout" Target="../slideLayouts/slideLayout496.xml"/><Relationship Id="rId5" Type="http://schemas.openxmlformats.org/officeDocument/2006/relationships/slideLayout" Target="../slideLayouts/slideLayout422.xml"/><Relationship Id="rId90" Type="http://schemas.openxmlformats.org/officeDocument/2006/relationships/slideLayout" Target="../slideLayouts/slideLayout507.xml"/><Relationship Id="rId95" Type="http://schemas.openxmlformats.org/officeDocument/2006/relationships/slideLayout" Target="../slideLayouts/slideLayout512.xml"/><Relationship Id="rId22" Type="http://schemas.openxmlformats.org/officeDocument/2006/relationships/slideLayout" Target="../slideLayouts/slideLayout439.xml"/><Relationship Id="rId27" Type="http://schemas.openxmlformats.org/officeDocument/2006/relationships/slideLayout" Target="../slideLayouts/slideLayout444.xml"/><Relationship Id="rId43" Type="http://schemas.openxmlformats.org/officeDocument/2006/relationships/slideLayout" Target="../slideLayouts/slideLayout460.xml"/><Relationship Id="rId48" Type="http://schemas.openxmlformats.org/officeDocument/2006/relationships/slideLayout" Target="../slideLayouts/slideLayout465.xml"/><Relationship Id="rId64" Type="http://schemas.openxmlformats.org/officeDocument/2006/relationships/slideLayout" Target="../slideLayouts/slideLayout481.xml"/><Relationship Id="rId69" Type="http://schemas.openxmlformats.org/officeDocument/2006/relationships/slideLayout" Target="../slideLayouts/slideLayout486.xml"/><Relationship Id="rId80" Type="http://schemas.openxmlformats.org/officeDocument/2006/relationships/slideLayout" Target="../slideLayouts/slideLayout497.xml"/><Relationship Id="rId85" Type="http://schemas.openxmlformats.org/officeDocument/2006/relationships/slideLayout" Target="../slideLayouts/slideLayout502.xml"/><Relationship Id="rId3" Type="http://schemas.openxmlformats.org/officeDocument/2006/relationships/slideLayout" Target="../slideLayouts/slideLayout420.xml"/><Relationship Id="rId12" Type="http://schemas.openxmlformats.org/officeDocument/2006/relationships/slideLayout" Target="../slideLayouts/slideLayout429.xml"/><Relationship Id="rId17" Type="http://schemas.openxmlformats.org/officeDocument/2006/relationships/slideLayout" Target="../slideLayouts/slideLayout434.xml"/><Relationship Id="rId25" Type="http://schemas.openxmlformats.org/officeDocument/2006/relationships/slideLayout" Target="../slideLayouts/slideLayout442.xml"/><Relationship Id="rId33" Type="http://schemas.openxmlformats.org/officeDocument/2006/relationships/slideLayout" Target="../slideLayouts/slideLayout450.xml"/><Relationship Id="rId38" Type="http://schemas.openxmlformats.org/officeDocument/2006/relationships/slideLayout" Target="../slideLayouts/slideLayout455.xml"/><Relationship Id="rId46" Type="http://schemas.openxmlformats.org/officeDocument/2006/relationships/slideLayout" Target="../slideLayouts/slideLayout463.xml"/><Relationship Id="rId59" Type="http://schemas.openxmlformats.org/officeDocument/2006/relationships/slideLayout" Target="../slideLayouts/slideLayout476.xml"/><Relationship Id="rId67" Type="http://schemas.openxmlformats.org/officeDocument/2006/relationships/slideLayout" Target="../slideLayouts/slideLayout484.xml"/><Relationship Id="rId20" Type="http://schemas.openxmlformats.org/officeDocument/2006/relationships/slideLayout" Target="../slideLayouts/slideLayout437.xml"/><Relationship Id="rId41" Type="http://schemas.openxmlformats.org/officeDocument/2006/relationships/slideLayout" Target="../slideLayouts/slideLayout458.xml"/><Relationship Id="rId54" Type="http://schemas.openxmlformats.org/officeDocument/2006/relationships/slideLayout" Target="../slideLayouts/slideLayout471.xml"/><Relationship Id="rId62" Type="http://schemas.openxmlformats.org/officeDocument/2006/relationships/slideLayout" Target="../slideLayouts/slideLayout479.xml"/><Relationship Id="rId70" Type="http://schemas.openxmlformats.org/officeDocument/2006/relationships/slideLayout" Target="../slideLayouts/slideLayout487.xml"/><Relationship Id="rId75" Type="http://schemas.openxmlformats.org/officeDocument/2006/relationships/slideLayout" Target="../slideLayouts/slideLayout492.xml"/><Relationship Id="rId83" Type="http://schemas.openxmlformats.org/officeDocument/2006/relationships/slideLayout" Target="../slideLayouts/slideLayout500.xml"/><Relationship Id="rId88" Type="http://schemas.openxmlformats.org/officeDocument/2006/relationships/slideLayout" Target="../slideLayouts/slideLayout505.xml"/><Relationship Id="rId91" Type="http://schemas.openxmlformats.org/officeDocument/2006/relationships/slideLayout" Target="../slideLayouts/slideLayout508.xml"/><Relationship Id="rId96" Type="http://schemas.openxmlformats.org/officeDocument/2006/relationships/theme" Target="../theme/theme9.xml"/><Relationship Id="rId1" Type="http://schemas.openxmlformats.org/officeDocument/2006/relationships/slideLayout" Target="../slideLayouts/slideLayout418.xml"/><Relationship Id="rId6" Type="http://schemas.openxmlformats.org/officeDocument/2006/relationships/slideLayout" Target="../slideLayouts/slideLayout423.xml"/><Relationship Id="rId15" Type="http://schemas.openxmlformats.org/officeDocument/2006/relationships/slideLayout" Target="../slideLayouts/slideLayout432.xml"/><Relationship Id="rId23" Type="http://schemas.openxmlformats.org/officeDocument/2006/relationships/slideLayout" Target="../slideLayouts/slideLayout440.xml"/><Relationship Id="rId28" Type="http://schemas.openxmlformats.org/officeDocument/2006/relationships/slideLayout" Target="../slideLayouts/slideLayout445.xml"/><Relationship Id="rId36" Type="http://schemas.openxmlformats.org/officeDocument/2006/relationships/slideLayout" Target="../slideLayouts/slideLayout453.xml"/><Relationship Id="rId49" Type="http://schemas.openxmlformats.org/officeDocument/2006/relationships/slideLayout" Target="../slideLayouts/slideLayout466.xml"/><Relationship Id="rId57" Type="http://schemas.openxmlformats.org/officeDocument/2006/relationships/slideLayout" Target="../slideLayouts/slideLayout474.xml"/><Relationship Id="rId10" Type="http://schemas.openxmlformats.org/officeDocument/2006/relationships/slideLayout" Target="../slideLayouts/slideLayout427.xml"/><Relationship Id="rId31" Type="http://schemas.openxmlformats.org/officeDocument/2006/relationships/slideLayout" Target="../slideLayouts/slideLayout448.xml"/><Relationship Id="rId44" Type="http://schemas.openxmlformats.org/officeDocument/2006/relationships/slideLayout" Target="../slideLayouts/slideLayout461.xml"/><Relationship Id="rId52" Type="http://schemas.openxmlformats.org/officeDocument/2006/relationships/slideLayout" Target="../slideLayouts/slideLayout469.xml"/><Relationship Id="rId60" Type="http://schemas.openxmlformats.org/officeDocument/2006/relationships/slideLayout" Target="../slideLayouts/slideLayout477.xml"/><Relationship Id="rId65" Type="http://schemas.openxmlformats.org/officeDocument/2006/relationships/slideLayout" Target="../slideLayouts/slideLayout482.xml"/><Relationship Id="rId73" Type="http://schemas.openxmlformats.org/officeDocument/2006/relationships/slideLayout" Target="../slideLayouts/slideLayout490.xml"/><Relationship Id="rId78" Type="http://schemas.openxmlformats.org/officeDocument/2006/relationships/slideLayout" Target="../slideLayouts/slideLayout495.xml"/><Relationship Id="rId81" Type="http://schemas.openxmlformats.org/officeDocument/2006/relationships/slideLayout" Target="../slideLayouts/slideLayout498.xml"/><Relationship Id="rId86" Type="http://schemas.openxmlformats.org/officeDocument/2006/relationships/slideLayout" Target="../slideLayouts/slideLayout503.xml"/><Relationship Id="rId94" Type="http://schemas.openxmlformats.org/officeDocument/2006/relationships/slideLayout" Target="../slideLayouts/slideLayout511.xml"/><Relationship Id="rId4" Type="http://schemas.openxmlformats.org/officeDocument/2006/relationships/slideLayout" Target="../slideLayouts/slideLayout421.xml"/><Relationship Id="rId9" Type="http://schemas.openxmlformats.org/officeDocument/2006/relationships/slideLayout" Target="../slideLayouts/slideLayout426.xml"/><Relationship Id="rId13" Type="http://schemas.openxmlformats.org/officeDocument/2006/relationships/slideLayout" Target="../slideLayouts/slideLayout430.xml"/><Relationship Id="rId18" Type="http://schemas.openxmlformats.org/officeDocument/2006/relationships/slideLayout" Target="../slideLayouts/slideLayout435.xml"/><Relationship Id="rId39" Type="http://schemas.openxmlformats.org/officeDocument/2006/relationships/slideLayout" Target="../slideLayouts/slideLayout456.xml"/><Relationship Id="rId34" Type="http://schemas.openxmlformats.org/officeDocument/2006/relationships/slideLayout" Target="../slideLayouts/slideLayout451.xml"/><Relationship Id="rId50" Type="http://schemas.openxmlformats.org/officeDocument/2006/relationships/slideLayout" Target="../slideLayouts/slideLayout467.xml"/><Relationship Id="rId55" Type="http://schemas.openxmlformats.org/officeDocument/2006/relationships/slideLayout" Target="../slideLayouts/slideLayout472.xml"/><Relationship Id="rId76" Type="http://schemas.openxmlformats.org/officeDocument/2006/relationships/slideLayout" Target="../slideLayouts/slideLayout493.xml"/><Relationship Id="rId97" Type="http://schemas.openxmlformats.org/officeDocument/2006/relationships/image" Target="../media/image72.png"/><Relationship Id="rId7" Type="http://schemas.openxmlformats.org/officeDocument/2006/relationships/slideLayout" Target="../slideLayouts/slideLayout424.xml"/><Relationship Id="rId71" Type="http://schemas.openxmlformats.org/officeDocument/2006/relationships/slideLayout" Target="../slideLayouts/slideLayout488.xml"/><Relationship Id="rId92" Type="http://schemas.openxmlformats.org/officeDocument/2006/relationships/slideLayout" Target="../slideLayouts/slideLayout509.xml"/><Relationship Id="rId2" Type="http://schemas.openxmlformats.org/officeDocument/2006/relationships/slideLayout" Target="../slideLayouts/slideLayout419.xml"/><Relationship Id="rId29" Type="http://schemas.openxmlformats.org/officeDocument/2006/relationships/slideLayout" Target="../slideLayouts/slideLayout446.xml"/><Relationship Id="rId24" Type="http://schemas.openxmlformats.org/officeDocument/2006/relationships/slideLayout" Target="../slideLayouts/slideLayout441.xml"/><Relationship Id="rId40" Type="http://schemas.openxmlformats.org/officeDocument/2006/relationships/slideLayout" Target="../slideLayouts/slideLayout457.xml"/><Relationship Id="rId45" Type="http://schemas.openxmlformats.org/officeDocument/2006/relationships/slideLayout" Target="../slideLayouts/slideLayout462.xml"/><Relationship Id="rId66" Type="http://schemas.openxmlformats.org/officeDocument/2006/relationships/slideLayout" Target="../slideLayouts/slideLayout483.xml"/><Relationship Id="rId87" Type="http://schemas.openxmlformats.org/officeDocument/2006/relationships/slideLayout" Target="../slideLayouts/slideLayout504.xml"/><Relationship Id="rId61" Type="http://schemas.openxmlformats.org/officeDocument/2006/relationships/slideLayout" Target="../slideLayouts/slideLayout478.xml"/><Relationship Id="rId82" Type="http://schemas.openxmlformats.org/officeDocument/2006/relationships/slideLayout" Target="../slideLayouts/slideLayout499.xml"/><Relationship Id="rId19" Type="http://schemas.openxmlformats.org/officeDocument/2006/relationships/slideLayout" Target="../slideLayouts/slideLayout436.xml"/><Relationship Id="rId14" Type="http://schemas.openxmlformats.org/officeDocument/2006/relationships/slideLayout" Target="../slideLayouts/slideLayout431.xml"/><Relationship Id="rId30" Type="http://schemas.openxmlformats.org/officeDocument/2006/relationships/slideLayout" Target="../slideLayouts/slideLayout447.xml"/><Relationship Id="rId35" Type="http://schemas.openxmlformats.org/officeDocument/2006/relationships/slideLayout" Target="../slideLayouts/slideLayout452.xml"/><Relationship Id="rId56" Type="http://schemas.openxmlformats.org/officeDocument/2006/relationships/slideLayout" Target="../slideLayouts/slideLayout473.xml"/><Relationship Id="rId77" Type="http://schemas.openxmlformats.org/officeDocument/2006/relationships/slideLayout" Target="../slideLayouts/slideLayout494.xml"/><Relationship Id="rId8" Type="http://schemas.openxmlformats.org/officeDocument/2006/relationships/slideLayout" Target="../slideLayouts/slideLayout425.xml"/><Relationship Id="rId51" Type="http://schemas.openxmlformats.org/officeDocument/2006/relationships/slideLayout" Target="../slideLayouts/slideLayout468.xml"/><Relationship Id="rId72" Type="http://schemas.openxmlformats.org/officeDocument/2006/relationships/slideLayout" Target="../slideLayouts/slideLayout489.xml"/><Relationship Id="rId93" Type="http://schemas.openxmlformats.org/officeDocument/2006/relationships/slideLayout" Target="../slideLayouts/slideLayout5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86CC99-EC41-4647-BD17-9EFC9AA4DB4E}"/>
              </a:ext>
            </a:extLst>
          </p:cNvPr>
          <p:cNvSpPr>
            <a:spLocks noGrp="1"/>
          </p:cNvSpPr>
          <p:nvPr>
            <p:ph type="title"/>
          </p:nvPr>
        </p:nvSpPr>
        <p:spPr>
          <a:xfrm>
            <a:off x="609600" y="914401"/>
            <a:ext cx="10972800" cy="535531"/>
          </a:xfrm>
          <a:prstGeom prst="rect">
            <a:avLst/>
          </a:prstGeom>
        </p:spPr>
        <p:txBody>
          <a:bodyPr vert="horz" wrap="square" lIns="0" tIns="45720" rIns="0" bIns="45720" rtlCol="0" anchor="t" anchorCtr="0">
            <a:sp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928EF9-1BCD-42D2-8B21-6150BBD86FBB}"/>
              </a:ext>
            </a:extLst>
          </p:cNvPr>
          <p:cNvSpPr>
            <a:spLocks noGrp="1"/>
          </p:cNvSpPr>
          <p:nvPr>
            <p:ph type="body" idx="1"/>
          </p:nvPr>
        </p:nvSpPr>
        <p:spPr>
          <a:xfrm>
            <a:off x="609600" y="1718983"/>
            <a:ext cx="10972800" cy="2203680"/>
          </a:xfrm>
          <a:prstGeom prst="rect">
            <a:avLst/>
          </a:prstGeom>
        </p:spPr>
        <p:txBody>
          <a:bodyPr vert="horz" wrap="square" lIns="0" tIns="45720" rIns="0" bIns="4572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a:extLst>
              <a:ext uri="{FF2B5EF4-FFF2-40B4-BE49-F238E27FC236}">
                <a16:creationId xmlns:a16="http://schemas.microsoft.com/office/drawing/2014/main" id="{AB08AA2C-B509-4BA9-B3D5-46E288298CEC}"/>
              </a:ext>
            </a:extLst>
          </p:cNvPr>
          <p:cNvSpPr txBox="1">
            <a:spLocks/>
          </p:cNvSpPr>
          <p:nvPr userDrawn="1"/>
        </p:nvSpPr>
        <p:spPr>
          <a:xfrm>
            <a:off x="609600" y="324282"/>
            <a:ext cx="10972800" cy="241300"/>
          </a:xfrm>
          <a:prstGeom prst="rect">
            <a:avLst/>
          </a:prstGeom>
          <a:solidFill>
            <a:schemeClr val="bg2"/>
          </a:solidFill>
        </p:spPr>
        <p:txBody>
          <a:bodyPr lIns="0"/>
          <a:lstStyle>
            <a:lvl1pPr marL="0" indent="0" algn="l" defTabSz="914400" rtl="0" eaLnBrk="1" latinLnBrk="0" hangingPunct="1">
              <a:lnSpc>
                <a:spcPct val="90000"/>
              </a:lnSpc>
              <a:spcBef>
                <a:spcPts val="0"/>
              </a:spcBef>
              <a:spcAft>
                <a:spcPts val="900"/>
              </a:spcAft>
              <a:buClr>
                <a:schemeClr val="tx1"/>
              </a:buClr>
              <a:buSzPct val="90000"/>
              <a:buFont typeface="Amazon Ember" panose="020B0603020204020204" pitchFamily="34" charset="0"/>
              <a:buNone/>
              <a:defRPr sz="1000" b="0" kern="1200" cap="all" spc="0" baseline="0">
                <a:solidFill>
                  <a:schemeClr val="tx1"/>
                </a:solidFill>
                <a:latin typeface="+mn-lt"/>
                <a:ea typeface="+mn-ea"/>
                <a:cs typeface="+mn-cs"/>
              </a:defRPr>
            </a:lvl1pPr>
            <a:lvl2pPr marL="457200" indent="-228600" algn="l" defTabSz="914400" rtl="0" eaLnBrk="1" latinLnBrk="0" hangingPunct="1">
              <a:lnSpc>
                <a:spcPct val="90000"/>
              </a:lnSpc>
              <a:spcBef>
                <a:spcPts val="0"/>
              </a:spcBef>
              <a:spcAft>
                <a:spcPts val="900"/>
              </a:spcAft>
              <a:buClr>
                <a:schemeClr val="tx1"/>
              </a:buClr>
              <a:buSzPct val="90000"/>
              <a:buFont typeface="Wingdings" panose="05000000000000000000" pitchFamily="2" charset="2"/>
              <a:buChar char="§"/>
              <a:defRPr sz="2400" kern="1200">
                <a:solidFill>
                  <a:schemeClr val="tx1"/>
                </a:solidFill>
                <a:latin typeface="+mn-lt"/>
                <a:ea typeface="+mn-ea"/>
                <a:cs typeface="+mn-cs"/>
              </a:defRPr>
            </a:lvl2pPr>
            <a:lvl3pPr marL="731520" indent="-228600" algn="l" defTabSz="914400" rtl="0" eaLnBrk="1" latinLnBrk="0" hangingPunct="1">
              <a:lnSpc>
                <a:spcPct val="90000"/>
              </a:lnSpc>
              <a:spcBef>
                <a:spcPts val="0"/>
              </a:spcBef>
              <a:spcAft>
                <a:spcPts val="600"/>
              </a:spcAft>
              <a:buClr>
                <a:schemeClr val="tx1"/>
              </a:buClr>
              <a:buFont typeface="Amazon Ember" panose="020B0603020204020204" pitchFamily="34" charset="0"/>
              <a:buChar char="–"/>
              <a:defRPr sz="2000" kern="1200">
                <a:solidFill>
                  <a:schemeClr val="tx1"/>
                </a:solidFill>
                <a:latin typeface="+mn-lt"/>
                <a:ea typeface="+mn-ea"/>
                <a:cs typeface="+mn-cs"/>
              </a:defRPr>
            </a:lvl3pPr>
            <a:lvl4pPr marL="1005840" indent="-228600" algn="l" defTabSz="914400" rtl="0" eaLnBrk="1" latinLnBrk="0" hangingPunct="1">
              <a:lnSpc>
                <a:spcPct val="90000"/>
              </a:lnSpc>
              <a:spcBef>
                <a:spcPts val="0"/>
              </a:spcBef>
              <a:spcAft>
                <a:spcPts val="600"/>
              </a:spcAft>
              <a:buClr>
                <a:schemeClr val="tx1"/>
              </a:buClr>
              <a:buFont typeface="Amazon Ember" panose="020B0603020204020204" pitchFamily="34" charset="0"/>
              <a:buChar char="•"/>
              <a:defRPr sz="1800" kern="1200">
                <a:solidFill>
                  <a:schemeClr val="tx1"/>
                </a:solidFill>
                <a:latin typeface="+mn-lt"/>
                <a:ea typeface="+mn-ea"/>
                <a:cs typeface="+mn-cs"/>
              </a:defRPr>
            </a:lvl4pPr>
            <a:lvl5pPr marL="1280160" indent="-228600" algn="l" defTabSz="914400" rtl="0" eaLnBrk="1" latinLnBrk="0" hangingPunct="1">
              <a:lnSpc>
                <a:spcPct val="90000"/>
              </a:lnSpc>
              <a:spcBef>
                <a:spcPts val="0"/>
              </a:spcBef>
              <a:spcAft>
                <a:spcPts val="600"/>
              </a:spcAft>
              <a:buClr>
                <a:schemeClr val="tx1"/>
              </a:buClr>
              <a:buFont typeface="Amazon Ember" panose="020B0603020204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mazon Ember" panose="020B0603020204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mazon Ember" panose="020B0603020204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mazon Ember" panose="020B0603020204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mazon Ember" panose="020B0603020204020204" pitchFamily="34" charset="0"/>
              <a:buChar char="•"/>
              <a:defRPr sz="1800" kern="1200">
                <a:solidFill>
                  <a:schemeClr val="tx1"/>
                </a:solidFill>
                <a:latin typeface="+mn-lt"/>
                <a:ea typeface="+mn-ea"/>
                <a:cs typeface="+mn-cs"/>
              </a:defRPr>
            </a:lvl9pPr>
          </a:lstStyle>
          <a:p>
            <a:r>
              <a:rPr lang="en-US" dirty="0">
                <a:solidFill>
                  <a:schemeClr val="tx2"/>
                </a:solidFill>
              </a:rPr>
              <a:t>UPDATE this Presentation Header IN SLIDE MASTER</a:t>
            </a:r>
          </a:p>
        </p:txBody>
      </p:sp>
      <p:sp>
        <p:nvSpPr>
          <p:cNvPr id="6" name="Slide Number Placeholder 5">
            <a:extLst>
              <a:ext uri="{FF2B5EF4-FFF2-40B4-BE49-F238E27FC236}">
                <a16:creationId xmlns:a16="http://schemas.microsoft.com/office/drawing/2014/main" id="{09925A29-F4EF-4A12-9095-1B88A1BDDE58}"/>
              </a:ext>
            </a:extLst>
          </p:cNvPr>
          <p:cNvSpPr>
            <a:spLocks noGrp="1"/>
          </p:cNvSpPr>
          <p:nvPr>
            <p:ph type="sldNum" sz="quarter" idx="4"/>
          </p:nvPr>
        </p:nvSpPr>
        <p:spPr>
          <a:xfrm>
            <a:off x="8929200" y="6289500"/>
            <a:ext cx="2743200" cy="365125"/>
          </a:xfrm>
          <a:prstGeom prst="rect">
            <a:avLst/>
          </a:prstGeom>
        </p:spPr>
        <p:txBody>
          <a:bodyPr vert="horz" lIns="91440" tIns="45720" rIns="91440" bIns="45720" rtlCol="0" anchor="ctr"/>
          <a:lstStyle>
            <a:lvl1pPr algn="r">
              <a:defRPr sz="900">
                <a:solidFill>
                  <a:schemeClr val="tx2"/>
                </a:solidFill>
              </a:defRPr>
            </a:lvl1pPr>
          </a:lstStyle>
          <a:p>
            <a:fld id="{EB4B8DE2-A4E8-46E4-8BBF-D75455EFF32C}" type="slidenum">
              <a:rPr lang="en-US" smtClean="0"/>
              <a:pPr/>
              <a:t>‹#›</a:t>
            </a:fld>
            <a:endParaRPr lang="en-US"/>
          </a:p>
        </p:txBody>
      </p:sp>
      <p:sp>
        <p:nvSpPr>
          <p:cNvPr id="13" name="TextBox 12">
            <a:extLst>
              <a:ext uri="{FF2B5EF4-FFF2-40B4-BE49-F238E27FC236}">
                <a16:creationId xmlns:a16="http://schemas.microsoft.com/office/drawing/2014/main" id="{123D8171-6606-4DC3-AA28-D2EE5F0EC812}"/>
              </a:ext>
            </a:extLst>
          </p:cNvPr>
          <p:cNvSpPr txBox="1"/>
          <p:nvPr userDrawn="1"/>
        </p:nvSpPr>
        <p:spPr>
          <a:xfrm>
            <a:off x="1141084" y="6389813"/>
            <a:ext cx="2642070" cy="184666"/>
          </a:xfrm>
          <a:prstGeom prst="rect">
            <a:avLst/>
          </a:prstGeom>
          <a:noFill/>
        </p:spPr>
        <p:txBody>
          <a:bodyPr wrap="none" rtlCol="0">
            <a:spAutoFit/>
          </a:bodyPr>
          <a:lstStyle/>
          <a:p>
            <a:pPr algn="l"/>
            <a:r>
              <a:rPr lang="en-US" sz="600" dirty="0">
                <a:solidFill>
                  <a:schemeClr val="tx2"/>
                </a:solidFill>
              </a:rPr>
              <a:t>© </a:t>
            </a:r>
            <a:fld id="{C09C7244-04FA-4945-8501-81AE75998B9F}" type="datetimeyyyy">
              <a:rPr lang="en-US" sz="600" smtClean="0">
                <a:solidFill>
                  <a:schemeClr val="tx2"/>
                </a:solidFill>
              </a:rPr>
              <a:t>2025</a:t>
            </a:fld>
            <a:r>
              <a:rPr lang="en-US" sz="600" dirty="0">
                <a:solidFill>
                  <a:schemeClr val="tx2"/>
                </a:solidFill>
              </a:rPr>
              <a:t>, Amazon Web Services, Inc. or its affiliates. All rights reserved. </a:t>
            </a:r>
          </a:p>
        </p:txBody>
      </p:sp>
      <p:pic>
        <p:nvPicPr>
          <p:cNvPr id="4" name="Picture 3">
            <a:extLst>
              <a:ext uri="{FF2B5EF4-FFF2-40B4-BE49-F238E27FC236}">
                <a16:creationId xmlns:a16="http://schemas.microsoft.com/office/drawing/2014/main" id="{A3777BA9-96B8-A2A2-0469-2C3B10F39894}"/>
              </a:ext>
            </a:extLst>
          </p:cNvPr>
          <p:cNvPicPr>
            <a:picLocks noChangeAspect="1"/>
          </p:cNvPicPr>
          <p:nvPr userDrawn="1"/>
        </p:nvPicPr>
        <p:blipFill>
          <a:blip r:embed="rId91">
            <a:extLst>
              <a:ext uri="{28A0092B-C50C-407E-A947-70E740481C1C}">
                <a14:useLocalDpi xmlns:a14="http://schemas.microsoft.com/office/drawing/2010/main" val="0"/>
              </a:ext>
            </a:extLst>
          </a:blip>
          <a:srcRect/>
          <a:stretch/>
        </p:blipFill>
        <p:spPr>
          <a:xfrm>
            <a:off x="595295" y="6338017"/>
            <a:ext cx="365760" cy="218726"/>
          </a:xfrm>
          <a:prstGeom prst="rect">
            <a:avLst/>
          </a:prstGeom>
        </p:spPr>
      </p:pic>
    </p:spTree>
    <p:extLst>
      <p:ext uri="{BB962C8B-B14F-4D97-AF65-F5344CB8AC3E}">
        <p14:creationId xmlns:p14="http://schemas.microsoft.com/office/powerpoint/2010/main" val="2710726245"/>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 id="2147483704" r:id="rId43"/>
    <p:sldLayoutId id="2147483705" r:id="rId44"/>
    <p:sldLayoutId id="2147483706" r:id="rId45"/>
    <p:sldLayoutId id="2147483707" r:id="rId46"/>
    <p:sldLayoutId id="2147483708" r:id="rId47"/>
    <p:sldLayoutId id="2147483709" r:id="rId48"/>
    <p:sldLayoutId id="2147483710" r:id="rId49"/>
    <p:sldLayoutId id="2147483711" r:id="rId50"/>
    <p:sldLayoutId id="2147483712" r:id="rId51"/>
    <p:sldLayoutId id="2147483713" r:id="rId52"/>
    <p:sldLayoutId id="2147483714" r:id="rId53"/>
    <p:sldLayoutId id="2147483715" r:id="rId54"/>
    <p:sldLayoutId id="2147483716" r:id="rId55"/>
    <p:sldLayoutId id="2147483717" r:id="rId56"/>
    <p:sldLayoutId id="2147483718" r:id="rId57"/>
    <p:sldLayoutId id="2147483719" r:id="rId58"/>
    <p:sldLayoutId id="2147483720" r:id="rId59"/>
    <p:sldLayoutId id="2147483721" r:id="rId60"/>
    <p:sldLayoutId id="2147483722" r:id="rId61"/>
    <p:sldLayoutId id="2147483723" r:id="rId62"/>
    <p:sldLayoutId id="2147483724" r:id="rId63"/>
    <p:sldLayoutId id="2147483725" r:id="rId64"/>
    <p:sldLayoutId id="2147483726" r:id="rId65"/>
    <p:sldLayoutId id="2147483727" r:id="rId66"/>
    <p:sldLayoutId id="2147483728" r:id="rId67"/>
    <p:sldLayoutId id="2147483729" r:id="rId68"/>
    <p:sldLayoutId id="2147483730" r:id="rId69"/>
    <p:sldLayoutId id="2147483731" r:id="rId70"/>
    <p:sldLayoutId id="2147483732" r:id="rId71"/>
    <p:sldLayoutId id="2147483733" r:id="rId72"/>
    <p:sldLayoutId id="2147483734" r:id="rId73"/>
    <p:sldLayoutId id="2147483735" r:id="rId74"/>
    <p:sldLayoutId id="2147483736" r:id="rId75"/>
    <p:sldLayoutId id="2147483737" r:id="rId76"/>
    <p:sldLayoutId id="2147483738" r:id="rId77"/>
    <p:sldLayoutId id="2147483739" r:id="rId78"/>
    <p:sldLayoutId id="2147483740" r:id="rId79"/>
    <p:sldLayoutId id="2147483741" r:id="rId80"/>
    <p:sldLayoutId id="2147483742" r:id="rId81"/>
    <p:sldLayoutId id="2147483743" r:id="rId82"/>
    <p:sldLayoutId id="2147483744" r:id="rId83"/>
    <p:sldLayoutId id="2147483745" r:id="rId84"/>
    <p:sldLayoutId id="2147483746" r:id="rId85"/>
    <p:sldLayoutId id="2147483747" r:id="rId86"/>
    <p:sldLayoutId id="2147483748" r:id="rId87"/>
    <p:sldLayoutId id="2147483749" r:id="rId88"/>
    <p:sldLayoutId id="2147483750" r:id="rId8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b="1" i="0" kern="1200" baseline="0">
          <a:solidFill>
            <a:schemeClr val="tx2"/>
          </a:solidFill>
          <a:latin typeface="Amazon Ember Display" panose="020F0603020204020204" pitchFamily="34" charset="0"/>
          <a:ea typeface="+mj-ea"/>
          <a:cs typeface="+mj-cs"/>
        </a:defRPr>
      </a:lvl1pPr>
    </p:titleStyle>
    <p:bodyStyle>
      <a:lvl1pPr marL="228600" indent="-228600" algn="l" defTabSz="914400" rtl="0" eaLnBrk="1" latinLnBrk="0" hangingPunct="1">
        <a:lnSpc>
          <a:spcPct val="90000"/>
        </a:lnSpc>
        <a:spcBef>
          <a:spcPts val="0"/>
        </a:spcBef>
        <a:spcAft>
          <a:spcPts val="1200"/>
        </a:spcAft>
        <a:buSzPct val="90000"/>
        <a:buFont typeface="Arial" panose="020B0604020202020204" pitchFamily="34" charset="0"/>
        <a:buChar char="•"/>
        <a:defRPr sz="2800" kern="1200" baseline="0">
          <a:solidFill>
            <a:schemeClr val="tx2"/>
          </a:solidFill>
          <a:latin typeface="Amazon Ember Display" panose="020F0603020204020204" pitchFamily="34" charset="0"/>
          <a:ea typeface="+mn-ea"/>
          <a:cs typeface="+mn-cs"/>
        </a:defRPr>
      </a:lvl1pPr>
      <a:lvl2pPr marL="514350" indent="-228600" algn="l" defTabSz="914400" rtl="0" eaLnBrk="1" latinLnBrk="0" hangingPunct="1">
        <a:lnSpc>
          <a:spcPct val="90000"/>
        </a:lnSpc>
        <a:spcBef>
          <a:spcPts val="0"/>
        </a:spcBef>
        <a:spcAft>
          <a:spcPts val="1200"/>
        </a:spcAft>
        <a:buSzPct val="90000"/>
        <a:buFont typeface="Wingdings" panose="05000000000000000000" pitchFamily="2" charset="2"/>
        <a:buChar char="§"/>
        <a:defRPr sz="2400" kern="1200" baseline="0">
          <a:solidFill>
            <a:schemeClr val="tx2"/>
          </a:solidFill>
          <a:latin typeface="Amazon Ember Display" panose="020F0603020204020204" pitchFamily="34" charset="0"/>
          <a:ea typeface="+mn-ea"/>
          <a:cs typeface="+mn-cs"/>
        </a:defRPr>
      </a:lvl2pPr>
      <a:lvl3pPr marL="857250" indent="-228600" algn="l" defTabSz="914400" rtl="0" eaLnBrk="1" latinLnBrk="0" hangingPunct="1">
        <a:lnSpc>
          <a:spcPct val="90000"/>
        </a:lnSpc>
        <a:spcBef>
          <a:spcPts val="0"/>
        </a:spcBef>
        <a:spcAft>
          <a:spcPts val="1200"/>
        </a:spcAft>
        <a:buFont typeface="Amazon Ember" panose="020B0603020204020204" pitchFamily="34" charset="0"/>
        <a:buChar char="–"/>
        <a:defRPr sz="2000" kern="1200" baseline="0">
          <a:solidFill>
            <a:schemeClr val="tx2"/>
          </a:solidFill>
          <a:latin typeface="Amazon Ember Display" panose="020F0603020204020204" pitchFamily="34" charset="0"/>
          <a:ea typeface="+mn-ea"/>
          <a:cs typeface="+mn-cs"/>
        </a:defRPr>
      </a:lvl3pPr>
      <a:lvl4pPr marL="1030288" indent="-171450" algn="l" defTabSz="914400" rtl="0" eaLnBrk="1" latinLnBrk="0" hangingPunct="1">
        <a:lnSpc>
          <a:spcPct val="90000"/>
        </a:lnSpc>
        <a:spcBef>
          <a:spcPts val="0"/>
        </a:spcBef>
        <a:spcAft>
          <a:spcPts val="1200"/>
        </a:spcAft>
        <a:buFont typeface="Arial" panose="020B0604020202020204" pitchFamily="34" charset="0"/>
        <a:buChar char="•"/>
        <a:defRPr sz="1800" kern="1200" baseline="0">
          <a:solidFill>
            <a:schemeClr val="tx2"/>
          </a:solidFill>
          <a:latin typeface="Amazon Ember Display" panose="020F0603020204020204" pitchFamily="34" charset="0"/>
          <a:ea typeface="+mn-ea"/>
          <a:cs typeface="+mn-cs"/>
        </a:defRPr>
      </a:lvl4pPr>
      <a:lvl5pPr marL="1201738" indent="-171450" algn="l" defTabSz="914400" rtl="0" eaLnBrk="1" latinLnBrk="0" hangingPunct="1">
        <a:lnSpc>
          <a:spcPct val="90000"/>
        </a:lnSpc>
        <a:spcBef>
          <a:spcPts val="0"/>
        </a:spcBef>
        <a:spcAft>
          <a:spcPts val="1200"/>
        </a:spcAft>
        <a:buFont typeface="Arial" panose="020B0604020202020204" pitchFamily="34" charset="0"/>
        <a:buChar char="•"/>
        <a:defRPr sz="1800" kern="1200" baseline="0">
          <a:solidFill>
            <a:schemeClr val="tx2"/>
          </a:solidFill>
          <a:latin typeface="Amazon Ember Display" panose="020F06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p15:clr>
            <a:srgbClr val="F26B43"/>
          </p15:clr>
        </p15:guide>
        <p15:guide id="2" pos="7296">
          <p15:clr>
            <a:srgbClr val="F26B43"/>
          </p15:clr>
        </p15:guide>
        <p15:guide id="3" orient="horz" pos="192">
          <p15:clr>
            <a:srgbClr val="F26B43"/>
          </p15:clr>
        </p15:guide>
        <p15:guide id="4" orient="horz" pos="3912">
          <p15:clr>
            <a:srgbClr val="F26B43"/>
          </p15:clr>
        </p15:guide>
        <p15:guide id="5" orient="horz" pos="1080">
          <p15:clr>
            <a:srgbClr val="F26B43"/>
          </p15:clr>
        </p15:guide>
        <p15:guide id="6" orient="horz" pos="5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043B4F-E335-D57A-3E25-25F0F5F04021}"/>
              </a:ext>
            </a:extLst>
          </p:cNvPr>
          <p:cNvSpPr/>
          <p:nvPr userDrawn="1"/>
        </p:nvSpPr>
        <p:spPr>
          <a:xfrm>
            <a:off x="0" y="0"/>
            <a:ext cx="80304" cy="6858000"/>
          </a:xfrm>
          <a:prstGeom prst="rect">
            <a:avLst/>
          </a:prstGeom>
          <a:gradFill flip="none" rotWithShape="1">
            <a:gsLst>
              <a:gs pos="0">
                <a:schemeClr val="accent6"/>
              </a:gs>
              <a:gs pos="40000">
                <a:schemeClr val="accent1"/>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5" name="Title Placeholder 1">
            <a:extLst>
              <a:ext uri="{FF2B5EF4-FFF2-40B4-BE49-F238E27FC236}">
                <a16:creationId xmlns:a16="http://schemas.microsoft.com/office/drawing/2014/main" id="{4DFFD08F-49D6-8825-ABAB-CF8590FC67EC}"/>
              </a:ext>
            </a:extLst>
          </p:cNvPr>
          <p:cNvSpPr>
            <a:spLocks noGrp="1"/>
          </p:cNvSpPr>
          <p:nvPr>
            <p:ph type="title"/>
          </p:nvPr>
        </p:nvSpPr>
        <p:spPr>
          <a:xfrm>
            <a:off x="425038" y="355015"/>
            <a:ext cx="11430001" cy="638175"/>
          </a:xfrm>
          <a:prstGeom prst="rect">
            <a:avLst/>
          </a:prstGeom>
        </p:spPr>
        <p:txBody>
          <a:bodyPr vert="horz" lIns="0" tIns="91440" rIns="0" bIns="45720" rtlCol="0" anchor="t" anchorCtr="0">
            <a:noAutofit/>
          </a:bodyPr>
          <a:lstStyle/>
          <a:p>
            <a:r>
              <a:rPr lang="en-US" dirty="0"/>
              <a:t>Click to add slide title</a:t>
            </a:r>
          </a:p>
        </p:txBody>
      </p:sp>
      <p:sp>
        <p:nvSpPr>
          <p:cNvPr id="26" name="Text Placeholder 2">
            <a:extLst>
              <a:ext uri="{FF2B5EF4-FFF2-40B4-BE49-F238E27FC236}">
                <a16:creationId xmlns:a16="http://schemas.microsoft.com/office/drawing/2014/main" id="{6BF5023C-9DDF-2272-283E-FA3171F1D1CA}"/>
              </a:ext>
            </a:extLst>
          </p:cNvPr>
          <p:cNvSpPr>
            <a:spLocks noGrp="1"/>
          </p:cNvSpPr>
          <p:nvPr>
            <p:ph type="body" idx="1"/>
          </p:nvPr>
        </p:nvSpPr>
        <p:spPr>
          <a:xfrm>
            <a:off x="425038" y="1384288"/>
            <a:ext cx="11430001" cy="2049792"/>
          </a:xfrm>
          <a:prstGeom prst="rect">
            <a:avLst/>
          </a:prstGeom>
        </p:spPr>
        <p:txBody>
          <a:bodyPr vert="horz" wrap="square" lIns="0" tIns="45720" rIns="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Box 1">
            <a:extLst>
              <a:ext uri="{FF2B5EF4-FFF2-40B4-BE49-F238E27FC236}">
                <a16:creationId xmlns:a16="http://schemas.microsoft.com/office/drawing/2014/main" id="{4F8350E7-DE5E-424F-193F-B0B7E497C76E}"/>
              </a:ext>
            </a:extLst>
          </p:cNvPr>
          <p:cNvSpPr txBox="1"/>
          <p:nvPr userDrawn="1"/>
        </p:nvSpPr>
        <p:spPr>
          <a:xfrm>
            <a:off x="1141084" y="6389813"/>
            <a:ext cx="2601994" cy="184666"/>
          </a:xfrm>
          <a:prstGeom prst="rect">
            <a:avLst/>
          </a:prstGeom>
          <a:noFill/>
        </p:spPr>
        <p:txBody>
          <a:bodyPr wrap="none" rtlCol="0">
            <a:spAutoFit/>
          </a:bodyPr>
          <a:lstStyle/>
          <a:p>
            <a:pPr algn="l"/>
            <a:r>
              <a:rPr lang="en-US" sz="600" dirty="0"/>
              <a:t>© 2024, Amazon Web Services, Inc. or its affiliates. All rights reserved</a:t>
            </a:r>
          </a:p>
        </p:txBody>
      </p:sp>
      <p:pic>
        <p:nvPicPr>
          <p:cNvPr id="4" name="Graphic 3">
            <a:extLst>
              <a:ext uri="{FF2B5EF4-FFF2-40B4-BE49-F238E27FC236}">
                <a16:creationId xmlns:a16="http://schemas.microsoft.com/office/drawing/2014/main" id="{73FC4BCD-ABB6-7FA3-A193-74E9AE31B036}"/>
              </a:ext>
            </a:extLst>
          </p:cNvPr>
          <p:cNvPicPr>
            <a:picLocks noChangeAspect="1"/>
          </p:cNvPicPr>
          <p:nvPr userDrawn="1"/>
        </p:nvPicPr>
        <p:blipFill>
          <a:blip r:embed="rId66">
            <a:extLst>
              <a:ext uri="{28A0092B-C50C-407E-A947-70E740481C1C}">
                <a14:useLocalDpi xmlns:a14="http://schemas.microsoft.com/office/drawing/2010/main" val="0"/>
              </a:ext>
              <a:ext uri="{96DAC541-7B7A-43D3-8B79-37D633B846F1}">
                <asvg:svgBlip xmlns:asvg="http://schemas.microsoft.com/office/drawing/2016/SVG/main" r:embed="rId67"/>
              </a:ext>
            </a:extLst>
          </a:blip>
          <a:stretch>
            <a:fillRect/>
          </a:stretch>
        </p:blipFill>
        <p:spPr>
          <a:xfrm>
            <a:off x="419100" y="6338002"/>
            <a:ext cx="388818" cy="232516"/>
          </a:xfrm>
          <a:prstGeom prst="rect">
            <a:avLst/>
          </a:prstGeom>
        </p:spPr>
      </p:pic>
      <p:sp>
        <p:nvSpPr>
          <p:cNvPr id="3" name="Slide Number Placeholder 5">
            <a:extLst>
              <a:ext uri="{FF2B5EF4-FFF2-40B4-BE49-F238E27FC236}">
                <a16:creationId xmlns:a16="http://schemas.microsoft.com/office/drawing/2014/main" id="{3ABA085A-53A6-74B9-1246-7DC81F49AA7C}"/>
              </a:ext>
            </a:extLst>
          </p:cNvPr>
          <p:cNvSpPr txBox="1">
            <a:spLocks/>
          </p:cNvSpPr>
          <p:nvPr userDrawn="1"/>
        </p:nvSpPr>
        <p:spPr>
          <a:xfrm>
            <a:off x="9105900" y="6348151"/>
            <a:ext cx="2743200" cy="36512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C503246-BBCE-4F0A-BCDC-08FC4C52637D}" type="slidenum">
              <a:rPr lang="en-US" smtClean="0"/>
              <a:pPr/>
              <a:t>‹#›</a:t>
            </a:fld>
            <a:endParaRPr lang="en-US"/>
          </a:p>
        </p:txBody>
      </p:sp>
    </p:spTree>
    <p:extLst>
      <p:ext uri="{BB962C8B-B14F-4D97-AF65-F5344CB8AC3E}">
        <p14:creationId xmlns:p14="http://schemas.microsoft.com/office/powerpoint/2010/main" val="2977131068"/>
      </p:ext>
    </p:extLst>
  </p:cSld>
  <p:clrMap bg1="dk1" tx1="lt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 id="2147483775" r:id="rId24"/>
    <p:sldLayoutId id="2147483776" r:id="rId25"/>
    <p:sldLayoutId id="2147483777" r:id="rId26"/>
    <p:sldLayoutId id="2147483778" r:id="rId27"/>
    <p:sldLayoutId id="2147483779" r:id="rId28"/>
    <p:sldLayoutId id="2147483780" r:id="rId29"/>
    <p:sldLayoutId id="2147483781" r:id="rId30"/>
    <p:sldLayoutId id="2147483782" r:id="rId31"/>
    <p:sldLayoutId id="2147483783" r:id="rId32"/>
    <p:sldLayoutId id="2147483784" r:id="rId33"/>
    <p:sldLayoutId id="2147483785" r:id="rId34"/>
    <p:sldLayoutId id="2147483786" r:id="rId35"/>
    <p:sldLayoutId id="2147483787" r:id="rId36"/>
    <p:sldLayoutId id="2147483788" r:id="rId37"/>
    <p:sldLayoutId id="2147483789" r:id="rId38"/>
    <p:sldLayoutId id="2147483790" r:id="rId39"/>
    <p:sldLayoutId id="2147483791" r:id="rId40"/>
    <p:sldLayoutId id="2147483792" r:id="rId41"/>
    <p:sldLayoutId id="2147483793" r:id="rId42"/>
    <p:sldLayoutId id="2147483794" r:id="rId43"/>
    <p:sldLayoutId id="2147483795" r:id="rId44"/>
    <p:sldLayoutId id="2147483796" r:id="rId45"/>
    <p:sldLayoutId id="2147483797" r:id="rId46"/>
    <p:sldLayoutId id="2147483798" r:id="rId47"/>
    <p:sldLayoutId id="2147483799" r:id="rId48"/>
    <p:sldLayoutId id="2147483800" r:id="rId49"/>
    <p:sldLayoutId id="2147483801" r:id="rId50"/>
    <p:sldLayoutId id="2147483802" r:id="rId51"/>
    <p:sldLayoutId id="2147483803" r:id="rId52"/>
    <p:sldLayoutId id="2147483804" r:id="rId53"/>
    <p:sldLayoutId id="2147483805" r:id="rId54"/>
    <p:sldLayoutId id="2147483806" r:id="rId55"/>
    <p:sldLayoutId id="2147483807" r:id="rId56"/>
    <p:sldLayoutId id="2147483808" r:id="rId57"/>
    <p:sldLayoutId id="2147483809" r:id="rId58"/>
    <p:sldLayoutId id="2147483810" r:id="rId59"/>
    <p:sldLayoutId id="2147483811" r:id="rId60"/>
    <p:sldLayoutId id="2147483812" r:id="rId61"/>
    <p:sldLayoutId id="2147483813" r:id="rId62"/>
    <p:sldLayoutId id="2147483814" r:id="rId6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b="1" kern="1200" spc="0" baseline="0">
          <a:solidFill>
            <a:schemeClr val="tx1"/>
          </a:solidFill>
          <a:latin typeface="+mj-lt"/>
          <a:ea typeface="+mj-ea"/>
          <a:cs typeface="+mj-cs"/>
        </a:defRPr>
      </a:lvl1pPr>
    </p:titleStyle>
    <p:bodyStyle>
      <a:lvl1pPr marL="285750" indent="-285750" algn="l" defTabSz="914400" rtl="0" eaLnBrk="1" latinLnBrk="0" hangingPunct="1">
        <a:lnSpc>
          <a:spcPct val="90000"/>
        </a:lnSpc>
        <a:spcBef>
          <a:spcPts val="0"/>
        </a:spcBef>
        <a:spcAft>
          <a:spcPts val="1200"/>
        </a:spcAft>
        <a:buClr>
          <a:schemeClr val="tx1"/>
        </a:buClr>
        <a:buSzPct val="90000"/>
        <a:buFont typeface="Amazon Ember Display" panose="020F0603020204020204" pitchFamily="34" charset="0"/>
        <a:buChar char="•"/>
        <a:tabLst/>
        <a:defRPr sz="2800" kern="1200">
          <a:solidFill>
            <a:schemeClr val="tx1"/>
          </a:solidFill>
          <a:latin typeface="+mn-lt"/>
          <a:ea typeface="+mn-ea"/>
          <a:cs typeface="+mn-cs"/>
        </a:defRPr>
      </a:lvl1pPr>
      <a:lvl2pPr marL="573088" indent="-344488" algn="l" defTabSz="914400" rtl="0" eaLnBrk="1" latinLnBrk="0" hangingPunct="1">
        <a:lnSpc>
          <a:spcPct val="90000"/>
        </a:lnSpc>
        <a:spcBef>
          <a:spcPts val="0"/>
        </a:spcBef>
        <a:spcAft>
          <a:spcPts val="1200"/>
        </a:spcAft>
        <a:buClr>
          <a:schemeClr val="tx1"/>
        </a:buClr>
        <a:buSzPct val="90000"/>
        <a:buFont typeface="Wingdings" panose="05000000000000000000" pitchFamily="2" charset="2"/>
        <a:buChar char="§"/>
        <a:tabLst/>
        <a:defRPr sz="2400" kern="1200">
          <a:solidFill>
            <a:schemeClr val="tx1"/>
          </a:solidFill>
          <a:latin typeface="+mn-lt"/>
          <a:ea typeface="+mn-ea"/>
          <a:cs typeface="+mn-cs"/>
        </a:defRPr>
      </a:lvl2pPr>
      <a:lvl3pPr marL="641350" indent="-409575" algn="l" defTabSz="914400" rtl="0" eaLnBrk="1" latinLnBrk="0" hangingPunct="1">
        <a:lnSpc>
          <a:spcPct val="90000"/>
        </a:lnSpc>
        <a:spcBef>
          <a:spcPts val="0"/>
        </a:spcBef>
        <a:spcAft>
          <a:spcPts val="600"/>
        </a:spcAft>
        <a:buClr>
          <a:schemeClr val="tx1"/>
        </a:buClr>
        <a:buFont typeface="Amazon Ember Display" panose="020F0603020204020204" pitchFamily="34" charset="0"/>
        <a:buChar char="–"/>
        <a:tabLst/>
        <a:defRPr sz="2000" kern="1200">
          <a:solidFill>
            <a:schemeClr val="tx1"/>
          </a:solidFill>
          <a:latin typeface="+mn-lt"/>
          <a:ea typeface="+mn-ea"/>
          <a:cs typeface="+mn-cs"/>
        </a:defRPr>
      </a:lvl3pPr>
      <a:lvl4pPr marL="914400" indent="-228600" algn="l" defTabSz="914400" rtl="0" eaLnBrk="1" latinLnBrk="0" hangingPunct="1">
        <a:lnSpc>
          <a:spcPct val="90000"/>
        </a:lnSpc>
        <a:spcBef>
          <a:spcPts val="0"/>
        </a:spcBef>
        <a:spcAft>
          <a:spcPts val="600"/>
        </a:spcAft>
        <a:buClr>
          <a:schemeClr val="tx1"/>
        </a:buClr>
        <a:buFont typeface="Amazon Ember Display" panose="020F0603020204020204" pitchFamily="34" charset="0"/>
        <a:buChar char="•"/>
        <a:tabLst/>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0"/>
        </a:spcBef>
        <a:buClr>
          <a:schemeClr val="tx1"/>
        </a:buClr>
        <a:buFont typeface="Amazon Ember Display" panose="020F0603020204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
          <p15:clr>
            <a:srgbClr val="F26B43"/>
          </p15:clr>
        </p15:guide>
        <p15:guide id="4" orient="horz" pos="3912">
          <p15:clr>
            <a:srgbClr val="F26B43"/>
          </p15:clr>
        </p15:guide>
        <p15:guide id="5" pos="264">
          <p15:clr>
            <a:srgbClr val="F26B43"/>
          </p15:clr>
        </p15:guide>
        <p15:guide id="6" pos="7464">
          <p15:clr>
            <a:srgbClr val="F26B43"/>
          </p15:clr>
        </p15:guide>
        <p15:guide id="7" orient="horz" pos="86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71DBC7-A563-4787-896F-A8C55AC39541}"/>
              </a:ext>
            </a:extLst>
          </p:cNvPr>
          <p:cNvSpPr>
            <a:spLocks noGrp="1"/>
          </p:cNvSpPr>
          <p:nvPr>
            <p:ph type="title"/>
          </p:nvPr>
        </p:nvSpPr>
        <p:spPr>
          <a:xfrm>
            <a:off x="304800" y="304800"/>
            <a:ext cx="11582400" cy="638175"/>
          </a:xfrm>
          <a:prstGeom prst="rect">
            <a:avLst/>
          </a:prstGeom>
        </p:spPr>
        <p:txBody>
          <a:bodyPr vert="horz" lIns="0" tIns="45720" rIns="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BD4A25B-ECC2-4D0E-BA51-828900AA1150}"/>
              </a:ext>
            </a:extLst>
          </p:cNvPr>
          <p:cNvSpPr>
            <a:spLocks noGrp="1"/>
          </p:cNvSpPr>
          <p:nvPr>
            <p:ph type="body" idx="1"/>
          </p:nvPr>
        </p:nvSpPr>
        <p:spPr>
          <a:xfrm>
            <a:off x="304801" y="1485900"/>
            <a:ext cx="11582400" cy="2049792"/>
          </a:xfrm>
          <a:prstGeom prst="rect">
            <a:avLst/>
          </a:prstGeom>
        </p:spPr>
        <p:txBody>
          <a:bodyPr vert="horz" lIns="0" tIns="45720" rIns="0" bIns="4572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3AAC10-7019-4712-85D0-4C900536A54E}"/>
              </a:ext>
            </a:extLst>
          </p:cNvPr>
          <p:cNvSpPr>
            <a:spLocks noGrp="1"/>
          </p:cNvSpPr>
          <p:nvPr>
            <p:ph type="dt" sz="half" idx="2"/>
          </p:nvPr>
        </p:nvSpPr>
        <p:spPr>
          <a:xfrm>
            <a:off x="838200" y="6965950"/>
            <a:ext cx="27432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F66AEACD-8FDE-40BC-8286-930C357A13C7}" type="datetimeFigureOut">
              <a:rPr lang="en-US" smtClean="0"/>
              <a:pPr/>
              <a:t>5/28/25</a:t>
            </a:fld>
            <a:endParaRPr lang="en-US" dirty="0"/>
          </a:p>
        </p:txBody>
      </p:sp>
      <p:sp>
        <p:nvSpPr>
          <p:cNvPr id="5" name="Footer Placeholder 4">
            <a:extLst>
              <a:ext uri="{FF2B5EF4-FFF2-40B4-BE49-F238E27FC236}">
                <a16:creationId xmlns:a16="http://schemas.microsoft.com/office/drawing/2014/main" id="{5F5BB608-7507-49E6-A3EF-FCF70056BA5E}"/>
              </a:ext>
            </a:extLst>
          </p:cNvPr>
          <p:cNvSpPr>
            <a:spLocks noGrp="1"/>
          </p:cNvSpPr>
          <p:nvPr>
            <p:ph type="ftr" sz="quarter" idx="3"/>
          </p:nvPr>
        </p:nvSpPr>
        <p:spPr>
          <a:xfrm>
            <a:off x="4038600" y="69659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CCEABC0-4D9B-4F84-9C7F-2B0BE8033B97}"/>
              </a:ext>
            </a:extLst>
          </p:cNvPr>
          <p:cNvSpPr>
            <a:spLocks noGrp="1"/>
          </p:cNvSpPr>
          <p:nvPr>
            <p:ph type="sldNum" sz="quarter" idx="4"/>
          </p:nvPr>
        </p:nvSpPr>
        <p:spPr>
          <a:xfrm>
            <a:off x="8610600" y="6965950"/>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C503246-BBCE-4F0A-BCDC-08FC4C52637D}" type="slidenum">
              <a:rPr lang="en-US" smtClean="0"/>
              <a:pPr/>
              <a:t>‹#›</a:t>
            </a:fld>
            <a:endParaRPr lang="en-US" dirty="0"/>
          </a:p>
        </p:txBody>
      </p:sp>
      <p:pic>
        <p:nvPicPr>
          <p:cNvPr id="8" name="Picture 7">
            <a:extLst>
              <a:ext uri="{FF2B5EF4-FFF2-40B4-BE49-F238E27FC236}">
                <a16:creationId xmlns:a16="http://schemas.microsoft.com/office/drawing/2014/main" id="{FF33A955-3B5A-4D3B-8E9F-1BB9D1E1D77C}"/>
              </a:ext>
            </a:extLst>
          </p:cNvPr>
          <p:cNvPicPr>
            <a:picLocks noChangeAspect="1"/>
          </p:cNvPicPr>
          <p:nvPr userDrawn="1"/>
        </p:nvPicPr>
        <p:blipFill>
          <a:blip r:embed="rId33" cstate="email">
            <a:extLst>
              <a:ext uri="{28A0092B-C50C-407E-A947-70E740481C1C}">
                <a14:useLocalDpi xmlns:a14="http://schemas.microsoft.com/office/drawing/2010/main"/>
              </a:ext>
            </a:extLst>
          </a:blip>
          <a:srcRect/>
          <a:stretch/>
        </p:blipFill>
        <p:spPr>
          <a:xfrm>
            <a:off x="292501" y="6428661"/>
            <a:ext cx="388818" cy="219592"/>
          </a:xfrm>
          <a:prstGeom prst="rect">
            <a:avLst/>
          </a:prstGeom>
        </p:spPr>
      </p:pic>
      <p:sp>
        <p:nvSpPr>
          <p:cNvPr id="9" name="TextBox 3">
            <a:extLst>
              <a:ext uri="{FF2B5EF4-FFF2-40B4-BE49-F238E27FC236}">
                <a16:creationId xmlns:a16="http://schemas.microsoft.com/office/drawing/2014/main" id="{4CAD4279-FBF3-4755-ADA6-63C789BE8BA1}"/>
              </a:ext>
            </a:extLst>
          </p:cNvPr>
          <p:cNvSpPr txBox="1">
            <a:spLocks noChangeArrowheads="1"/>
          </p:cNvSpPr>
          <p:nvPr userDrawn="1"/>
        </p:nvSpPr>
        <p:spPr bwMode="white">
          <a:xfrm>
            <a:off x="1101540" y="6476853"/>
            <a:ext cx="3962400" cy="107722"/>
          </a:xfrm>
          <a:prstGeom prst="rect">
            <a:avLst/>
          </a:prstGeom>
          <a:noFill/>
          <a:ln>
            <a:noFill/>
          </a:ln>
        </p:spPr>
        <p:txBody>
          <a:bodyPr lIns="0" tIns="0" rIns="0" bIns="0">
            <a:spAutoFit/>
          </a:bodyPr>
          <a:lstStyle>
            <a:lvl1pPr>
              <a:defRPr>
                <a:solidFill>
                  <a:schemeClr val="tx1"/>
                </a:solidFill>
                <a:latin typeface="+mn-lt"/>
              </a:defRPr>
            </a:lvl1pPr>
            <a:lvl2pPr marL="742950" indent="-285750">
              <a:defRPr>
                <a:solidFill>
                  <a:schemeClr val="tx1"/>
                </a:solidFill>
                <a:latin typeface="+mn-lt"/>
              </a:defRPr>
            </a:lvl2pPr>
            <a:lvl3pPr marL="1143000" indent="-228600">
              <a:defRPr>
                <a:solidFill>
                  <a:schemeClr val="tx1"/>
                </a:solidFill>
                <a:latin typeface="+mn-lt"/>
              </a:defRPr>
            </a:lvl3pPr>
            <a:lvl4pPr marL="1600200" indent="-228600">
              <a:defRPr>
                <a:solidFill>
                  <a:schemeClr val="tx1"/>
                </a:solidFill>
                <a:latin typeface="+mn-lt"/>
              </a:defRPr>
            </a:lvl4pPr>
            <a:lvl5pPr marL="2057400" indent="-228600">
              <a:defRPr>
                <a:solidFill>
                  <a:schemeClr val="tx1"/>
                </a:solidFill>
                <a:latin typeface="+mn-lt"/>
              </a:defRPr>
            </a:lvl5pPr>
            <a:lvl6pPr marL="2514600" indent="-228600" defTabSz="457200" fontAlgn="base">
              <a:spcBef>
                <a:spcPct val="0"/>
              </a:spcBef>
              <a:spcAft>
                <a:spcPct val="0"/>
              </a:spcAft>
              <a:defRPr>
                <a:solidFill>
                  <a:schemeClr val="tx1"/>
                </a:solidFill>
                <a:latin typeface="+mn-lt"/>
              </a:defRPr>
            </a:lvl6pPr>
            <a:lvl7pPr marL="2971800" indent="-228600" defTabSz="457200" fontAlgn="base">
              <a:spcBef>
                <a:spcPct val="0"/>
              </a:spcBef>
              <a:spcAft>
                <a:spcPct val="0"/>
              </a:spcAft>
              <a:defRPr>
                <a:solidFill>
                  <a:schemeClr val="tx1"/>
                </a:solidFill>
                <a:latin typeface="+mn-lt"/>
              </a:defRPr>
            </a:lvl7pPr>
            <a:lvl8pPr marL="3429000" indent="-228600" defTabSz="457200" fontAlgn="base">
              <a:spcBef>
                <a:spcPct val="0"/>
              </a:spcBef>
              <a:spcAft>
                <a:spcPct val="0"/>
              </a:spcAft>
              <a:defRPr>
                <a:solidFill>
                  <a:schemeClr val="tx1"/>
                </a:solidFill>
                <a:latin typeface="+mn-lt"/>
              </a:defRPr>
            </a:lvl8pPr>
            <a:lvl9pPr marL="3886200" indent="-228600" defTabSz="457200" fontAlgn="base">
              <a:spcBef>
                <a:spcPct val="0"/>
              </a:spcBef>
              <a:spcAft>
                <a:spcPct val="0"/>
              </a:spcAft>
              <a:defRPr>
                <a:solidFill>
                  <a:schemeClr val="tx1"/>
                </a:solidFill>
                <a:latin typeface="+mn-lt"/>
              </a:defRPr>
            </a:lvl9pPr>
          </a:lstStyle>
          <a:p>
            <a:pPr algn="l" defTabSz="1097212" eaLnBrk="1" fontAlgn="auto" hangingPunct="1">
              <a:spcBef>
                <a:spcPts val="0"/>
              </a:spcBef>
              <a:spcAft>
                <a:spcPts val="0"/>
              </a:spcAft>
              <a:defRPr/>
            </a:pPr>
            <a:r>
              <a:rPr lang="en-US" altLang="x-none" sz="700" b="0" i="0" dirty="0">
                <a:solidFill>
                  <a:schemeClr val="tx1"/>
                </a:solidFill>
                <a:latin typeface="Amazon Ember Display" panose="020F0603020204020204" pitchFamily="34" charset="0"/>
                <a:ea typeface="Amazon Ember Display" panose="020F0603020204020204" pitchFamily="34" charset="0"/>
                <a:cs typeface="Amazon Ember Display" panose="020F0603020204020204" pitchFamily="34" charset="0"/>
              </a:rPr>
              <a:t>© 2024, Amazon Web Services, Inc. or its affiliates. All rights reserved.</a:t>
            </a:r>
          </a:p>
        </p:txBody>
      </p:sp>
    </p:spTree>
    <p:extLst>
      <p:ext uri="{BB962C8B-B14F-4D97-AF65-F5344CB8AC3E}">
        <p14:creationId xmlns:p14="http://schemas.microsoft.com/office/powerpoint/2010/main" val="1541772678"/>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 id="2147483834" r:id="rId18"/>
    <p:sldLayoutId id="2147483835" r:id="rId19"/>
    <p:sldLayoutId id="2147483836" r:id="rId20"/>
    <p:sldLayoutId id="2147483837" r:id="rId21"/>
    <p:sldLayoutId id="2147483838" r:id="rId22"/>
    <p:sldLayoutId id="2147483839" r:id="rId23"/>
    <p:sldLayoutId id="2147483840" r:id="rId24"/>
    <p:sldLayoutId id="2147483841" r:id="rId25"/>
    <p:sldLayoutId id="2147483842" r:id="rId26"/>
    <p:sldLayoutId id="2147483843" r:id="rId27"/>
    <p:sldLayoutId id="2147483844" r:id="rId28"/>
    <p:sldLayoutId id="2147483845" r:id="rId29"/>
    <p:sldLayoutId id="2147483846" r:id="rId30"/>
  </p:sldLayoutIdLst>
  <p:transition>
    <p:fade/>
  </p:transition>
  <p:txStyles>
    <p:titleStyle>
      <a:lvl1pPr algn="l" defTabSz="914400" rtl="0" eaLnBrk="1" latinLnBrk="0" hangingPunct="1">
        <a:lnSpc>
          <a:spcPct val="90000"/>
        </a:lnSpc>
        <a:spcBef>
          <a:spcPct val="0"/>
        </a:spcBef>
        <a:buNone/>
        <a:defRPr sz="4000" b="1" kern="1200" spc="-1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0"/>
        </a:spcBef>
        <a:spcAft>
          <a:spcPts val="1200"/>
        </a:spcAft>
        <a:buClr>
          <a:schemeClr val="tx1"/>
        </a:buClr>
        <a:buSzPct val="90000"/>
        <a:buFont typeface="Amazon Ember Display" panose="020F0603020204020204" pitchFamily="34" charset="0"/>
        <a:buChar char="•"/>
        <a:defRPr sz="2800" kern="1200">
          <a:solidFill>
            <a:schemeClr val="tx1"/>
          </a:solidFill>
          <a:latin typeface="+mn-lt"/>
          <a:ea typeface="+mn-ea"/>
          <a:cs typeface="+mn-cs"/>
        </a:defRPr>
      </a:lvl1pPr>
      <a:lvl2pPr marL="457200" indent="-228600" algn="l" defTabSz="914400" rtl="0" eaLnBrk="1" latinLnBrk="0" hangingPunct="1">
        <a:lnSpc>
          <a:spcPct val="90000"/>
        </a:lnSpc>
        <a:spcBef>
          <a:spcPts val="0"/>
        </a:spcBef>
        <a:spcAft>
          <a:spcPts val="1200"/>
        </a:spcAft>
        <a:buClr>
          <a:schemeClr val="tx1"/>
        </a:buClr>
        <a:buSzPct val="90000"/>
        <a:buFont typeface="Wingdings" panose="05000000000000000000" pitchFamily="2" charset="2"/>
        <a:buChar char="§"/>
        <a:defRPr sz="2400" kern="1200">
          <a:solidFill>
            <a:schemeClr val="tx1"/>
          </a:solidFill>
          <a:latin typeface="+mn-lt"/>
          <a:ea typeface="+mn-ea"/>
          <a:cs typeface="+mn-cs"/>
        </a:defRPr>
      </a:lvl2pPr>
      <a:lvl3pPr marL="685800" indent="-228600" algn="l" defTabSz="914400" rtl="0" eaLnBrk="1" latinLnBrk="0" hangingPunct="1">
        <a:lnSpc>
          <a:spcPct val="90000"/>
        </a:lnSpc>
        <a:spcBef>
          <a:spcPts val="0"/>
        </a:spcBef>
        <a:spcAft>
          <a:spcPts val="600"/>
        </a:spcAft>
        <a:buClr>
          <a:schemeClr val="tx1"/>
        </a:buClr>
        <a:buFont typeface="Amazon Ember Display" panose="020F0603020204020204" pitchFamily="34" charset="0"/>
        <a:buChar char="–"/>
        <a:defRPr sz="2000" kern="1200">
          <a:solidFill>
            <a:schemeClr val="tx1"/>
          </a:solidFill>
          <a:latin typeface="+mn-lt"/>
          <a:ea typeface="+mn-ea"/>
          <a:cs typeface="+mn-cs"/>
        </a:defRPr>
      </a:lvl3pPr>
      <a:lvl4pPr marL="914400" indent="-228600" algn="l" defTabSz="914400" rtl="0" eaLnBrk="1" latinLnBrk="0" hangingPunct="1">
        <a:lnSpc>
          <a:spcPct val="90000"/>
        </a:lnSpc>
        <a:spcBef>
          <a:spcPts val="0"/>
        </a:spcBef>
        <a:spcAft>
          <a:spcPts val="600"/>
        </a:spcAft>
        <a:buClr>
          <a:schemeClr val="tx1"/>
        </a:buClr>
        <a:buFont typeface="Amazon Ember Display" panose="020F0603020204020204" pitchFamily="34" charset="0"/>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0"/>
        </a:spcBef>
        <a:buClr>
          <a:schemeClr val="tx1"/>
        </a:buClr>
        <a:buFont typeface="Amazon Ember Display" panose="020F0603020204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92">
          <p15:clr>
            <a:srgbClr val="F26B43"/>
          </p15:clr>
        </p15:guide>
        <p15:guide id="4" orient="horz" pos="3912">
          <p15:clr>
            <a:srgbClr val="F26B43"/>
          </p15:clr>
        </p15:guide>
        <p15:guide id="5" pos="192">
          <p15:clr>
            <a:srgbClr val="F26B43"/>
          </p15:clr>
        </p15:guide>
        <p15:guide id="6" pos="7488">
          <p15:clr>
            <a:srgbClr val="F26B43"/>
          </p15:clr>
        </p15:guide>
        <p15:guide id="7" orient="horz" pos="93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71DBC7-A563-4787-896F-A8C55AC39541}"/>
              </a:ext>
            </a:extLst>
          </p:cNvPr>
          <p:cNvSpPr>
            <a:spLocks noGrp="1"/>
          </p:cNvSpPr>
          <p:nvPr>
            <p:ph type="title"/>
          </p:nvPr>
        </p:nvSpPr>
        <p:spPr>
          <a:xfrm>
            <a:off x="304800" y="304800"/>
            <a:ext cx="11582400" cy="638175"/>
          </a:xfrm>
          <a:prstGeom prst="rect">
            <a:avLst/>
          </a:prstGeom>
        </p:spPr>
        <p:txBody>
          <a:bodyPr vert="horz" lIns="0" tIns="45720" rIns="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BD4A25B-ECC2-4D0E-BA51-828900AA1150}"/>
              </a:ext>
            </a:extLst>
          </p:cNvPr>
          <p:cNvSpPr>
            <a:spLocks noGrp="1"/>
          </p:cNvSpPr>
          <p:nvPr>
            <p:ph type="body" idx="1"/>
          </p:nvPr>
        </p:nvSpPr>
        <p:spPr>
          <a:xfrm>
            <a:off x="304801" y="1485900"/>
            <a:ext cx="11582400" cy="2049792"/>
          </a:xfrm>
          <a:prstGeom prst="rect">
            <a:avLst/>
          </a:prstGeom>
        </p:spPr>
        <p:txBody>
          <a:bodyPr vert="horz" lIns="0" tIns="45720" rIns="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3AAC10-7019-4712-85D0-4C900536A54E}"/>
              </a:ext>
            </a:extLst>
          </p:cNvPr>
          <p:cNvSpPr>
            <a:spLocks noGrp="1"/>
          </p:cNvSpPr>
          <p:nvPr>
            <p:ph type="dt" sz="half" idx="2"/>
          </p:nvPr>
        </p:nvSpPr>
        <p:spPr>
          <a:xfrm>
            <a:off x="838200" y="6965950"/>
            <a:ext cx="27432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F66AEACD-8FDE-40BC-8286-930C357A13C7}" type="datetimeFigureOut">
              <a:rPr lang="en-US" smtClean="0"/>
              <a:pPr/>
              <a:t>5/28/25</a:t>
            </a:fld>
            <a:endParaRPr lang="en-US" dirty="0"/>
          </a:p>
        </p:txBody>
      </p:sp>
      <p:sp>
        <p:nvSpPr>
          <p:cNvPr id="5" name="Footer Placeholder 4">
            <a:extLst>
              <a:ext uri="{FF2B5EF4-FFF2-40B4-BE49-F238E27FC236}">
                <a16:creationId xmlns:a16="http://schemas.microsoft.com/office/drawing/2014/main" id="{5F5BB608-7507-49E6-A3EF-FCF70056BA5E}"/>
              </a:ext>
            </a:extLst>
          </p:cNvPr>
          <p:cNvSpPr>
            <a:spLocks noGrp="1"/>
          </p:cNvSpPr>
          <p:nvPr>
            <p:ph type="ftr" sz="quarter" idx="3"/>
          </p:nvPr>
        </p:nvSpPr>
        <p:spPr>
          <a:xfrm>
            <a:off x="4038600" y="69659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CCEABC0-4D9B-4F84-9C7F-2B0BE8033B97}"/>
              </a:ext>
            </a:extLst>
          </p:cNvPr>
          <p:cNvSpPr>
            <a:spLocks noGrp="1"/>
          </p:cNvSpPr>
          <p:nvPr>
            <p:ph type="sldNum" sz="quarter" idx="4"/>
          </p:nvPr>
        </p:nvSpPr>
        <p:spPr>
          <a:xfrm>
            <a:off x="8610600" y="6965950"/>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C503246-BBCE-4F0A-BCDC-08FC4C52637D}" type="slidenum">
              <a:rPr lang="en-US" smtClean="0"/>
              <a:pPr/>
              <a:t>‹#›</a:t>
            </a:fld>
            <a:endParaRPr lang="en-US" dirty="0"/>
          </a:p>
        </p:txBody>
      </p:sp>
      <p:pic>
        <p:nvPicPr>
          <p:cNvPr id="8" name="Picture 7">
            <a:extLst>
              <a:ext uri="{FF2B5EF4-FFF2-40B4-BE49-F238E27FC236}">
                <a16:creationId xmlns:a16="http://schemas.microsoft.com/office/drawing/2014/main" id="{FF33A955-3B5A-4D3B-8E9F-1BB9D1E1D77C}"/>
              </a:ext>
            </a:extLst>
          </p:cNvPr>
          <p:cNvPicPr>
            <a:picLocks noChangeAspect="1"/>
          </p:cNvPicPr>
          <p:nvPr userDrawn="1"/>
        </p:nvPicPr>
        <p:blipFill>
          <a:blip r:embed="rId33" cstate="email">
            <a:extLst>
              <a:ext uri="{28A0092B-C50C-407E-A947-70E740481C1C}">
                <a14:useLocalDpi xmlns:a14="http://schemas.microsoft.com/office/drawing/2010/main"/>
              </a:ext>
            </a:extLst>
          </a:blip>
          <a:srcRect/>
          <a:stretch/>
        </p:blipFill>
        <p:spPr>
          <a:xfrm>
            <a:off x="292501" y="6428661"/>
            <a:ext cx="388818" cy="219592"/>
          </a:xfrm>
          <a:prstGeom prst="rect">
            <a:avLst/>
          </a:prstGeom>
        </p:spPr>
      </p:pic>
      <p:sp>
        <p:nvSpPr>
          <p:cNvPr id="9" name="TextBox 3">
            <a:extLst>
              <a:ext uri="{FF2B5EF4-FFF2-40B4-BE49-F238E27FC236}">
                <a16:creationId xmlns:a16="http://schemas.microsoft.com/office/drawing/2014/main" id="{4CAD4279-FBF3-4755-ADA6-63C789BE8BA1}"/>
              </a:ext>
            </a:extLst>
          </p:cNvPr>
          <p:cNvSpPr txBox="1">
            <a:spLocks noChangeArrowheads="1"/>
          </p:cNvSpPr>
          <p:nvPr userDrawn="1"/>
        </p:nvSpPr>
        <p:spPr bwMode="white">
          <a:xfrm>
            <a:off x="1101540" y="6476853"/>
            <a:ext cx="3962400" cy="107722"/>
          </a:xfrm>
          <a:prstGeom prst="rect">
            <a:avLst/>
          </a:prstGeom>
          <a:noFill/>
          <a:ln>
            <a:noFill/>
          </a:ln>
        </p:spPr>
        <p:txBody>
          <a:bodyPr lIns="0" tIns="0" rIns="0" bIns="0">
            <a:spAutoFit/>
          </a:bodyPr>
          <a:lstStyle>
            <a:lvl1pPr>
              <a:defRPr>
                <a:solidFill>
                  <a:schemeClr val="tx1"/>
                </a:solidFill>
                <a:latin typeface="+mn-lt"/>
              </a:defRPr>
            </a:lvl1pPr>
            <a:lvl2pPr marL="742950" indent="-285750">
              <a:defRPr>
                <a:solidFill>
                  <a:schemeClr val="tx1"/>
                </a:solidFill>
                <a:latin typeface="+mn-lt"/>
              </a:defRPr>
            </a:lvl2pPr>
            <a:lvl3pPr marL="1143000" indent="-228600">
              <a:defRPr>
                <a:solidFill>
                  <a:schemeClr val="tx1"/>
                </a:solidFill>
                <a:latin typeface="+mn-lt"/>
              </a:defRPr>
            </a:lvl3pPr>
            <a:lvl4pPr marL="1600200" indent="-228600">
              <a:defRPr>
                <a:solidFill>
                  <a:schemeClr val="tx1"/>
                </a:solidFill>
                <a:latin typeface="+mn-lt"/>
              </a:defRPr>
            </a:lvl4pPr>
            <a:lvl5pPr marL="2057400" indent="-228600">
              <a:defRPr>
                <a:solidFill>
                  <a:schemeClr val="tx1"/>
                </a:solidFill>
                <a:latin typeface="+mn-lt"/>
              </a:defRPr>
            </a:lvl5pPr>
            <a:lvl6pPr marL="2514600" indent="-228600" defTabSz="457200" fontAlgn="base">
              <a:spcBef>
                <a:spcPct val="0"/>
              </a:spcBef>
              <a:spcAft>
                <a:spcPct val="0"/>
              </a:spcAft>
              <a:defRPr>
                <a:solidFill>
                  <a:schemeClr val="tx1"/>
                </a:solidFill>
                <a:latin typeface="+mn-lt"/>
              </a:defRPr>
            </a:lvl6pPr>
            <a:lvl7pPr marL="2971800" indent="-228600" defTabSz="457200" fontAlgn="base">
              <a:spcBef>
                <a:spcPct val="0"/>
              </a:spcBef>
              <a:spcAft>
                <a:spcPct val="0"/>
              </a:spcAft>
              <a:defRPr>
                <a:solidFill>
                  <a:schemeClr val="tx1"/>
                </a:solidFill>
                <a:latin typeface="+mn-lt"/>
              </a:defRPr>
            </a:lvl7pPr>
            <a:lvl8pPr marL="3429000" indent="-228600" defTabSz="457200" fontAlgn="base">
              <a:spcBef>
                <a:spcPct val="0"/>
              </a:spcBef>
              <a:spcAft>
                <a:spcPct val="0"/>
              </a:spcAft>
              <a:defRPr>
                <a:solidFill>
                  <a:schemeClr val="tx1"/>
                </a:solidFill>
                <a:latin typeface="+mn-lt"/>
              </a:defRPr>
            </a:lvl8pPr>
            <a:lvl9pPr marL="3886200" indent="-228600" defTabSz="457200" fontAlgn="base">
              <a:spcBef>
                <a:spcPct val="0"/>
              </a:spcBef>
              <a:spcAft>
                <a:spcPct val="0"/>
              </a:spcAft>
              <a:defRPr>
                <a:solidFill>
                  <a:schemeClr val="tx1"/>
                </a:solidFill>
                <a:latin typeface="+mn-lt"/>
              </a:defRPr>
            </a:lvl9pPr>
          </a:lstStyle>
          <a:p>
            <a:pPr algn="l" defTabSz="1097212" eaLnBrk="1" fontAlgn="auto" hangingPunct="1">
              <a:spcBef>
                <a:spcPts val="0"/>
              </a:spcBef>
              <a:spcAft>
                <a:spcPts val="0"/>
              </a:spcAft>
              <a:defRPr/>
            </a:pPr>
            <a:r>
              <a:rPr lang="en-US" altLang="x-none" sz="700" b="0" i="0" dirty="0">
                <a:solidFill>
                  <a:schemeClr val="tx1"/>
                </a:solidFill>
                <a:latin typeface="Amazon Ember Display" panose="020F0603020204020204" pitchFamily="34" charset="0"/>
                <a:ea typeface="Amazon Ember Display" panose="020F0603020204020204" pitchFamily="34" charset="0"/>
                <a:cs typeface="Amazon Ember Display" panose="020F0603020204020204" pitchFamily="34" charset="0"/>
              </a:rPr>
              <a:t>© 2024, Amazon Web Services, Inc. or its affiliates. All rights reserved.</a:t>
            </a:r>
          </a:p>
        </p:txBody>
      </p:sp>
    </p:spTree>
    <p:extLst>
      <p:ext uri="{BB962C8B-B14F-4D97-AF65-F5344CB8AC3E}">
        <p14:creationId xmlns:p14="http://schemas.microsoft.com/office/powerpoint/2010/main" val="3176656038"/>
      </p:ext>
    </p:extLst>
  </p:cSld>
  <p:clrMap bg1="dk1" tx1="lt1" bg2="dk2" tx2="lt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 id="2147483861" r:id="rId14"/>
    <p:sldLayoutId id="2147483862" r:id="rId15"/>
    <p:sldLayoutId id="2147483863" r:id="rId16"/>
    <p:sldLayoutId id="2147483864" r:id="rId17"/>
    <p:sldLayoutId id="2147483865" r:id="rId18"/>
    <p:sldLayoutId id="2147483866" r:id="rId19"/>
    <p:sldLayoutId id="2147483867" r:id="rId20"/>
    <p:sldLayoutId id="2147483868" r:id="rId21"/>
    <p:sldLayoutId id="2147483869" r:id="rId22"/>
    <p:sldLayoutId id="2147483870" r:id="rId23"/>
    <p:sldLayoutId id="2147483871" r:id="rId24"/>
    <p:sldLayoutId id="2147483872" r:id="rId25"/>
    <p:sldLayoutId id="2147483873" r:id="rId26"/>
    <p:sldLayoutId id="2147483874" r:id="rId27"/>
    <p:sldLayoutId id="2147483875" r:id="rId28"/>
    <p:sldLayoutId id="2147483876" r:id="rId29"/>
    <p:sldLayoutId id="2147483877" r:id="rId30"/>
  </p:sldLayoutIdLst>
  <p:transition>
    <p:fade/>
  </p:transition>
  <p:txStyles>
    <p:titleStyle>
      <a:lvl1pPr algn="l" defTabSz="914400" rtl="0" eaLnBrk="1" latinLnBrk="0" hangingPunct="1">
        <a:lnSpc>
          <a:spcPct val="90000"/>
        </a:lnSpc>
        <a:spcBef>
          <a:spcPct val="0"/>
        </a:spcBef>
        <a:buNone/>
        <a:defRPr sz="4000" b="1" kern="1200" spc="-1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0"/>
        </a:spcBef>
        <a:spcAft>
          <a:spcPts val="1200"/>
        </a:spcAft>
        <a:buClr>
          <a:schemeClr val="tx1"/>
        </a:buClr>
        <a:buSzPct val="90000"/>
        <a:buFont typeface="Amazon Ember Display" panose="020F0603020204020204" pitchFamily="34" charset="0"/>
        <a:buChar char="•"/>
        <a:defRPr sz="2800" kern="1200">
          <a:solidFill>
            <a:schemeClr val="tx1"/>
          </a:solidFill>
          <a:latin typeface="+mn-lt"/>
          <a:ea typeface="+mn-ea"/>
          <a:cs typeface="+mn-cs"/>
        </a:defRPr>
      </a:lvl1pPr>
      <a:lvl2pPr marL="457200" indent="-228600" algn="l" defTabSz="914400" rtl="0" eaLnBrk="1" latinLnBrk="0" hangingPunct="1">
        <a:lnSpc>
          <a:spcPct val="90000"/>
        </a:lnSpc>
        <a:spcBef>
          <a:spcPts val="0"/>
        </a:spcBef>
        <a:spcAft>
          <a:spcPts val="1200"/>
        </a:spcAft>
        <a:buClr>
          <a:schemeClr val="tx1"/>
        </a:buClr>
        <a:buSzPct val="90000"/>
        <a:buFont typeface="Wingdings" panose="05000000000000000000" pitchFamily="2" charset="2"/>
        <a:buChar char="§"/>
        <a:defRPr sz="2400" kern="1200">
          <a:solidFill>
            <a:schemeClr val="tx1"/>
          </a:solidFill>
          <a:latin typeface="+mn-lt"/>
          <a:ea typeface="+mn-ea"/>
          <a:cs typeface="+mn-cs"/>
        </a:defRPr>
      </a:lvl2pPr>
      <a:lvl3pPr marL="685800" indent="-228600" algn="l" defTabSz="914400" rtl="0" eaLnBrk="1" latinLnBrk="0" hangingPunct="1">
        <a:lnSpc>
          <a:spcPct val="90000"/>
        </a:lnSpc>
        <a:spcBef>
          <a:spcPts val="0"/>
        </a:spcBef>
        <a:spcAft>
          <a:spcPts val="600"/>
        </a:spcAft>
        <a:buClr>
          <a:schemeClr val="tx1"/>
        </a:buClr>
        <a:buFont typeface="Amazon Ember Display" panose="020F0603020204020204" pitchFamily="34" charset="0"/>
        <a:buChar char="–"/>
        <a:defRPr sz="2000" kern="1200">
          <a:solidFill>
            <a:schemeClr val="tx1"/>
          </a:solidFill>
          <a:latin typeface="+mn-lt"/>
          <a:ea typeface="+mn-ea"/>
          <a:cs typeface="+mn-cs"/>
        </a:defRPr>
      </a:lvl3pPr>
      <a:lvl4pPr marL="914400" indent="-228600" algn="l" defTabSz="914400" rtl="0" eaLnBrk="1" latinLnBrk="0" hangingPunct="1">
        <a:lnSpc>
          <a:spcPct val="90000"/>
        </a:lnSpc>
        <a:spcBef>
          <a:spcPts val="0"/>
        </a:spcBef>
        <a:spcAft>
          <a:spcPts val="600"/>
        </a:spcAft>
        <a:buClr>
          <a:schemeClr val="tx1"/>
        </a:buClr>
        <a:buFont typeface="Amazon Ember Display" panose="020F0603020204020204" pitchFamily="34" charset="0"/>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0"/>
        </a:spcBef>
        <a:buClr>
          <a:schemeClr val="tx1"/>
        </a:buClr>
        <a:buFont typeface="Amazon Ember Display" panose="020F0603020204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92">
          <p15:clr>
            <a:srgbClr val="F26B43"/>
          </p15:clr>
        </p15:guide>
        <p15:guide id="4" orient="horz" pos="3912">
          <p15:clr>
            <a:srgbClr val="F26B43"/>
          </p15:clr>
        </p15:guide>
        <p15:guide id="5" pos="192">
          <p15:clr>
            <a:srgbClr val="F26B43"/>
          </p15:clr>
        </p15:guide>
        <p15:guide id="6" pos="7488">
          <p15:clr>
            <a:srgbClr val="F26B43"/>
          </p15:clr>
        </p15:guide>
        <p15:guide id="7" orient="horz" pos="93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86CC99-EC41-4647-BD17-9EFC9AA4DB4E}"/>
              </a:ext>
            </a:extLst>
          </p:cNvPr>
          <p:cNvSpPr>
            <a:spLocks noGrp="1"/>
          </p:cNvSpPr>
          <p:nvPr>
            <p:ph type="title"/>
          </p:nvPr>
        </p:nvSpPr>
        <p:spPr>
          <a:xfrm>
            <a:off x="609600" y="314211"/>
            <a:ext cx="10972800" cy="535531"/>
          </a:xfrm>
          <a:prstGeom prst="rect">
            <a:avLst/>
          </a:prstGeom>
        </p:spPr>
        <p:txBody>
          <a:bodyPr vert="horz" wrap="square" lIns="0" tIns="45720" rIns="0" bIns="45720" rtlCol="0" anchor="t" anchorCtr="0">
            <a:sp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928EF9-1BCD-42D2-8B21-6150BBD86FBB}"/>
              </a:ext>
            </a:extLst>
          </p:cNvPr>
          <p:cNvSpPr>
            <a:spLocks noGrp="1"/>
          </p:cNvSpPr>
          <p:nvPr>
            <p:ph type="body" idx="1"/>
          </p:nvPr>
        </p:nvSpPr>
        <p:spPr>
          <a:xfrm>
            <a:off x="594360" y="1259203"/>
            <a:ext cx="10972800" cy="2203680"/>
          </a:xfrm>
          <a:prstGeom prst="rect">
            <a:avLst/>
          </a:prstGeom>
        </p:spPr>
        <p:txBody>
          <a:bodyPr vert="horz" wrap="square" lIns="0" tIns="45720" rIns="0" bIns="4572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F484D14-2EC8-4252-96DA-F75A75EAF30C}"/>
              </a:ext>
            </a:extLst>
          </p:cNvPr>
          <p:cNvSpPr>
            <a:spLocks noGrp="1"/>
          </p:cNvSpPr>
          <p:nvPr>
            <p:ph type="dt" sz="half" idx="2"/>
          </p:nvPr>
        </p:nvSpPr>
        <p:spPr>
          <a:xfrm>
            <a:off x="838200" y="69532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5D75EB2-F72C-4B66-83E4-EB20D3249553}" type="datetime1">
              <a:rPr kumimoji="0" lang="en-US" sz="1000" b="0" i="0" u="none" strike="noStrike" kern="1200" cap="none" spc="0" normalizeH="0" baseline="0" noProof="0" smtClean="0">
                <a:ln>
                  <a:noFill/>
                </a:ln>
                <a:solidFill>
                  <a:srgbClr val="232F3E"/>
                </a:solidFill>
                <a:effectLst/>
                <a:uLnTx/>
                <a:uFillTx/>
                <a:latin typeface="Amazon Embe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5/28/25</a:t>
            </a:fld>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5" name="Footer Placeholder 4">
            <a:extLst>
              <a:ext uri="{FF2B5EF4-FFF2-40B4-BE49-F238E27FC236}">
                <a16:creationId xmlns:a16="http://schemas.microsoft.com/office/drawing/2014/main" id="{125B18F2-2506-4A8B-983C-1A77A245E650}"/>
              </a:ext>
            </a:extLst>
          </p:cNvPr>
          <p:cNvSpPr>
            <a:spLocks noGrp="1"/>
          </p:cNvSpPr>
          <p:nvPr>
            <p:ph type="ftr" sz="quarter" idx="3"/>
          </p:nvPr>
        </p:nvSpPr>
        <p:spPr>
          <a:xfrm>
            <a:off x="4038600" y="69532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6" name="Slide Number Placeholder 5">
            <a:extLst>
              <a:ext uri="{FF2B5EF4-FFF2-40B4-BE49-F238E27FC236}">
                <a16:creationId xmlns:a16="http://schemas.microsoft.com/office/drawing/2014/main" id="{09925A29-F4EF-4A12-9095-1B88A1BDDE58}"/>
              </a:ext>
            </a:extLst>
          </p:cNvPr>
          <p:cNvSpPr>
            <a:spLocks noGrp="1"/>
          </p:cNvSpPr>
          <p:nvPr>
            <p:ph type="sldNum" sz="quarter" idx="4"/>
          </p:nvPr>
        </p:nvSpPr>
        <p:spPr>
          <a:xfrm>
            <a:off x="8929200" y="6289500"/>
            <a:ext cx="2743200" cy="365125"/>
          </a:xfrm>
          <a:prstGeom prst="rect">
            <a:avLst/>
          </a:prstGeom>
        </p:spPr>
        <p:txBody>
          <a:bodyPr vert="horz" lIns="91440" tIns="45720" rIns="91440" bIns="45720" rtlCol="0" anchor="ctr"/>
          <a:lstStyle>
            <a:lvl1pPr algn="r">
              <a:defRPr sz="900">
                <a:solidFill>
                  <a:schemeClr val="tx1"/>
                </a:solidFill>
              </a:defRPr>
            </a:lvl1pPr>
          </a:lstStyle>
          <a:p>
            <a:pPr defTabSz="914400">
              <a:defRPr/>
            </a:pPr>
            <a:fld id="{7834CDD4-D76F-4459-B025-0310E913C243}" type="slidenum">
              <a:rPr lang="en-US" smtClean="0">
                <a:latin typeface="Amazon Ember"/>
              </a:rPr>
              <a:pPr defTabSz="914400">
                <a:defRPr/>
              </a:pPr>
              <a:t>‹#›</a:t>
            </a:fld>
            <a:endParaRPr lang="en-US" dirty="0">
              <a:latin typeface="Amazon Ember"/>
            </a:endParaRPr>
          </a:p>
        </p:txBody>
      </p:sp>
      <p:pic>
        <p:nvPicPr>
          <p:cNvPr id="8" name="Picture 7">
            <a:extLst>
              <a:ext uri="{FF2B5EF4-FFF2-40B4-BE49-F238E27FC236}">
                <a16:creationId xmlns:a16="http://schemas.microsoft.com/office/drawing/2014/main" id="{DCD4F7D2-009A-40A3-9C6D-5D576E0365C6}"/>
              </a:ext>
            </a:extLst>
          </p:cNvPr>
          <p:cNvPicPr>
            <a:picLocks noChangeAspect="1"/>
          </p:cNvPicPr>
          <p:nvPr/>
        </p:nvPicPr>
        <p:blipFill>
          <a:blip r:embed="rId67" cstate="email">
            <a:extLst>
              <a:ext uri="{28A0092B-C50C-407E-A947-70E740481C1C}">
                <a14:useLocalDpi xmlns:a14="http://schemas.microsoft.com/office/drawing/2010/main"/>
              </a:ext>
            </a:extLst>
          </a:blip>
          <a:stretch>
            <a:fillRect/>
          </a:stretch>
        </p:blipFill>
        <p:spPr>
          <a:xfrm>
            <a:off x="594360" y="6335089"/>
            <a:ext cx="348827" cy="208700"/>
          </a:xfrm>
          <a:prstGeom prst="rect">
            <a:avLst/>
          </a:prstGeom>
        </p:spPr>
      </p:pic>
      <p:sp>
        <p:nvSpPr>
          <p:cNvPr id="11" name="TextBox 10">
            <a:extLst>
              <a:ext uri="{FF2B5EF4-FFF2-40B4-BE49-F238E27FC236}">
                <a16:creationId xmlns:a16="http://schemas.microsoft.com/office/drawing/2014/main" id="{EEBF6604-AFFA-2144-84A8-B114434DA9D8}"/>
              </a:ext>
            </a:extLst>
          </p:cNvPr>
          <p:cNvSpPr txBox="1"/>
          <p:nvPr/>
        </p:nvSpPr>
        <p:spPr>
          <a:xfrm>
            <a:off x="4796611" y="6389813"/>
            <a:ext cx="2598788" cy="184666"/>
          </a:xfrm>
          <a:prstGeom prst="rect">
            <a:avLst/>
          </a:prstGeom>
          <a:noFill/>
        </p:spPr>
        <p:txBody>
          <a:bodyPr wrap="none" rtlCol="0">
            <a:spAutoFit/>
          </a:bodyPr>
          <a:lstStyle/>
          <a:p>
            <a:pPr algn="ctr"/>
            <a:r>
              <a:rPr lang="en-US" sz="600" dirty="0"/>
              <a:t>© 2023, Amazon Web Services, Inc. or its affiliates. All rights reserved.</a:t>
            </a:r>
          </a:p>
        </p:txBody>
      </p:sp>
    </p:spTree>
    <p:extLst>
      <p:ext uri="{BB962C8B-B14F-4D97-AF65-F5344CB8AC3E}">
        <p14:creationId xmlns:p14="http://schemas.microsoft.com/office/powerpoint/2010/main" val="1145172835"/>
      </p:ext>
    </p:extLst>
  </p:cSld>
  <p:clrMap bg1="dk1" tx1="lt1" bg2="dk2" tx2="lt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 id="2147483892" r:id="rId13"/>
    <p:sldLayoutId id="2147483893" r:id="rId14"/>
    <p:sldLayoutId id="2147483894" r:id="rId15"/>
    <p:sldLayoutId id="2147483895" r:id="rId16"/>
    <p:sldLayoutId id="2147483896" r:id="rId17"/>
    <p:sldLayoutId id="2147483897" r:id="rId18"/>
    <p:sldLayoutId id="2147483898" r:id="rId19"/>
    <p:sldLayoutId id="2147483899" r:id="rId20"/>
    <p:sldLayoutId id="2147483900" r:id="rId21"/>
    <p:sldLayoutId id="2147483901" r:id="rId22"/>
    <p:sldLayoutId id="2147483902" r:id="rId23"/>
    <p:sldLayoutId id="2147483903" r:id="rId24"/>
    <p:sldLayoutId id="2147483904" r:id="rId25"/>
    <p:sldLayoutId id="2147483905" r:id="rId26"/>
    <p:sldLayoutId id="2147483906" r:id="rId27"/>
    <p:sldLayoutId id="2147483907" r:id="rId28"/>
    <p:sldLayoutId id="2147483908" r:id="rId29"/>
    <p:sldLayoutId id="2147483909" r:id="rId30"/>
    <p:sldLayoutId id="2147483910" r:id="rId31"/>
    <p:sldLayoutId id="2147483911" r:id="rId32"/>
    <p:sldLayoutId id="2147483912" r:id="rId33"/>
    <p:sldLayoutId id="2147483913" r:id="rId34"/>
    <p:sldLayoutId id="2147483914" r:id="rId35"/>
    <p:sldLayoutId id="2147483915" r:id="rId36"/>
    <p:sldLayoutId id="2147483916" r:id="rId37"/>
    <p:sldLayoutId id="2147483917" r:id="rId38"/>
    <p:sldLayoutId id="2147483918" r:id="rId39"/>
    <p:sldLayoutId id="2147483919" r:id="rId40"/>
    <p:sldLayoutId id="2147483920" r:id="rId41"/>
    <p:sldLayoutId id="2147483921" r:id="rId42"/>
    <p:sldLayoutId id="2147483922" r:id="rId43"/>
    <p:sldLayoutId id="2147483923" r:id="rId44"/>
    <p:sldLayoutId id="2147483924" r:id="rId45"/>
    <p:sldLayoutId id="2147483925" r:id="rId46"/>
    <p:sldLayoutId id="2147483926" r:id="rId47"/>
    <p:sldLayoutId id="2147483927" r:id="rId48"/>
    <p:sldLayoutId id="2147483928" r:id="rId49"/>
    <p:sldLayoutId id="2147483929" r:id="rId50"/>
    <p:sldLayoutId id="2147483930" r:id="rId51"/>
    <p:sldLayoutId id="2147483931" r:id="rId52"/>
    <p:sldLayoutId id="2147483932" r:id="rId53"/>
    <p:sldLayoutId id="2147483933" r:id="rId54"/>
    <p:sldLayoutId id="2147483934" r:id="rId55"/>
    <p:sldLayoutId id="2147483935" r:id="rId56"/>
    <p:sldLayoutId id="2147483936" r:id="rId57"/>
    <p:sldLayoutId id="2147483937" r:id="rId58"/>
    <p:sldLayoutId id="2147483938" r:id="rId59"/>
    <p:sldLayoutId id="2147483939" r:id="rId60"/>
    <p:sldLayoutId id="2147483940" r:id="rId61"/>
    <p:sldLayoutId id="2147483941" r:id="rId62"/>
    <p:sldLayoutId id="2147483942" r:id="rId63"/>
    <p:sldLayoutId id="2147483943" r:id="rId64"/>
    <p:sldLayoutId id="2147483944" r:id="rId6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0"/>
        </a:spcBef>
        <a:spcAft>
          <a:spcPts val="1200"/>
        </a:spcAft>
        <a:buSzPct val="90000"/>
        <a:buFont typeface="Arial" panose="020B0604020202020204" pitchFamily="34" charset="0"/>
        <a:buChar char="•"/>
        <a:defRPr sz="2800" kern="1200">
          <a:solidFill>
            <a:schemeClr val="tx1"/>
          </a:solidFill>
          <a:latin typeface="+mn-lt"/>
          <a:ea typeface="+mn-ea"/>
          <a:cs typeface="+mn-cs"/>
        </a:defRPr>
      </a:lvl1pPr>
      <a:lvl2pPr marL="514350" indent="-228600" algn="l" defTabSz="914400" rtl="0" eaLnBrk="1" latinLnBrk="0" hangingPunct="1">
        <a:lnSpc>
          <a:spcPct val="9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2pPr>
      <a:lvl3pPr marL="857250" indent="-228600" algn="l" defTabSz="914400" rtl="0" eaLnBrk="1" latinLnBrk="0" hangingPunct="1">
        <a:lnSpc>
          <a:spcPct val="90000"/>
        </a:lnSpc>
        <a:spcBef>
          <a:spcPts val="0"/>
        </a:spcBef>
        <a:spcAft>
          <a:spcPts val="1200"/>
        </a:spcAft>
        <a:buFont typeface="Amazon Ember" panose="020B0603020204020204" pitchFamily="34" charset="0"/>
        <a:buChar char="–"/>
        <a:defRPr sz="2000" kern="1200">
          <a:solidFill>
            <a:schemeClr val="tx1"/>
          </a:solidFill>
          <a:latin typeface="+mn-lt"/>
          <a:ea typeface="+mn-ea"/>
          <a:cs typeface="+mn-cs"/>
        </a:defRPr>
      </a:lvl3pPr>
      <a:lvl4pPr marL="1030288" indent="-171450" algn="l" defTabSz="914400" rtl="0" eaLnBrk="1" latinLnBrk="0" hangingPunct="1">
        <a:lnSpc>
          <a:spcPct val="9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4pPr>
      <a:lvl5pPr marL="1201738" indent="-171450" algn="l" defTabSz="914400" rtl="0" eaLnBrk="1" latinLnBrk="0" hangingPunct="1">
        <a:lnSpc>
          <a:spcPct val="9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p15:clr>
            <a:srgbClr val="F26B43"/>
          </p15:clr>
        </p15:guide>
        <p15:guide id="2" pos="7296">
          <p15:clr>
            <a:srgbClr val="F26B43"/>
          </p15:clr>
        </p15:guide>
        <p15:guide id="3" orient="horz" pos="192">
          <p15:clr>
            <a:srgbClr val="F26B43"/>
          </p15:clr>
        </p15:guide>
        <p15:guide id="4" orient="horz" pos="3912">
          <p15:clr>
            <a:srgbClr val="F26B43"/>
          </p15:clr>
        </p15:guide>
        <p15:guide id="5" orient="horz" pos="1080">
          <p15:clr>
            <a:srgbClr val="F26B43"/>
          </p15:clr>
        </p15:guide>
        <p15:guide id="6" orient="horz" pos="57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000">
              <a:srgbClr val="11236D"/>
            </a:gs>
            <a:gs pos="66000">
              <a:srgbClr val="06072C"/>
            </a:gs>
          </a:gsLst>
          <a:lin ang="81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71DBC7-A563-4787-896F-A8C55AC39541}"/>
              </a:ext>
            </a:extLst>
          </p:cNvPr>
          <p:cNvSpPr>
            <a:spLocks noGrp="1"/>
          </p:cNvSpPr>
          <p:nvPr>
            <p:ph type="title"/>
          </p:nvPr>
        </p:nvSpPr>
        <p:spPr>
          <a:xfrm>
            <a:off x="304800" y="304808"/>
            <a:ext cx="11582400" cy="638175"/>
          </a:xfrm>
          <a:prstGeom prst="rect">
            <a:avLst/>
          </a:prstGeom>
        </p:spPr>
        <p:txBody>
          <a:bodyPr vert="horz" lIns="0" tIns="45720" rIns="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BD4A25B-ECC2-4D0E-BA51-828900AA1150}"/>
              </a:ext>
            </a:extLst>
          </p:cNvPr>
          <p:cNvSpPr>
            <a:spLocks noGrp="1"/>
          </p:cNvSpPr>
          <p:nvPr>
            <p:ph type="body" idx="1"/>
          </p:nvPr>
        </p:nvSpPr>
        <p:spPr>
          <a:xfrm>
            <a:off x="304801" y="1485901"/>
            <a:ext cx="11582400" cy="1260986"/>
          </a:xfrm>
          <a:prstGeom prst="rect">
            <a:avLst/>
          </a:prstGeom>
        </p:spPr>
        <p:txBody>
          <a:bodyPr vert="horz" lIns="0" tIns="45720" rIns="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AB86C4F8-44D8-F682-6775-C012338E0D70}"/>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594360" y="6335089"/>
            <a:ext cx="348827" cy="208700"/>
          </a:xfrm>
          <a:prstGeom prst="rect">
            <a:avLst/>
          </a:prstGeom>
        </p:spPr>
      </p:pic>
      <p:sp>
        <p:nvSpPr>
          <p:cNvPr id="5" name="TextBox 4">
            <a:extLst>
              <a:ext uri="{FF2B5EF4-FFF2-40B4-BE49-F238E27FC236}">
                <a16:creationId xmlns:a16="http://schemas.microsoft.com/office/drawing/2014/main" id="{BBE6A46B-F5E4-24CE-A382-63158DB449FC}"/>
              </a:ext>
            </a:extLst>
          </p:cNvPr>
          <p:cNvSpPr txBox="1"/>
          <p:nvPr userDrawn="1"/>
        </p:nvSpPr>
        <p:spPr>
          <a:xfrm>
            <a:off x="1141084" y="6389813"/>
            <a:ext cx="2621230" cy="184666"/>
          </a:xfrm>
          <a:prstGeom prst="rect">
            <a:avLst/>
          </a:prstGeom>
          <a:noFill/>
        </p:spPr>
        <p:txBody>
          <a:bodyPr wrap="none" rtlCol="0">
            <a:spAutoFit/>
          </a:bodyPr>
          <a:lstStyle/>
          <a:p>
            <a:pPr algn="l"/>
            <a:r>
              <a:rPr lang="en-US" sz="600" dirty="0"/>
              <a:t>© 2023, Amazon Web Services, Inc. or its affiliates. All rights reserved.</a:t>
            </a:r>
          </a:p>
        </p:txBody>
      </p:sp>
    </p:spTree>
    <p:extLst>
      <p:ext uri="{BB962C8B-B14F-4D97-AF65-F5344CB8AC3E}">
        <p14:creationId xmlns:p14="http://schemas.microsoft.com/office/powerpoint/2010/main" val="3829905880"/>
      </p:ext>
    </p:extLst>
  </p:cSld>
  <p:clrMap bg1="dk1" tx1="lt1" bg2="dk2" tx2="lt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4202" r:id="rId11"/>
  </p:sldLayoutIdLst>
  <p:transition>
    <p:fade/>
  </p:transition>
  <p:txStyles>
    <p:titleStyle>
      <a:lvl1pPr algn="l" defTabSz="541887" rtl="0" eaLnBrk="1" latinLnBrk="0" hangingPunct="1">
        <a:lnSpc>
          <a:spcPct val="90000"/>
        </a:lnSpc>
        <a:spcBef>
          <a:spcPct val="0"/>
        </a:spcBef>
        <a:buNone/>
        <a:defRPr sz="2370" kern="1200" spc="-59" baseline="0">
          <a:solidFill>
            <a:schemeClr val="tx1"/>
          </a:solidFill>
          <a:latin typeface="+mj-lt"/>
          <a:ea typeface="+mj-ea"/>
          <a:cs typeface="+mj-cs"/>
        </a:defRPr>
      </a:lvl1pPr>
    </p:titleStyle>
    <p:bodyStyle>
      <a:lvl1pPr marL="135472" indent="-135472" algn="l" defTabSz="541887" rtl="0" eaLnBrk="1" latinLnBrk="0" hangingPunct="1">
        <a:lnSpc>
          <a:spcPct val="90000"/>
        </a:lnSpc>
        <a:spcBef>
          <a:spcPts val="0"/>
        </a:spcBef>
        <a:spcAft>
          <a:spcPts val="711"/>
        </a:spcAft>
        <a:buSzPct val="90000"/>
        <a:buFont typeface="Amazon Ember Display" panose="020F0603020204020204" pitchFamily="34" charset="0"/>
        <a:buChar char="•"/>
        <a:defRPr sz="1659" kern="1200">
          <a:solidFill>
            <a:schemeClr val="tx1"/>
          </a:solidFill>
          <a:latin typeface="+mn-lt"/>
          <a:ea typeface="+mn-ea"/>
          <a:cs typeface="+mn-cs"/>
        </a:defRPr>
      </a:lvl1pPr>
      <a:lvl2pPr marL="270943" indent="-135472" algn="l" defTabSz="541887" rtl="0" eaLnBrk="1" latinLnBrk="0" hangingPunct="1">
        <a:lnSpc>
          <a:spcPct val="90000"/>
        </a:lnSpc>
        <a:spcBef>
          <a:spcPts val="0"/>
        </a:spcBef>
        <a:spcAft>
          <a:spcPts val="711"/>
        </a:spcAft>
        <a:buSzPct val="90000"/>
        <a:buFont typeface="Wingdings" panose="05000000000000000000" pitchFamily="2" charset="2"/>
        <a:buChar char="§"/>
        <a:defRPr sz="1422" kern="1200">
          <a:solidFill>
            <a:schemeClr val="tx1"/>
          </a:solidFill>
          <a:latin typeface="+mn-lt"/>
          <a:ea typeface="+mn-ea"/>
          <a:cs typeface="+mn-cs"/>
        </a:defRPr>
      </a:lvl2pPr>
      <a:lvl3pPr marL="406415" indent="-135472" algn="l" defTabSz="541887" rtl="0" eaLnBrk="1" latinLnBrk="0" hangingPunct="1">
        <a:lnSpc>
          <a:spcPct val="90000"/>
        </a:lnSpc>
        <a:spcBef>
          <a:spcPts val="0"/>
        </a:spcBef>
        <a:spcAft>
          <a:spcPts val="356"/>
        </a:spcAft>
        <a:buFont typeface="Amazon Ember Display" panose="020F0603020204020204" pitchFamily="34" charset="0"/>
        <a:buChar char="–"/>
        <a:defRPr sz="1185" kern="1200">
          <a:solidFill>
            <a:schemeClr val="tx1"/>
          </a:solidFill>
          <a:latin typeface="+mn-lt"/>
          <a:ea typeface="+mn-ea"/>
          <a:cs typeface="+mn-cs"/>
        </a:defRPr>
      </a:lvl3pPr>
      <a:lvl4pPr marL="541887" indent="-135472" algn="l" defTabSz="541887" rtl="0" eaLnBrk="1" latinLnBrk="0" hangingPunct="1">
        <a:lnSpc>
          <a:spcPct val="90000"/>
        </a:lnSpc>
        <a:spcBef>
          <a:spcPts val="0"/>
        </a:spcBef>
        <a:spcAft>
          <a:spcPts val="356"/>
        </a:spcAft>
        <a:buFont typeface="Amazon Ember Display" panose="020F0603020204020204" pitchFamily="34" charset="0"/>
        <a:buChar char="•"/>
        <a:defRPr sz="1067" kern="1200">
          <a:solidFill>
            <a:schemeClr val="tx1"/>
          </a:solidFill>
          <a:latin typeface="+mn-lt"/>
          <a:ea typeface="+mn-ea"/>
          <a:cs typeface="+mn-cs"/>
        </a:defRPr>
      </a:lvl4pPr>
      <a:lvl5pPr marL="541887" indent="-135472" algn="l" defTabSz="541887" rtl="0" eaLnBrk="1" latinLnBrk="0" hangingPunct="1">
        <a:lnSpc>
          <a:spcPct val="90000"/>
        </a:lnSpc>
        <a:spcBef>
          <a:spcPts val="0"/>
        </a:spcBef>
        <a:buFont typeface="Amazon Ember Display" panose="020F0603020204020204" pitchFamily="34" charset="0"/>
        <a:buChar char="•"/>
        <a:defRPr sz="1067" kern="1200">
          <a:solidFill>
            <a:schemeClr val="tx1"/>
          </a:solidFill>
          <a:latin typeface="+mn-lt"/>
          <a:ea typeface="+mn-ea"/>
          <a:cs typeface="+mn-cs"/>
        </a:defRPr>
      </a:lvl5pPr>
      <a:lvl6pPr marL="1490190"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6pPr>
      <a:lvl7pPr marL="1761133"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7pPr>
      <a:lvl8pPr marL="2032076"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8pPr>
      <a:lvl9pPr marL="2303020"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9pPr>
    </p:bodyStyle>
    <p:otherStyle>
      <a:defPPr>
        <a:defRPr lang="en-US"/>
      </a:defPPr>
      <a:lvl1pPr marL="0" algn="l" defTabSz="541887" rtl="0" eaLnBrk="1" latinLnBrk="0" hangingPunct="1">
        <a:defRPr sz="1067" kern="1200">
          <a:solidFill>
            <a:schemeClr val="tx1"/>
          </a:solidFill>
          <a:latin typeface="+mn-lt"/>
          <a:ea typeface="+mn-ea"/>
          <a:cs typeface="+mn-cs"/>
        </a:defRPr>
      </a:lvl1pPr>
      <a:lvl2pPr marL="270943" algn="l" defTabSz="541887" rtl="0" eaLnBrk="1" latinLnBrk="0" hangingPunct="1">
        <a:defRPr sz="1067" kern="1200">
          <a:solidFill>
            <a:schemeClr val="tx1"/>
          </a:solidFill>
          <a:latin typeface="+mn-lt"/>
          <a:ea typeface="+mn-ea"/>
          <a:cs typeface="+mn-cs"/>
        </a:defRPr>
      </a:lvl2pPr>
      <a:lvl3pPr marL="541887" algn="l" defTabSz="541887" rtl="0" eaLnBrk="1" latinLnBrk="0" hangingPunct="1">
        <a:defRPr sz="1067" kern="1200">
          <a:solidFill>
            <a:schemeClr val="tx1"/>
          </a:solidFill>
          <a:latin typeface="+mn-lt"/>
          <a:ea typeface="+mn-ea"/>
          <a:cs typeface="+mn-cs"/>
        </a:defRPr>
      </a:lvl3pPr>
      <a:lvl4pPr marL="812830" algn="l" defTabSz="541887" rtl="0" eaLnBrk="1" latinLnBrk="0" hangingPunct="1">
        <a:defRPr sz="1067" kern="1200">
          <a:solidFill>
            <a:schemeClr val="tx1"/>
          </a:solidFill>
          <a:latin typeface="+mn-lt"/>
          <a:ea typeface="+mn-ea"/>
          <a:cs typeface="+mn-cs"/>
        </a:defRPr>
      </a:lvl4pPr>
      <a:lvl5pPr marL="1083775" algn="l" defTabSz="541887" rtl="0" eaLnBrk="1" latinLnBrk="0" hangingPunct="1">
        <a:defRPr sz="1067" kern="1200">
          <a:solidFill>
            <a:schemeClr val="tx1"/>
          </a:solidFill>
          <a:latin typeface="+mn-lt"/>
          <a:ea typeface="+mn-ea"/>
          <a:cs typeface="+mn-cs"/>
        </a:defRPr>
      </a:lvl5pPr>
      <a:lvl6pPr marL="1354718" algn="l" defTabSz="541887" rtl="0" eaLnBrk="1" latinLnBrk="0" hangingPunct="1">
        <a:defRPr sz="1067" kern="1200">
          <a:solidFill>
            <a:schemeClr val="tx1"/>
          </a:solidFill>
          <a:latin typeface="+mn-lt"/>
          <a:ea typeface="+mn-ea"/>
          <a:cs typeface="+mn-cs"/>
        </a:defRPr>
      </a:lvl6pPr>
      <a:lvl7pPr marL="1625661" algn="l" defTabSz="541887" rtl="0" eaLnBrk="1" latinLnBrk="0" hangingPunct="1">
        <a:defRPr sz="1067" kern="1200">
          <a:solidFill>
            <a:schemeClr val="tx1"/>
          </a:solidFill>
          <a:latin typeface="+mn-lt"/>
          <a:ea typeface="+mn-ea"/>
          <a:cs typeface="+mn-cs"/>
        </a:defRPr>
      </a:lvl7pPr>
      <a:lvl8pPr marL="1896604" algn="l" defTabSz="541887" rtl="0" eaLnBrk="1" latinLnBrk="0" hangingPunct="1">
        <a:defRPr sz="1067" kern="1200">
          <a:solidFill>
            <a:schemeClr val="tx1"/>
          </a:solidFill>
          <a:latin typeface="+mn-lt"/>
          <a:ea typeface="+mn-ea"/>
          <a:cs typeface="+mn-cs"/>
        </a:defRPr>
      </a:lvl8pPr>
      <a:lvl9pPr marL="2167548" algn="l" defTabSz="541887" rtl="0" eaLnBrk="1" latinLnBrk="0" hangingPunct="1">
        <a:defRPr sz="1067"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92">
          <p15:clr>
            <a:srgbClr val="F26B43"/>
          </p15:clr>
        </p15:guide>
        <p15:guide id="4" orient="horz" pos="3912">
          <p15:clr>
            <a:srgbClr val="F26B43"/>
          </p15:clr>
        </p15:guide>
        <p15:guide id="5" pos="192">
          <p15:clr>
            <a:srgbClr val="F26B43"/>
          </p15:clr>
        </p15:guide>
        <p15:guide id="6" pos="7488">
          <p15:clr>
            <a:srgbClr val="F26B43"/>
          </p15:clr>
        </p15:guide>
        <p15:guide id="7" orient="horz" pos="936">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8"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043B4F-E335-D57A-3E25-25F0F5F04021}"/>
              </a:ext>
            </a:extLst>
          </p:cNvPr>
          <p:cNvSpPr/>
          <p:nvPr userDrawn="1"/>
        </p:nvSpPr>
        <p:spPr>
          <a:xfrm>
            <a:off x="0" y="0"/>
            <a:ext cx="80304" cy="6858000"/>
          </a:xfrm>
          <a:prstGeom prst="rect">
            <a:avLst/>
          </a:prstGeom>
          <a:gradFill flip="none" rotWithShape="1">
            <a:gsLst>
              <a:gs pos="0">
                <a:schemeClr val="accent6"/>
              </a:gs>
              <a:gs pos="40000">
                <a:schemeClr val="accent1"/>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5" name="Title Placeholder 1">
            <a:extLst>
              <a:ext uri="{FF2B5EF4-FFF2-40B4-BE49-F238E27FC236}">
                <a16:creationId xmlns:a16="http://schemas.microsoft.com/office/drawing/2014/main" id="{4DFFD08F-49D6-8825-ABAB-CF8590FC67EC}"/>
              </a:ext>
            </a:extLst>
          </p:cNvPr>
          <p:cNvSpPr>
            <a:spLocks noGrp="1"/>
          </p:cNvSpPr>
          <p:nvPr>
            <p:ph type="title"/>
          </p:nvPr>
        </p:nvSpPr>
        <p:spPr>
          <a:xfrm>
            <a:off x="425038" y="355015"/>
            <a:ext cx="11430001" cy="638175"/>
          </a:xfrm>
          <a:prstGeom prst="rect">
            <a:avLst/>
          </a:prstGeom>
        </p:spPr>
        <p:txBody>
          <a:bodyPr vert="horz" lIns="0" tIns="91440" rIns="0" bIns="45720" rtlCol="0" anchor="t" anchorCtr="0">
            <a:noAutofit/>
          </a:bodyPr>
          <a:lstStyle/>
          <a:p>
            <a:r>
              <a:rPr lang="en-US" dirty="0"/>
              <a:t>Click to add slide title</a:t>
            </a:r>
          </a:p>
        </p:txBody>
      </p:sp>
      <p:sp>
        <p:nvSpPr>
          <p:cNvPr id="26" name="Text Placeholder 2">
            <a:extLst>
              <a:ext uri="{FF2B5EF4-FFF2-40B4-BE49-F238E27FC236}">
                <a16:creationId xmlns:a16="http://schemas.microsoft.com/office/drawing/2014/main" id="{6BF5023C-9DDF-2272-283E-FA3171F1D1CA}"/>
              </a:ext>
            </a:extLst>
          </p:cNvPr>
          <p:cNvSpPr>
            <a:spLocks noGrp="1"/>
          </p:cNvSpPr>
          <p:nvPr>
            <p:ph type="body" idx="1"/>
          </p:nvPr>
        </p:nvSpPr>
        <p:spPr>
          <a:xfrm>
            <a:off x="425038" y="1384288"/>
            <a:ext cx="11430001" cy="2049792"/>
          </a:xfrm>
          <a:prstGeom prst="rect">
            <a:avLst/>
          </a:prstGeom>
        </p:spPr>
        <p:txBody>
          <a:bodyPr vert="horz" wrap="square" lIns="0" tIns="45720" rIns="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Box 1">
            <a:extLst>
              <a:ext uri="{FF2B5EF4-FFF2-40B4-BE49-F238E27FC236}">
                <a16:creationId xmlns:a16="http://schemas.microsoft.com/office/drawing/2014/main" id="{4F8350E7-DE5E-424F-193F-B0B7E497C76E}"/>
              </a:ext>
            </a:extLst>
          </p:cNvPr>
          <p:cNvSpPr txBox="1"/>
          <p:nvPr userDrawn="1"/>
        </p:nvSpPr>
        <p:spPr>
          <a:xfrm>
            <a:off x="1141084" y="6389813"/>
            <a:ext cx="2601994" cy="184666"/>
          </a:xfrm>
          <a:prstGeom prst="rect">
            <a:avLst/>
          </a:prstGeom>
          <a:noFill/>
        </p:spPr>
        <p:txBody>
          <a:bodyPr wrap="none" rtlCol="0">
            <a:spAutoFit/>
          </a:bodyPr>
          <a:lstStyle/>
          <a:p>
            <a:pPr algn="l"/>
            <a:r>
              <a:rPr lang="en-US" sz="600" dirty="0"/>
              <a:t>© 2024, Amazon Web Services, Inc. or its affiliates. All rights reserved</a:t>
            </a:r>
          </a:p>
        </p:txBody>
      </p:sp>
      <p:pic>
        <p:nvPicPr>
          <p:cNvPr id="4" name="Graphic 3">
            <a:extLst>
              <a:ext uri="{FF2B5EF4-FFF2-40B4-BE49-F238E27FC236}">
                <a16:creationId xmlns:a16="http://schemas.microsoft.com/office/drawing/2014/main" id="{73FC4BCD-ABB6-7FA3-A193-74E9AE31B036}"/>
              </a:ext>
            </a:extLst>
          </p:cNvPr>
          <p:cNvPicPr>
            <a:picLocks noChangeAspect="1"/>
          </p:cNvPicPr>
          <p:nvPr userDrawn="1"/>
        </p:nvPicPr>
        <p:blipFill>
          <a:blip r:embed="rId69">
            <a:extLst>
              <a:ext uri="{28A0092B-C50C-407E-A947-70E740481C1C}">
                <a14:useLocalDpi xmlns:a14="http://schemas.microsoft.com/office/drawing/2010/main" val="0"/>
              </a:ext>
              <a:ext uri="{96DAC541-7B7A-43D3-8B79-37D633B846F1}">
                <asvg:svgBlip xmlns:asvg="http://schemas.microsoft.com/office/drawing/2016/SVG/main" r:embed="rId70"/>
              </a:ext>
            </a:extLst>
          </a:blip>
          <a:stretch>
            <a:fillRect/>
          </a:stretch>
        </p:blipFill>
        <p:spPr>
          <a:xfrm>
            <a:off x="419100" y="6338002"/>
            <a:ext cx="388818" cy="232516"/>
          </a:xfrm>
          <a:prstGeom prst="rect">
            <a:avLst/>
          </a:prstGeom>
        </p:spPr>
      </p:pic>
      <p:sp>
        <p:nvSpPr>
          <p:cNvPr id="3" name="Slide Number Placeholder 5">
            <a:extLst>
              <a:ext uri="{FF2B5EF4-FFF2-40B4-BE49-F238E27FC236}">
                <a16:creationId xmlns:a16="http://schemas.microsoft.com/office/drawing/2014/main" id="{3ABA085A-53A6-74B9-1246-7DC81F49AA7C}"/>
              </a:ext>
            </a:extLst>
          </p:cNvPr>
          <p:cNvSpPr txBox="1">
            <a:spLocks/>
          </p:cNvSpPr>
          <p:nvPr userDrawn="1"/>
        </p:nvSpPr>
        <p:spPr>
          <a:xfrm>
            <a:off x="9105900" y="6348151"/>
            <a:ext cx="2743200" cy="36512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C503246-BBCE-4F0A-BCDC-08FC4C52637D}" type="slidenum">
              <a:rPr lang="en-US" smtClean="0"/>
              <a:pPr/>
              <a:t>‹#›</a:t>
            </a:fld>
            <a:endParaRPr lang="en-US"/>
          </a:p>
        </p:txBody>
      </p:sp>
    </p:spTree>
    <p:extLst>
      <p:ext uri="{BB962C8B-B14F-4D97-AF65-F5344CB8AC3E}">
        <p14:creationId xmlns:p14="http://schemas.microsoft.com/office/powerpoint/2010/main" val="1706283636"/>
      </p:ext>
    </p:extLst>
  </p:cSld>
  <p:clrMap bg1="dk1" tx1="lt1" bg2="dk2" tx2="lt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 id="2147483969" r:id="rId13"/>
    <p:sldLayoutId id="2147483970" r:id="rId14"/>
    <p:sldLayoutId id="2147483971" r:id="rId15"/>
    <p:sldLayoutId id="2147483972" r:id="rId16"/>
    <p:sldLayoutId id="2147483973" r:id="rId17"/>
    <p:sldLayoutId id="2147483974" r:id="rId18"/>
    <p:sldLayoutId id="2147483975" r:id="rId19"/>
    <p:sldLayoutId id="2147483976" r:id="rId20"/>
    <p:sldLayoutId id="2147483977" r:id="rId21"/>
    <p:sldLayoutId id="2147483978" r:id="rId22"/>
    <p:sldLayoutId id="2147483979" r:id="rId23"/>
    <p:sldLayoutId id="2147483980" r:id="rId24"/>
    <p:sldLayoutId id="2147483981" r:id="rId25"/>
    <p:sldLayoutId id="2147483982" r:id="rId26"/>
    <p:sldLayoutId id="2147483983" r:id="rId27"/>
    <p:sldLayoutId id="2147483984" r:id="rId28"/>
    <p:sldLayoutId id="2147483985" r:id="rId29"/>
    <p:sldLayoutId id="2147483986" r:id="rId30"/>
    <p:sldLayoutId id="2147483987" r:id="rId31"/>
    <p:sldLayoutId id="2147483988" r:id="rId32"/>
    <p:sldLayoutId id="2147483989" r:id="rId33"/>
    <p:sldLayoutId id="2147483990" r:id="rId34"/>
    <p:sldLayoutId id="2147483991" r:id="rId35"/>
    <p:sldLayoutId id="2147483992" r:id="rId36"/>
    <p:sldLayoutId id="2147483993" r:id="rId37"/>
    <p:sldLayoutId id="2147483994" r:id="rId38"/>
    <p:sldLayoutId id="2147483995" r:id="rId39"/>
    <p:sldLayoutId id="2147483996" r:id="rId40"/>
    <p:sldLayoutId id="2147483997" r:id="rId41"/>
    <p:sldLayoutId id="2147483998" r:id="rId42"/>
    <p:sldLayoutId id="2147483999" r:id="rId43"/>
    <p:sldLayoutId id="2147484000" r:id="rId44"/>
    <p:sldLayoutId id="2147484001" r:id="rId45"/>
    <p:sldLayoutId id="2147484002" r:id="rId46"/>
    <p:sldLayoutId id="2147484003" r:id="rId47"/>
    <p:sldLayoutId id="2147484004" r:id="rId48"/>
    <p:sldLayoutId id="2147484005" r:id="rId49"/>
    <p:sldLayoutId id="2147484006" r:id="rId50"/>
    <p:sldLayoutId id="2147484007" r:id="rId51"/>
    <p:sldLayoutId id="2147484008" r:id="rId52"/>
    <p:sldLayoutId id="2147484009" r:id="rId53"/>
    <p:sldLayoutId id="2147484010" r:id="rId54"/>
    <p:sldLayoutId id="2147484011" r:id="rId55"/>
    <p:sldLayoutId id="2147484012" r:id="rId56"/>
    <p:sldLayoutId id="2147484013" r:id="rId57"/>
    <p:sldLayoutId id="2147484014" r:id="rId58"/>
    <p:sldLayoutId id="2147484015" r:id="rId59"/>
    <p:sldLayoutId id="2147484016" r:id="rId60"/>
    <p:sldLayoutId id="2147484017" r:id="rId61"/>
    <p:sldLayoutId id="2147484018" r:id="rId62"/>
    <p:sldLayoutId id="2147484019" r:id="rId63"/>
    <p:sldLayoutId id="2147484020" r:id="rId64"/>
    <p:sldLayoutId id="2147484021" r:id="rId65"/>
    <p:sldLayoutId id="2147484022" r:id="rId6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b="1" kern="1200" spc="0" baseline="0">
          <a:solidFill>
            <a:schemeClr val="tx1"/>
          </a:solidFill>
          <a:latin typeface="+mj-lt"/>
          <a:ea typeface="+mj-ea"/>
          <a:cs typeface="+mj-cs"/>
        </a:defRPr>
      </a:lvl1pPr>
    </p:titleStyle>
    <p:bodyStyle>
      <a:lvl1pPr marL="285750" indent="-285750" algn="l" defTabSz="914400" rtl="0" eaLnBrk="1" latinLnBrk="0" hangingPunct="1">
        <a:lnSpc>
          <a:spcPct val="90000"/>
        </a:lnSpc>
        <a:spcBef>
          <a:spcPts val="0"/>
        </a:spcBef>
        <a:spcAft>
          <a:spcPts val="1200"/>
        </a:spcAft>
        <a:buClr>
          <a:schemeClr val="tx1"/>
        </a:buClr>
        <a:buSzPct val="90000"/>
        <a:buFont typeface="Amazon Ember Display" panose="020F0603020204020204" pitchFamily="34" charset="0"/>
        <a:buChar char="•"/>
        <a:tabLst/>
        <a:defRPr sz="2800" kern="1200">
          <a:solidFill>
            <a:schemeClr val="tx1"/>
          </a:solidFill>
          <a:latin typeface="+mn-lt"/>
          <a:ea typeface="+mn-ea"/>
          <a:cs typeface="+mn-cs"/>
        </a:defRPr>
      </a:lvl1pPr>
      <a:lvl2pPr marL="573088" indent="-344488" algn="l" defTabSz="914400" rtl="0" eaLnBrk="1" latinLnBrk="0" hangingPunct="1">
        <a:lnSpc>
          <a:spcPct val="90000"/>
        </a:lnSpc>
        <a:spcBef>
          <a:spcPts val="0"/>
        </a:spcBef>
        <a:spcAft>
          <a:spcPts val="1200"/>
        </a:spcAft>
        <a:buClr>
          <a:schemeClr val="tx1"/>
        </a:buClr>
        <a:buSzPct val="90000"/>
        <a:buFont typeface="Wingdings" panose="05000000000000000000" pitchFamily="2" charset="2"/>
        <a:buChar char="§"/>
        <a:tabLst/>
        <a:defRPr sz="2400" kern="1200">
          <a:solidFill>
            <a:schemeClr val="tx1"/>
          </a:solidFill>
          <a:latin typeface="+mn-lt"/>
          <a:ea typeface="+mn-ea"/>
          <a:cs typeface="+mn-cs"/>
        </a:defRPr>
      </a:lvl2pPr>
      <a:lvl3pPr marL="641350" indent="-409575" algn="l" defTabSz="914400" rtl="0" eaLnBrk="1" latinLnBrk="0" hangingPunct="1">
        <a:lnSpc>
          <a:spcPct val="90000"/>
        </a:lnSpc>
        <a:spcBef>
          <a:spcPts val="0"/>
        </a:spcBef>
        <a:spcAft>
          <a:spcPts val="600"/>
        </a:spcAft>
        <a:buClr>
          <a:schemeClr val="tx1"/>
        </a:buClr>
        <a:buFont typeface="Amazon Ember Display" panose="020F0603020204020204" pitchFamily="34" charset="0"/>
        <a:buChar char="–"/>
        <a:tabLst/>
        <a:defRPr sz="2000" kern="1200">
          <a:solidFill>
            <a:schemeClr val="tx1"/>
          </a:solidFill>
          <a:latin typeface="+mn-lt"/>
          <a:ea typeface="+mn-ea"/>
          <a:cs typeface="+mn-cs"/>
        </a:defRPr>
      </a:lvl3pPr>
      <a:lvl4pPr marL="914400" indent="-228600" algn="l" defTabSz="914400" rtl="0" eaLnBrk="1" latinLnBrk="0" hangingPunct="1">
        <a:lnSpc>
          <a:spcPct val="90000"/>
        </a:lnSpc>
        <a:spcBef>
          <a:spcPts val="0"/>
        </a:spcBef>
        <a:spcAft>
          <a:spcPts val="600"/>
        </a:spcAft>
        <a:buClr>
          <a:schemeClr val="tx1"/>
        </a:buClr>
        <a:buFont typeface="Amazon Ember Display" panose="020F0603020204020204" pitchFamily="34" charset="0"/>
        <a:buChar char="•"/>
        <a:tabLst/>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0"/>
        </a:spcBef>
        <a:buClr>
          <a:schemeClr val="tx1"/>
        </a:buClr>
        <a:buFont typeface="Amazon Ember Display" panose="020F0603020204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
          <p15:clr>
            <a:srgbClr val="F26B43"/>
          </p15:clr>
        </p15:guide>
        <p15:guide id="4" orient="horz" pos="3912">
          <p15:clr>
            <a:srgbClr val="F26B43"/>
          </p15:clr>
        </p15:guide>
        <p15:guide id="5" pos="264">
          <p15:clr>
            <a:srgbClr val="F26B43"/>
          </p15:clr>
        </p15:guide>
        <p15:guide id="6" pos="7464">
          <p15:clr>
            <a:srgbClr val="F26B43"/>
          </p15:clr>
        </p15:guide>
        <p15:guide id="7" orient="horz" pos="864">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043B4F-E335-D57A-3E25-25F0F5F04021}"/>
              </a:ext>
            </a:extLst>
          </p:cNvPr>
          <p:cNvSpPr/>
          <p:nvPr userDrawn="1"/>
        </p:nvSpPr>
        <p:spPr>
          <a:xfrm>
            <a:off x="0" y="0"/>
            <a:ext cx="80304" cy="6858000"/>
          </a:xfrm>
          <a:prstGeom prst="rect">
            <a:avLst/>
          </a:prstGeom>
          <a:gradFill flip="none" rotWithShape="1">
            <a:gsLst>
              <a:gs pos="0">
                <a:srgbClr val="D5A37F"/>
              </a:gs>
              <a:gs pos="58000">
                <a:srgbClr val="D97859"/>
              </a:gs>
              <a:gs pos="100000">
                <a:schemeClr val="accent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5" name="Title Placeholder 1">
            <a:extLst>
              <a:ext uri="{FF2B5EF4-FFF2-40B4-BE49-F238E27FC236}">
                <a16:creationId xmlns:a16="http://schemas.microsoft.com/office/drawing/2014/main" id="{4DFFD08F-49D6-8825-ABAB-CF8590FC67EC}"/>
              </a:ext>
            </a:extLst>
          </p:cNvPr>
          <p:cNvSpPr>
            <a:spLocks noGrp="1"/>
          </p:cNvSpPr>
          <p:nvPr>
            <p:ph type="title"/>
          </p:nvPr>
        </p:nvSpPr>
        <p:spPr>
          <a:xfrm>
            <a:off x="425038" y="355015"/>
            <a:ext cx="11430001" cy="638175"/>
          </a:xfrm>
          <a:prstGeom prst="rect">
            <a:avLst/>
          </a:prstGeom>
        </p:spPr>
        <p:txBody>
          <a:bodyPr vert="horz" lIns="0" tIns="91440" rIns="0" bIns="45720" rtlCol="0" anchor="t" anchorCtr="0">
            <a:noAutofit/>
          </a:bodyPr>
          <a:lstStyle/>
          <a:p>
            <a:r>
              <a:rPr lang="en-US" dirty="0"/>
              <a:t>Click to add slide title</a:t>
            </a:r>
          </a:p>
        </p:txBody>
      </p:sp>
      <p:sp>
        <p:nvSpPr>
          <p:cNvPr id="26" name="Text Placeholder 2">
            <a:extLst>
              <a:ext uri="{FF2B5EF4-FFF2-40B4-BE49-F238E27FC236}">
                <a16:creationId xmlns:a16="http://schemas.microsoft.com/office/drawing/2014/main" id="{6BF5023C-9DDF-2272-283E-FA3171F1D1CA}"/>
              </a:ext>
            </a:extLst>
          </p:cNvPr>
          <p:cNvSpPr>
            <a:spLocks noGrp="1"/>
          </p:cNvSpPr>
          <p:nvPr>
            <p:ph type="body" idx="1"/>
          </p:nvPr>
        </p:nvSpPr>
        <p:spPr>
          <a:xfrm>
            <a:off x="425038" y="1384288"/>
            <a:ext cx="11430001" cy="2049792"/>
          </a:xfrm>
          <a:prstGeom prst="rect">
            <a:avLst/>
          </a:prstGeom>
        </p:spPr>
        <p:txBody>
          <a:bodyPr vert="horz" wrap="square" lIns="0" tIns="45720" rIns="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Box 1">
            <a:extLst>
              <a:ext uri="{FF2B5EF4-FFF2-40B4-BE49-F238E27FC236}">
                <a16:creationId xmlns:a16="http://schemas.microsoft.com/office/drawing/2014/main" id="{4F8350E7-DE5E-424F-193F-B0B7E497C76E}"/>
              </a:ext>
            </a:extLst>
          </p:cNvPr>
          <p:cNvSpPr txBox="1"/>
          <p:nvPr userDrawn="1"/>
        </p:nvSpPr>
        <p:spPr>
          <a:xfrm>
            <a:off x="1141084" y="6389813"/>
            <a:ext cx="2601994" cy="184666"/>
          </a:xfrm>
          <a:prstGeom prst="rect">
            <a:avLst/>
          </a:prstGeom>
          <a:noFill/>
        </p:spPr>
        <p:txBody>
          <a:bodyPr wrap="none" rtlCol="0">
            <a:spAutoFit/>
          </a:bodyPr>
          <a:lstStyle/>
          <a:p>
            <a:pPr algn="l"/>
            <a:r>
              <a:rPr lang="en-US" sz="600" dirty="0"/>
              <a:t>© 2024, Amazon Web Services, Inc. or its affiliates. All rights reserved</a:t>
            </a:r>
          </a:p>
        </p:txBody>
      </p:sp>
      <p:pic>
        <p:nvPicPr>
          <p:cNvPr id="4" name="Graphic 3">
            <a:extLst>
              <a:ext uri="{FF2B5EF4-FFF2-40B4-BE49-F238E27FC236}">
                <a16:creationId xmlns:a16="http://schemas.microsoft.com/office/drawing/2014/main" id="{73FC4BCD-ABB6-7FA3-A193-74E9AE31B036}"/>
              </a:ext>
            </a:extLst>
          </p:cNvPr>
          <p:cNvPicPr>
            <a:picLocks noChangeAspect="1"/>
          </p:cNvPicPr>
          <p:nvPr userDrawn="1"/>
        </p:nvPicPr>
        <p:blipFill>
          <a:blip r:embed="rId66">
            <a:extLst>
              <a:ext uri="{28A0092B-C50C-407E-A947-70E740481C1C}">
                <a14:useLocalDpi xmlns:a14="http://schemas.microsoft.com/office/drawing/2010/main" val="0"/>
              </a:ext>
              <a:ext uri="{96DAC541-7B7A-43D3-8B79-37D633B846F1}">
                <asvg:svgBlip xmlns:asvg="http://schemas.microsoft.com/office/drawing/2016/SVG/main" r:embed="rId67"/>
              </a:ext>
            </a:extLst>
          </a:blip>
          <a:stretch>
            <a:fillRect/>
          </a:stretch>
        </p:blipFill>
        <p:spPr>
          <a:xfrm>
            <a:off x="419100" y="6338002"/>
            <a:ext cx="388818" cy="232516"/>
          </a:xfrm>
          <a:prstGeom prst="rect">
            <a:avLst/>
          </a:prstGeom>
        </p:spPr>
      </p:pic>
      <p:sp>
        <p:nvSpPr>
          <p:cNvPr id="3" name="Slide Number Placeholder 5">
            <a:extLst>
              <a:ext uri="{FF2B5EF4-FFF2-40B4-BE49-F238E27FC236}">
                <a16:creationId xmlns:a16="http://schemas.microsoft.com/office/drawing/2014/main" id="{3ABA085A-53A6-74B9-1246-7DC81F49AA7C}"/>
              </a:ext>
            </a:extLst>
          </p:cNvPr>
          <p:cNvSpPr txBox="1">
            <a:spLocks/>
          </p:cNvSpPr>
          <p:nvPr userDrawn="1"/>
        </p:nvSpPr>
        <p:spPr>
          <a:xfrm>
            <a:off x="9105900" y="6348151"/>
            <a:ext cx="2743200" cy="36512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C503246-BBCE-4F0A-BCDC-08FC4C52637D}" type="slidenum">
              <a:rPr lang="en-US" smtClean="0"/>
              <a:pPr/>
              <a:t>‹#›</a:t>
            </a:fld>
            <a:endParaRPr lang="en-US"/>
          </a:p>
        </p:txBody>
      </p:sp>
    </p:spTree>
    <p:extLst>
      <p:ext uri="{BB962C8B-B14F-4D97-AF65-F5344CB8AC3E}">
        <p14:creationId xmlns:p14="http://schemas.microsoft.com/office/powerpoint/2010/main" val="506071065"/>
      </p:ext>
    </p:extLst>
  </p:cSld>
  <p:clrMap bg1="dk1" tx1="lt1" bg2="dk2" tx2="lt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 id="2147484036" r:id="rId12"/>
    <p:sldLayoutId id="2147484037" r:id="rId13"/>
    <p:sldLayoutId id="2147484038" r:id="rId14"/>
    <p:sldLayoutId id="2147484039" r:id="rId15"/>
    <p:sldLayoutId id="2147484040" r:id="rId16"/>
    <p:sldLayoutId id="2147484041" r:id="rId17"/>
    <p:sldLayoutId id="2147484042" r:id="rId18"/>
    <p:sldLayoutId id="2147484043" r:id="rId19"/>
    <p:sldLayoutId id="2147484044" r:id="rId20"/>
    <p:sldLayoutId id="2147484045" r:id="rId21"/>
    <p:sldLayoutId id="2147484046" r:id="rId22"/>
    <p:sldLayoutId id="2147484047" r:id="rId23"/>
    <p:sldLayoutId id="2147484048" r:id="rId24"/>
    <p:sldLayoutId id="2147484049" r:id="rId25"/>
    <p:sldLayoutId id="2147484050" r:id="rId26"/>
    <p:sldLayoutId id="2147484051" r:id="rId27"/>
    <p:sldLayoutId id="2147484052" r:id="rId28"/>
    <p:sldLayoutId id="2147484053" r:id="rId29"/>
    <p:sldLayoutId id="2147484054" r:id="rId30"/>
    <p:sldLayoutId id="2147484055" r:id="rId31"/>
    <p:sldLayoutId id="2147484056" r:id="rId32"/>
    <p:sldLayoutId id="2147484057" r:id="rId33"/>
    <p:sldLayoutId id="2147484058" r:id="rId34"/>
    <p:sldLayoutId id="2147484059" r:id="rId35"/>
    <p:sldLayoutId id="2147484060" r:id="rId36"/>
    <p:sldLayoutId id="2147484061" r:id="rId37"/>
    <p:sldLayoutId id="2147484062" r:id="rId38"/>
    <p:sldLayoutId id="2147484063" r:id="rId39"/>
    <p:sldLayoutId id="2147484064" r:id="rId40"/>
    <p:sldLayoutId id="2147484065" r:id="rId41"/>
    <p:sldLayoutId id="2147484066" r:id="rId42"/>
    <p:sldLayoutId id="2147484067" r:id="rId43"/>
    <p:sldLayoutId id="2147484068" r:id="rId44"/>
    <p:sldLayoutId id="2147484069" r:id="rId45"/>
    <p:sldLayoutId id="2147484070" r:id="rId46"/>
    <p:sldLayoutId id="2147484071" r:id="rId47"/>
    <p:sldLayoutId id="2147484072" r:id="rId48"/>
    <p:sldLayoutId id="2147484073" r:id="rId49"/>
    <p:sldLayoutId id="2147484074" r:id="rId50"/>
    <p:sldLayoutId id="2147484075" r:id="rId51"/>
    <p:sldLayoutId id="2147484076" r:id="rId52"/>
    <p:sldLayoutId id="2147484077" r:id="rId53"/>
    <p:sldLayoutId id="2147484078" r:id="rId54"/>
    <p:sldLayoutId id="2147484079" r:id="rId55"/>
    <p:sldLayoutId id="2147484080" r:id="rId56"/>
    <p:sldLayoutId id="2147484081" r:id="rId57"/>
    <p:sldLayoutId id="2147484082" r:id="rId58"/>
    <p:sldLayoutId id="2147484083" r:id="rId59"/>
    <p:sldLayoutId id="2147484084" r:id="rId60"/>
    <p:sldLayoutId id="2147484085" r:id="rId61"/>
    <p:sldLayoutId id="2147484086" r:id="rId62"/>
    <p:sldLayoutId id="2147484087" r:id="rId63"/>
  </p:sldLayoutIdLst>
  <p:transition>
    <p:fade/>
  </p:transition>
  <p:hf hdr="0" ftr="0" dt="0"/>
  <p:txStyles>
    <p:titleStyle>
      <a:lvl1pPr algn="l" defTabSz="914400" rtl="0" eaLnBrk="1" latinLnBrk="0" hangingPunct="1">
        <a:lnSpc>
          <a:spcPct val="90000"/>
        </a:lnSpc>
        <a:spcBef>
          <a:spcPct val="0"/>
        </a:spcBef>
        <a:buNone/>
        <a:defRPr sz="3200" b="1" kern="1200" spc="0" baseline="0">
          <a:solidFill>
            <a:schemeClr val="tx1"/>
          </a:solidFill>
          <a:latin typeface="+mj-lt"/>
          <a:ea typeface="+mj-ea"/>
          <a:cs typeface="+mj-cs"/>
        </a:defRPr>
      </a:lvl1pPr>
    </p:titleStyle>
    <p:bodyStyle>
      <a:lvl1pPr marL="285750" indent="-285750" algn="l" defTabSz="914400" rtl="0" eaLnBrk="1" latinLnBrk="0" hangingPunct="1">
        <a:lnSpc>
          <a:spcPct val="90000"/>
        </a:lnSpc>
        <a:spcBef>
          <a:spcPts val="0"/>
        </a:spcBef>
        <a:spcAft>
          <a:spcPts val="1200"/>
        </a:spcAft>
        <a:buClr>
          <a:schemeClr val="tx1"/>
        </a:buClr>
        <a:buSzPct val="90000"/>
        <a:buFont typeface="Amazon Ember Display" panose="020F0603020204020204" pitchFamily="34" charset="0"/>
        <a:buChar char="•"/>
        <a:tabLst/>
        <a:defRPr sz="2800" kern="1200">
          <a:solidFill>
            <a:schemeClr val="tx1"/>
          </a:solidFill>
          <a:latin typeface="+mn-lt"/>
          <a:ea typeface="+mn-ea"/>
          <a:cs typeface="+mn-cs"/>
        </a:defRPr>
      </a:lvl1pPr>
      <a:lvl2pPr marL="573088" indent="-344488" algn="l" defTabSz="914400" rtl="0" eaLnBrk="1" latinLnBrk="0" hangingPunct="1">
        <a:lnSpc>
          <a:spcPct val="90000"/>
        </a:lnSpc>
        <a:spcBef>
          <a:spcPts val="0"/>
        </a:spcBef>
        <a:spcAft>
          <a:spcPts val="1200"/>
        </a:spcAft>
        <a:buClr>
          <a:schemeClr val="tx1"/>
        </a:buClr>
        <a:buSzPct val="90000"/>
        <a:buFont typeface="Wingdings" panose="05000000000000000000" pitchFamily="2" charset="2"/>
        <a:buChar char="§"/>
        <a:tabLst/>
        <a:defRPr sz="2400" kern="1200">
          <a:solidFill>
            <a:schemeClr val="tx1"/>
          </a:solidFill>
          <a:latin typeface="+mn-lt"/>
          <a:ea typeface="+mn-ea"/>
          <a:cs typeface="+mn-cs"/>
        </a:defRPr>
      </a:lvl2pPr>
      <a:lvl3pPr marL="641350" indent="-409575" algn="l" defTabSz="914400" rtl="0" eaLnBrk="1" latinLnBrk="0" hangingPunct="1">
        <a:lnSpc>
          <a:spcPct val="90000"/>
        </a:lnSpc>
        <a:spcBef>
          <a:spcPts val="0"/>
        </a:spcBef>
        <a:spcAft>
          <a:spcPts val="600"/>
        </a:spcAft>
        <a:buClr>
          <a:schemeClr val="tx1"/>
        </a:buClr>
        <a:buFont typeface="Amazon Ember Display" panose="020F0603020204020204" pitchFamily="34" charset="0"/>
        <a:buChar char="–"/>
        <a:tabLst/>
        <a:defRPr sz="2000" kern="1200">
          <a:solidFill>
            <a:schemeClr val="tx1"/>
          </a:solidFill>
          <a:latin typeface="+mn-lt"/>
          <a:ea typeface="+mn-ea"/>
          <a:cs typeface="+mn-cs"/>
        </a:defRPr>
      </a:lvl3pPr>
      <a:lvl4pPr marL="914400" indent="-228600" algn="l" defTabSz="914400" rtl="0" eaLnBrk="1" latinLnBrk="0" hangingPunct="1">
        <a:lnSpc>
          <a:spcPct val="90000"/>
        </a:lnSpc>
        <a:spcBef>
          <a:spcPts val="0"/>
        </a:spcBef>
        <a:spcAft>
          <a:spcPts val="600"/>
        </a:spcAft>
        <a:buClr>
          <a:schemeClr val="tx1"/>
        </a:buClr>
        <a:buFont typeface="Amazon Ember Display" panose="020F0603020204020204" pitchFamily="34" charset="0"/>
        <a:buChar char="•"/>
        <a:tabLst/>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0"/>
        </a:spcBef>
        <a:buClr>
          <a:schemeClr val="tx1"/>
        </a:buClr>
        <a:buFont typeface="Amazon Ember Display" panose="020F0603020204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mazon Ember Display" panose="020F0603020204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
          <p15:clr>
            <a:srgbClr val="F26B43"/>
          </p15:clr>
        </p15:guide>
        <p15:guide id="4" orient="horz" pos="3912">
          <p15:clr>
            <a:srgbClr val="F26B43"/>
          </p15:clr>
        </p15:guide>
        <p15:guide id="5" pos="264">
          <p15:clr>
            <a:srgbClr val="F26B43"/>
          </p15:clr>
        </p15:guide>
        <p15:guide id="6" pos="7464">
          <p15:clr>
            <a:srgbClr val="F26B43"/>
          </p15:clr>
        </p15:guide>
        <p15:guide id="7" orient="horz" pos="864">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86CC99-EC41-4647-BD17-9EFC9AA4DB4E}"/>
              </a:ext>
            </a:extLst>
          </p:cNvPr>
          <p:cNvSpPr>
            <a:spLocks noGrp="1"/>
          </p:cNvSpPr>
          <p:nvPr>
            <p:ph type="title"/>
          </p:nvPr>
        </p:nvSpPr>
        <p:spPr>
          <a:xfrm>
            <a:off x="609600" y="314211"/>
            <a:ext cx="10972800" cy="535531"/>
          </a:xfrm>
          <a:prstGeom prst="rect">
            <a:avLst/>
          </a:prstGeom>
        </p:spPr>
        <p:txBody>
          <a:bodyPr vert="horz" wrap="square" lIns="0" tIns="45720" rIns="0" bIns="45720" rtlCol="0" anchor="t" anchorCtr="0">
            <a:sp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928EF9-1BCD-42D2-8B21-6150BBD86FBB}"/>
              </a:ext>
            </a:extLst>
          </p:cNvPr>
          <p:cNvSpPr>
            <a:spLocks noGrp="1"/>
          </p:cNvSpPr>
          <p:nvPr>
            <p:ph type="body" idx="1"/>
          </p:nvPr>
        </p:nvSpPr>
        <p:spPr>
          <a:xfrm>
            <a:off x="594360" y="1259203"/>
            <a:ext cx="10972800" cy="2203680"/>
          </a:xfrm>
          <a:prstGeom prst="rect">
            <a:avLst/>
          </a:prstGeom>
        </p:spPr>
        <p:txBody>
          <a:bodyPr vert="horz" wrap="square" lIns="0" tIns="45720" rIns="0" bIns="4572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F484D14-2EC8-4252-96DA-F75A75EAF30C}"/>
              </a:ext>
            </a:extLst>
          </p:cNvPr>
          <p:cNvSpPr>
            <a:spLocks noGrp="1"/>
          </p:cNvSpPr>
          <p:nvPr>
            <p:ph type="dt" sz="half" idx="2"/>
          </p:nvPr>
        </p:nvSpPr>
        <p:spPr>
          <a:xfrm>
            <a:off x="838200" y="69532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E2D9967-DCE3-46EE-8141-8BC7A11197CD}" type="datetime1">
              <a:rPr lang="en-US" smtClean="0"/>
              <a:t>5/28/25</a:t>
            </a:fld>
            <a:endParaRPr lang="en-US" dirty="0"/>
          </a:p>
        </p:txBody>
      </p:sp>
      <p:sp>
        <p:nvSpPr>
          <p:cNvPr id="5" name="Footer Placeholder 4">
            <a:extLst>
              <a:ext uri="{FF2B5EF4-FFF2-40B4-BE49-F238E27FC236}">
                <a16:creationId xmlns:a16="http://schemas.microsoft.com/office/drawing/2014/main" id="{125B18F2-2506-4A8B-983C-1A77A245E650}"/>
              </a:ext>
            </a:extLst>
          </p:cNvPr>
          <p:cNvSpPr>
            <a:spLocks noGrp="1"/>
          </p:cNvSpPr>
          <p:nvPr>
            <p:ph type="ftr" sz="quarter" idx="3"/>
          </p:nvPr>
        </p:nvSpPr>
        <p:spPr>
          <a:xfrm>
            <a:off x="4038600" y="69532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9925A29-F4EF-4A12-9095-1B88A1BDDE58}"/>
              </a:ext>
            </a:extLst>
          </p:cNvPr>
          <p:cNvSpPr>
            <a:spLocks noGrp="1"/>
          </p:cNvSpPr>
          <p:nvPr>
            <p:ph type="sldNum" sz="quarter" idx="4"/>
          </p:nvPr>
        </p:nvSpPr>
        <p:spPr>
          <a:xfrm>
            <a:off x="8929200" y="628950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B4B8DE2-A4E8-46E4-8BBF-D75455EFF32C}" type="slidenum">
              <a:rPr lang="en-US" smtClean="0"/>
              <a:pPr/>
              <a:t>‹#›</a:t>
            </a:fld>
            <a:endParaRPr lang="en-US" dirty="0"/>
          </a:p>
        </p:txBody>
      </p:sp>
      <p:pic>
        <p:nvPicPr>
          <p:cNvPr id="8" name="Picture 7">
            <a:extLst>
              <a:ext uri="{FF2B5EF4-FFF2-40B4-BE49-F238E27FC236}">
                <a16:creationId xmlns:a16="http://schemas.microsoft.com/office/drawing/2014/main" id="{DCD4F7D2-009A-40A3-9C6D-5D576E0365C6}"/>
              </a:ext>
            </a:extLst>
          </p:cNvPr>
          <p:cNvPicPr>
            <a:picLocks noChangeAspect="1"/>
          </p:cNvPicPr>
          <p:nvPr userDrawn="1"/>
        </p:nvPicPr>
        <p:blipFill>
          <a:blip r:embed="rId97" cstate="email">
            <a:extLst>
              <a:ext uri="{28A0092B-C50C-407E-A947-70E740481C1C}">
                <a14:useLocalDpi xmlns:a14="http://schemas.microsoft.com/office/drawing/2010/main"/>
              </a:ext>
            </a:extLst>
          </a:blip>
          <a:stretch>
            <a:fillRect/>
          </a:stretch>
        </p:blipFill>
        <p:spPr>
          <a:xfrm>
            <a:off x="594360" y="6335089"/>
            <a:ext cx="348827" cy="208700"/>
          </a:xfrm>
          <a:prstGeom prst="rect">
            <a:avLst/>
          </a:prstGeom>
        </p:spPr>
      </p:pic>
      <p:sp>
        <p:nvSpPr>
          <p:cNvPr id="11" name="TextBox 10">
            <a:extLst>
              <a:ext uri="{FF2B5EF4-FFF2-40B4-BE49-F238E27FC236}">
                <a16:creationId xmlns:a16="http://schemas.microsoft.com/office/drawing/2014/main" id="{EEBF6604-AFFA-2144-84A8-B114434DA9D8}"/>
              </a:ext>
            </a:extLst>
          </p:cNvPr>
          <p:cNvSpPr txBox="1"/>
          <p:nvPr userDrawn="1"/>
        </p:nvSpPr>
        <p:spPr>
          <a:xfrm>
            <a:off x="4796611" y="6389813"/>
            <a:ext cx="2598788" cy="184666"/>
          </a:xfrm>
          <a:prstGeom prst="rect">
            <a:avLst/>
          </a:prstGeom>
          <a:noFill/>
        </p:spPr>
        <p:txBody>
          <a:bodyPr wrap="none" rtlCol="0">
            <a:spAutoFit/>
          </a:bodyPr>
          <a:lstStyle/>
          <a:p>
            <a:pPr algn="ctr"/>
            <a:r>
              <a:rPr lang="en-US" sz="600" dirty="0"/>
              <a:t>© 2023, Amazon Web Services, Inc. or its affiliates. All rights reserved.</a:t>
            </a:r>
          </a:p>
        </p:txBody>
      </p:sp>
    </p:spTree>
    <p:extLst>
      <p:ext uri="{BB962C8B-B14F-4D97-AF65-F5344CB8AC3E}">
        <p14:creationId xmlns:p14="http://schemas.microsoft.com/office/powerpoint/2010/main" val="3375589514"/>
      </p:ext>
    </p:extLst>
  </p:cSld>
  <p:clrMap bg1="dk1" tx1="lt1" bg2="dk2" tx2="lt2" accent1="accent1" accent2="accent2" accent3="accent3" accent4="accent4" accent5="accent5" accent6="accent6" hlink="hlink" folHlink="folHlink"/>
  <p:sldLayoutIdLst>
    <p:sldLayoutId id="2147484089" r:id="rId1"/>
    <p:sldLayoutId id="2147484090" r:id="rId2"/>
    <p:sldLayoutId id="2147484091" r:id="rId3"/>
    <p:sldLayoutId id="2147484092" r:id="rId4"/>
    <p:sldLayoutId id="2147484093" r:id="rId5"/>
    <p:sldLayoutId id="2147484094" r:id="rId6"/>
    <p:sldLayoutId id="2147484095" r:id="rId7"/>
    <p:sldLayoutId id="2147484096" r:id="rId8"/>
    <p:sldLayoutId id="2147484097" r:id="rId9"/>
    <p:sldLayoutId id="2147484098" r:id="rId10"/>
    <p:sldLayoutId id="2147484099" r:id="rId11"/>
    <p:sldLayoutId id="2147484100" r:id="rId12"/>
    <p:sldLayoutId id="2147484101" r:id="rId13"/>
    <p:sldLayoutId id="2147484102" r:id="rId14"/>
    <p:sldLayoutId id="2147484103" r:id="rId15"/>
    <p:sldLayoutId id="2147484104" r:id="rId16"/>
    <p:sldLayoutId id="2147484105" r:id="rId17"/>
    <p:sldLayoutId id="2147484106" r:id="rId18"/>
    <p:sldLayoutId id="2147484107" r:id="rId19"/>
    <p:sldLayoutId id="2147484108" r:id="rId20"/>
    <p:sldLayoutId id="2147484109" r:id="rId21"/>
    <p:sldLayoutId id="2147484110" r:id="rId22"/>
    <p:sldLayoutId id="2147484111" r:id="rId23"/>
    <p:sldLayoutId id="2147484112" r:id="rId24"/>
    <p:sldLayoutId id="2147484113" r:id="rId25"/>
    <p:sldLayoutId id="2147484114" r:id="rId26"/>
    <p:sldLayoutId id="2147484115" r:id="rId27"/>
    <p:sldLayoutId id="2147484116" r:id="rId28"/>
    <p:sldLayoutId id="2147484117" r:id="rId29"/>
    <p:sldLayoutId id="2147484118" r:id="rId30"/>
    <p:sldLayoutId id="2147484119" r:id="rId31"/>
    <p:sldLayoutId id="2147484120" r:id="rId32"/>
    <p:sldLayoutId id="2147484121" r:id="rId33"/>
    <p:sldLayoutId id="2147484122" r:id="rId34"/>
    <p:sldLayoutId id="2147484123" r:id="rId35"/>
    <p:sldLayoutId id="2147484124" r:id="rId36"/>
    <p:sldLayoutId id="2147484125" r:id="rId37"/>
    <p:sldLayoutId id="2147484126" r:id="rId38"/>
    <p:sldLayoutId id="2147484127" r:id="rId39"/>
    <p:sldLayoutId id="2147484128" r:id="rId40"/>
    <p:sldLayoutId id="2147484129" r:id="rId41"/>
    <p:sldLayoutId id="2147484130" r:id="rId42"/>
    <p:sldLayoutId id="2147484131" r:id="rId43"/>
    <p:sldLayoutId id="2147484132" r:id="rId44"/>
    <p:sldLayoutId id="2147484133" r:id="rId45"/>
    <p:sldLayoutId id="2147484134" r:id="rId46"/>
    <p:sldLayoutId id="2147484135" r:id="rId47"/>
    <p:sldLayoutId id="2147484136" r:id="rId48"/>
    <p:sldLayoutId id="2147484137" r:id="rId49"/>
    <p:sldLayoutId id="2147484138" r:id="rId50"/>
    <p:sldLayoutId id="2147484139" r:id="rId51"/>
    <p:sldLayoutId id="2147484140" r:id="rId52"/>
    <p:sldLayoutId id="2147484141" r:id="rId53"/>
    <p:sldLayoutId id="2147484142" r:id="rId54"/>
    <p:sldLayoutId id="2147484143" r:id="rId55"/>
    <p:sldLayoutId id="2147484144" r:id="rId56"/>
    <p:sldLayoutId id="2147484145" r:id="rId57"/>
    <p:sldLayoutId id="2147484146" r:id="rId58"/>
    <p:sldLayoutId id="2147484147" r:id="rId59"/>
    <p:sldLayoutId id="2147484148" r:id="rId60"/>
    <p:sldLayoutId id="2147484149" r:id="rId61"/>
    <p:sldLayoutId id="2147484150" r:id="rId62"/>
    <p:sldLayoutId id="2147484151" r:id="rId63"/>
    <p:sldLayoutId id="2147484152" r:id="rId64"/>
    <p:sldLayoutId id="2147484153" r:id="rId65"/>
    <p:sldLayoutId id="2147484154" r:id="rId66"/>
    <p:sldLayoutId id="2147484155" r:id="rId67"/>
    <p:sldLayoutId id="2147484156" r:id="rId68"/>
    <p:sldLayoutId id="2147484157" r:id="rId69"/>
    <p:sldLayoutId id="2147484158" r:id="rId70"/>
    <p:sldLayoutId id="2147484159" r:id="rId71"/>
    <p:sldLayoutId id="2147484160" r:id="rId72"/>
    <p:sldLayoutId id="2147484161" r:id="rId73"/>
    <p:sldLayoutId id="2147484162" r:id="rId74"/>
    <p:sldLayoutId id="2147484163" r:id="rId75"/>
    <p:sldLayoutId id="2147484164" r:id="rId76"/>
    <p:sldLayoutId id="2147484165" r:id="rId77"/>
    <p:sldLayoutId id="2147484166" r:id="rId78"/>
    <p:sldLayoutId id="2147484167" r:id="rId79"/>
    <p:sldLayoutId id="2147484168" r:id="rId80"/>
    <p:sldLayoutId id="2147484169" r:id="rId81"/>
    <p:sldLayoutId id="2147484170" r:id="rId82"/>
    <p:sldLayoutId id="2147484171" r:id="rId83"/>
    <p:sldLayoutId id="2147484172" r:id="rId84"/>
    <p:sldLayoutId id="2147484173" r:id="rId85"/>
    <p:sldLayoutId id="2147484174" r:id="rId86"/>
    <p:sldLayoutId id="2147484175" r:id="rId87"/>
    <p:sldLayoutId id="2147484176" r:id="rId88"/>
    <p:sldLayoutId id="2147484177" r:id="rId89"/>
    <p:sldLayoutId id="2147484178" r:id="rId90"/>
    <p:sldLayoutId id="2147484179" r:id="rId91"/>
    <p:sldLayoutId id="2147484180" r:id="rId92"/>
    <p:sldLayoutId id="2147484181" r:id="rId93"/>
    <p:sldLayoutId id="2147484182" r:id="rId94"/>
    <p:sldLayoutId id="2147484183" r:id="rId9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0"/>
        </a:spcBef>
        <a:spcAft>
          <a:spcPts val="1200"/>
        </a:spcAft>
        <a:buSzPct val="90000"/>
        <a:buFont typeface="Arial" panose="020B0604020202020204" pitchFamily="34" charset="0"/>
        <a:buChar char="•"/>
        <a:defRPr sz="2800" kern="1200">
          <a:solidFill>
            <a:schemeClr val="tx1"/>
          </a:solidFill>
          <a:latin typeface="+mn-lt"/>
          <a:ea typeface="+mn-ea"/>
          <a:cs typeface="+mn-cs"/>
        </a:defRPr>
      </a:lvl1pPr>
      <a:lvl2pPr marL="514350" indent="-228600" algn="l" defTabSz="914400" rtl="0" eaLnBrk="1" latinLnBrk="0" hangingPunct="1">
        <a:lnSpc>
          <a:spcPct val="9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2pPr>
      <a:lvl3pPr marL="857250" indent="-228600" algn="l" defTabSz="914400" rtl="0" eaLnBrk="1" latinLnBrk="0" hangingPunct="1">
        <a:lnSpc>
          <a:spcPct val="90000"/>
        </a:lnSpc>
        <a:spcBef>
          <a:spcPts val="0"/>
        </a:spcBef>
        <a:spcAft>
          <a:spcPts val="1200"/>
        </a:spcAft>
        <a:buFont typeface="Amazon Ember" panose="020B0603020204020204" pitchFamily="34" charset="0"/>
        <a:buChar char="–"/>
        <a:defRPr sz="2000" kern="1200">
          <a:solidFill>
            <a:schemeClr val="tx1"/>
          </a:solidFill>
          <a:latin typeface="+mn-lt"/>
          <a:ea typeface="+mn-ea"/>
          <a:cs typeface="+mn-cs"/>
        </a:defRPr>
      </a:lvl3pPr>
      <a:lvl4pPr marL="1030288" indent="-171450" algn="l" defTabSz="914400" rtl="0" eaLnBrk="1" latinLnBrk="0" hangingPunct="1">
        <a:lnSpc>
          <a:spcPct val="9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4pPr>
      <a:lvl5pPr marL="1201738" indent="-171450" algn="l" defTabSz="914400" rtl="0" eaLnBrk="1" latinLnBrk="0" hangingPunct="1">
        <a:lnSpc>
          <a:spcPct val="9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p15:clr>
            <a:srgbClr val="F26B43"/>
          </p15:clr>
        </p15:guide>
        <p15:guide id="2" pos="7296">
          <p15:clr>
            <a:srgbClr val="F26B43"/>
          </p15:clr>
        </p15:guide>
        <p15:guide id="3" orient="horz" pos="192">
          <p15:clr>
            <a:srgbClr val="F26B43"/>
          </p15:clr>
        </p15:guide>
        <p15:guide id="4" orient="horz" pos="3912">
          <p15:clr>
            <a:srgbClr val="F26B43"/>
          </p15:clr>
        </p15:guide>
        <p15:guide id="5" orient="horz" pos="834">
          <p15:clr>
            <a:srgbClr val="F26B43"/>
          </p15:clr>
        </p15:guide>
        <p15:guide id="6" orient="horz" pos="57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xml"/><Relationship Id="rId1" Type="http://schemas.openxmlformats.org/officeDocument/2006/relationships/slideLayout" Target="../slideLayouts/slideLayout213.xml"/><Relationship Id="rId5" Type="http://schemas.openxmlformats.org/officeDocument/2006/relationships/image" Target="../media/image117.png"/><Relationship Id="rId4" Type="http://schemas.openxmlformats.org/officeDocument/2006/relationships/image" Target="../media/image116.emf"/></Relationships>
</file>

<file path=ppt/slides/_rels/slide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xml"/><Relationship Id="rId1" Type="http://schemas.openxmlformats.org/officeDocument/2006/relationships/slideLayout" Target="../slideLayouts/slideLayout28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8.xml"/></Relationships>
</file>

<file path=ppt/slides/_rels/slide4.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8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5.xml"/></Relationships>
</file>

<file path=ppt/slides/_rels/slide6.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8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286.xml"/></Relationships>
</file>

<file path=ppt/slides/_rels/slide9.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286.xml"/></Relationships>
</file>

<file path=ppt/slides/_rels/slide1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8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5.xml"/></Relationships>
</file>

<file path=ppt/slides/_rels/slide1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hyperlink" Target="https://medium.com/@flux07/prompt-decomposition-da646f0257f1?sk=366a59692afbf2af9716348bc9e8e51a" TargetMode="External"/><Relationship Id="rId1" Type="http://schemas.openxmlformats.org/officeDocument/2006/relationships/slideLayout" Target="../slideLayouts/slideLayout286.xml"/><Relationship Id="rId4" Type="http://schemas.openxmlformats.org/officeDocument/2006/relationships/image" Target="../media/image126.png"/></Relationships>
</file>

<file path=ppt/slides/_rels/slide1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xml"/><Relationship Id="rId1" Type="http://schemas.openxmlformats.org/officeDocument/2006/relationships/slideLayout" Target="../slideLayouts/slideLayout280.xml"/><Relationship Id="rId4" Type="http://schemas.openxmlformats.org/officeDocument/2006/relationships/hyperlink" Target="https://medium.com/@flux07/prompt-decomposition-da646f0257f1"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8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CFD9BB7-E677-1695-1510-6363354C9E6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Title 9">
            <a:extLst>
              <a:ext uri="{FF2B5EF4-FFF2-40B4-BE49-F238E27FC236}">
                <a16:creationId xmlns:a16="http://schemas.microsoft.com/office/drawing/2014/main" id="{5BE6CE1D-6D1C-9543-7E4F-D3754632B954}"/>
              </a:ext>
            </a:extLst>
          </p:cNvPr>
          <p:cNvSpPr>
            <a:spLocks noGrp="1"/>
          </p:cNvSpPr>
          <p:nvPr>
            <p:ph type="ctrTitle"/>
          </p:nvPr>
        </p:nvSpPr>
        <p:spPr>
          <a:xfrm>
            <a:off x="609597" y="1215626"/>
            <a:ext cx="6965246" cy="2585323"/>
          </a:xfrm>
        </p:spPr>
        <p:txBody>
          <a:bodyPr/>
          <a:lstStyle/>
          <a:p>
            <a:r>
              <a:rPr lang="en-US" sz="6000" dirty="0">
                <a:latin typeface="+mn-lt"/>
              </a:rPr>
              <a:t>7 Habits of Highly Effective Gen AI Evaluations</a:t>
            </a:r>
            <a:endParaRPr lang="en-US" dirty="0">
              <a:latin typeface="+mn-lt"/>
            </a:endParaRPr>
          </a:p>
        </p:txBody>
      </p:sp>
      <p:sp>
        <p:nvSpPr>
          <p:cNvPr id="12" name="Text Placeholder 11">
            <a:extLst>
              <a:ext uri="{FF2B5EF4-FFF2-40B4-BE49-F238E27FC236}">
                <a16:creationId xmlns:a16="http://schemas.microsoft.com/office/drawing/2014/main" id="{1176AD46-6D5F-A4BD-06B2-5125D53F886E}"/>
              </a:ext>
            </a:extLst>
          </p:cNvPr>
          <p:cNvSpPr>
            <a:spLocks noGrp="1"/>
          </p:cNvSpPr>
          <p:nvPr>
            <p:ph type="body" sz="quarter" idx="11"/>
          </p:nvPr>
        </p:nvSpPr>
        <p:spPr/>
        <p:txBody>
          <a:bodyPr/>
          <a:lstStyle/>
          <a:p>
            <a:r>
              <a:rPr lang="en-US" dirty="0">
                <a:latin typeface="Amazon Ember" panose="020B0603020204020204" pitchFamily="34" charset="0"/>
                <a:ea typeface="Amazon Ember" panose="020B0603020204020204" pitchFamily="34" charset="0"/>
                <a:cs typeface="Amazon Ember" panose="020B0603020204020204" pitchFamily="34" charset="0"/>
              </a:rPr>
              <a:t>Justin Muller</a:t>
            </a:r>
          </a:p>
        </p:txBody>
      </p:sp>
      <p:sp>
        <p:nvSpPr>
          <p:cNvPr id="13" name="Text Placeholder 12">
            <a:extLst>
              <a:ext uri="{FF2B5EF4-FFF2-40B4-BE49-F238E27FC236}">
                <a16:creationId xmlns:a16="http://schemas.microsoft.com/office/drawing/2014/main" id="{F3D4EDAD-5E39-09A5-EB29-CA0E7B7CBCC8}"/>
              </a:ext>
            </a:extLst>
          </p:cNvPr>
          <p:cNvSpPr>
            <a:spLocks noGrp="1"/>
          </p:cNvSpPr>
          <p:nvPr>
            <p:ph type="body" sz="quarter" idx="12"/>
          </p:nvPr>
        </p:nvSpPr>
        <p:spPr>
          <a:xfrm>
            <a:off x="609597" y="4762500"/>
            <a:ext cx="4169231" cy="944874"/>
          </a:xfrm>
        </p:spPr>
        <p:txBody>
          <a:bodyPr/>
          <a:lstStyle/>
          <a:p>
            <a:r>
              <a:rPr lang="en-US" sz="1400" cap="all" spc="356" dirty="0">
                <a:solidFill>
                  <a:srgbClr val="FFFFFF"/>
                </a:solidFill>
                <a:latin typeface="Amazon Ember Display Light" panose="020F0403020204020204" pitchFamily="34" charset="0"/>
                <a:ea typeface="Amazon Ember Display Light" panose="020F0403020204020204" pitchFamily="34" charset="0"/>
                <a:cs typeface="Amazon Ember Display Light" panose="020F0403020204020204" pitchFamily="34" charset="0"/>
              </a:rPr>
              <a:t>Principal Applied AI architect</a:t>
            </a:r>
          </a:p>
          <a:p>
            <a:r>
              <a:rPr lang="en-US" sz="1400" cap="all" spc="356" dirty="0">
                <a:solidFill>
                  <a:srgbClr val="FFFFFF"/>
                </a:solidFill>
                <a:latin typeface="Amazon Ember Display Light" panose="020F0403020204020204" pitchFamily="34" charset="0"/>
                <a:ea typeface="Amazon Ember Display Light" panose="020F0403020204020204" pitchFamily="34" charset="0"/>
                <a:cs typeface="Amazon Ember Display Light" panose="020F0403020204020204" pitchFamily="34" charset="0"/>
              </a:rPr>
              <a:t>Amazon web services</a:t>
            </a:r>
          </a:p>
          <a:p>
            <a:endParaRPr lang="en-US" sz="1400" dirty="0"/>
          </a:p>
        </p:txBody>
      </p:sp>
      <p:pic>
        <p:nvPicPr>
          <p:cNvPr id="15" name="Picture 2">
            <a:extLst>
              <a:ext uri="{FF2B5EF4-FFF2-40B4-BE49-F238E27FC236}">
                <a16:creationId xmlns:a16="http://schemas.microsoft.com/office/drawing/2014/main" id="{4B258299-9BB7-2319-DDC9-7D108C6BED2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 r="58545" b="-18510"/>
          <a:stretch/>
        </p:blipFill>
        <p:spPr>
          <a:xfrm>
            <a:off x="609598" y="6105043"/>
            <a:ext cx="591409" cy="355287"/>
          </a:xfrm>
          <a:prstGeom prst="rect">
            <a:avLst/>
          </a:prstGeom>
        </p:spPr>
      </p:pic>
      <p:pic>
        <p:nvPicPr>
          <p:cNvPr id="1028" name="Picture 4" descr="Here Be Dragons- First Dragon Preview by TaksArt on DeviantArt">
            <a:extLst>
              <a:ext uri="{FF2B5EF4-FFF2-40B4-BE49-F238E27FC236}">
                <a16:creationId xmlns:a16="http://schemas.microsoft.com/office/drawing/2014/main" id="{4AAAF15C-21E1-4B38-4D6D-22F7B0546EC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068064" y="2066203"/>
            <a:ext cx="3694957" cy="3120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775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D55865-FE6A-2822-94C0-5485DB7F65B4}"/>
              </a:ext>
            </a:extLst>
          </p:cNvPr>
          <p:cNvSpPr>
            <a:spLocks noGrp="1"/>
          </p:cNvSpPr>
          <p:nvPr>
            <p:ph type="title"/>
          </p:nvPr>
        </p:nvSpPr>
        <p:spPr>
          <a:xfrm>
            <a:off x="609600" y="914401"/>
            <a:ext cx="5334000" cy="535531"/>
          </a:xfrm>
        </p:spPr>
        <p:txBody>
          <a:bodyPr/>
          <a:lstStyle/>
          <a:p>
            <a:r>
              <a:rPr lang="en-US" dirty="0"/>
              <a:t>Justin Muller</a:t>
            </a:r>
          </a:p>
        </p:txBody>
      </p:sp>
      <p:sp>
        <p:nvSpPr>
          <p:cNvPr id="7" name="Content Placeholder 6">
            <a:extLst>
              <a:ext uri="{FF2B5EF4-FFF2-40B4-BE49-F238E27FC236}">
                <a16:creationId xmlns:a16="http://schemas.microsoft.com/office/drawing/2014/main" id="{E20B6F2E-8378-0F63-7162-46288842BD5B}"/>
              </a:ext>
            </a:extLst>
          </p:cNvPr>
          <p:cNvSpPr>
            <a:spLocks noGrp="1"/>
          </p:cNvSpPr>
          <p:nvPr>
            <p:ph idx="1"/>
          </p:nvPr>
        </p:nvSpPr>
        <p:spPr>
          <a:xfrm>
            <a:off x="609600" y="1557868"/>
            <a:ext cx="5334000" cy="4468916"/>
          </a:xfrm>
        </p:spPr>
        <p:txBody>
          <a:bodyPr/>
          <a:lstStyle/>
          <a:p>
            <a:pPr marL="342900" indent="-342900">
              <a:buFont typeface="Arial" panose="020B0604020202020204" pitchFamily="34" charset="0"/>
              <a:buChar char="•"/>
            </a:pPr>
            <a:r>
              <a:rPr lang="en-US" dirty="0"/>
              <a:t>Principal Applied AI Architect</a:t>
            </a:r>
          </a:p>
          <a:p>
            <a:pPr marL="342900" indent="-342900">
              <a:buFont typeface="Arial" panose="020B0604020202020204" pitchFamily="34" charset="0"/>
              <a:buChar char="•"/>
            </a:pPr>
            <a:r>
              <a:rPr lang="en-US" dirty="0"/>
              <a:t>Degrees in Physics, Math, Law, &amp; Business</a:t>
            </a:r>
          </a:p>
          <a:p>
            <a:pPr marL="342900" indent="-342900">
              <a:buFont typeface="Arial" panose="020B0604020202020204" pitchFamily="34" charset="0"/>
              <a:buChar char="•"/>
            </a:pPr>
            <a:r>
              <a:rPr lang="en-US" dirty="0"/>
              <a:t>15+ years experience in NLP</a:t>
            </a:r>
          </a:p>
          <a:p>
            <a:pPr marL="342900" indent="-342900">
              <a:buFont typeface="Arial" panose="020B0604020202020204" pitchFamily="34" charset="0"/>
              <a:buChar char="•"/>
            </a:pPr>
            <a:r>
              <a:rPr lang="en-US" dirty="0"/>
              <a:t>4+ years experience in Gen AI</a:t>
            </a:r>
          </a:p>
          <a:p>
            <a:pPr marL="342900" indent="-342900">
              <a:buFont typeface="Arial" panose="020B0604020202020204" pitchFamily="34" charset="0"/>
              <a:buChar char="•"/>
            </a:pPr>
            <a:r>
              <a:rPr lang="en-US" dirty="0"/>
              <a:t>80+ AWS Gen AI customers supported</a:t>
            </a:r>
          </a:p>
          <a:p>
            <a:pPr marL="342900" indent="-342900">
              <a:buFont typeface="Arial" panose="020B0604020202020204" pitchFamily="34" charset="0"/>
              <a:buChar char="•"/>
            </a:pPr>
            <a:r>
              <a:rPr lang="en-US" dirty="0"/>
              <a:t>3 kids (9, 6, 4)</a:t>
            </a:r>
          </a:p>
          <a:p>
            <a:pPr marL="342900" indent="-342900">
              <a:buFont typeface="Arial" panose="020B0604020202020204" pitchFamily="34" charset="0"/>
              <a:buChar char="•"/>
            </a:pPr>
            <a:r>
              <a:rPr lang="en-US" dirty="0"/>
              <a:t>1 dog, 1 cat</a:t>
            </a:r>
          </a:p>
        </p:txBody>
      </p:sp>
      <p:pic>
        <p:nvPicPr>
          <p:cNvPr id="10" name="Picture Placeholder 9">
            <a:extLst>
              <a:ext uri="{FF2B5EF4-FFF2-40B4-BE49-F238E27FC236}">
                <a16:creationId xmlns:a16="http://schemas.microsoft.com/office/drawing/2014/main" id="{5B362CC4-4F7B-5981-8DD5-11D642818A1A}"/>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8440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9">
            <a:extLst>
              <a:ext uri="{FF2B5EF4-FFF2-40B4-BE49-F238E27FC236}">
                <a16:creationId xmlns:a16="http://schemas.microsoft.com/office/drawing/2014/main" id="{33651889-5010-76F9-FA20-786E1E68BA63}"/>
              </a:ext>
            </a:extLst>
          </p:cNvPr>
          <p:cNvSpPr txBox="1">
            <a:spLocks/>
          </p:cNvSpPr>
          <p:nvPr/>
        </p:nvSpPr>
        <p:spPr>
          <a:xfrm>
            <a:off x="609598" y="2026178"/>
            <a:ext cx="6965246" cy="2142125"/>
          </a:xfrm>
          <a:prstGeom prst="rect">
            <a:avLst/>
          </a:prstGeom>
        </p:spPr>
        <p:txBody>
          <a:bodyPr/>
          <a:lstStyle>
            <a:lvl1pPr algn="l" defTabSz="541887" rtl="0" eaLnBrk="1" latinLnBrk="0" hangingPunct="1">
              <a:lnSpc>
                <a:spcPct val="90000"/>
              </a:lnSpc>
              <a:spcBef>
                <a:spcPct val="0"/>
              </a:spcBef>
              <a:buNone/>
              <a:defRPr sz="2370" kern="1200" spc="-59" baseline="0">
                <a:solidFill>
                  <a:schemeClr val="tx1"/>
                </a:solidFill>
                <a:latin typeface="+mj-lt"/>
                <a:ea typeface="+mj-ea"/>
                <a:cs typeface="+mj-cs"/>
              </a:defRPr>
            </a:lvl1pPr>
          </a:lstStyle>
          <a:p>
            <a:r>
              <a:rPr lang="en-US" sz="6000" dirty="0">
                <a:latin typeface="+mn-lt"/>
              </a:rPr>
              <a:t>What is the biggest challenge in scaling Generative AI?</a:t>
            </a:r>
            <a:endParaRPr lang="en-US" dirty="0">
              <a:latin typeface="+mn-lt"/>
            </a:endParaRPr>
          </a:p>
        </p:txBody>
      </p:sp>
    </p:spTree>
    <p:extLst>
      <p:ext uri="{BB962C8B-B14F-4D97-AF65-F5344CB8AC3E}">
        <p14:creationId xmlns:p14="http://schemas.microsoft.com/office/powerpoint/2010/main" val="17831527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80B7E-7202-E856-0E5E-B69E02F80646}"/>
              </a:ext>
            </a:extLst>
          </p:cNvPr>
          <p:cNvSpPr>
            <a:spLocks noGrp="1"/>
          </p:cNvSpPr>
          <p:nvPr>
            <p:ph type="title"/>
          </p:nvPr>
        </p:nvSpPr>
        <p:spPr>
          <a:xfrm>
            <a:off x="609600" y="2385638"/>
            <a:ext cx="6420788" cy="2086725"/>
          </a:xfrm>
        </p:spPr>
        <p:txBody>
          <a:bodyPr/>
          <a:lstStyle/>
          <a:p>
            <a:r>
              <a:rPr lang="en-US" dirty="0"/>
              <a:t>Evaluations:</a:t>
            </a:r>
            <a:br>
              <a:rPr lang="en-US" dirty="0"/>
            </a:br>
            <a:r>
              <a:rPr lang="en-US" dirty="0"/>
              <a:t>The missing piece to scaling Generative AI</a:t>
            </a:r>
          </a:p>
        </p:txBody>
      </p:sp>
      <p:sp>
        <p:nvSpPr>
          <p:cNvPr id="3" name="Slide Number Placeholder 2">
            <a:extLst>
              <a:ext uri="{FF2B5EF4-FFF2-40B4-BE49-F238E27FC236}">
                <a16:creationId xmlns:a16="http://schemas.microsoft.com/office/drawing/2014/main" id="{AA9BEA20-F873-2177-A1B4-8718E51A42C0}"/>
              </a:ext>
            </a:extLst>
          </p:cNvPr>
          <p:cNvSpPr>
            <a:spLocks noGrp="1"/>
          </p:cNvSpPr>
          <p:nvPr>
            <p:ph type="sldNum" sz="quarter" idx="12"/>
          </p:nvPr>
        </p:nvSpPr>
        <p:spPr/>
        <p:txBody>
          <a:bodyPr/>
          <a:lstStyle/>
          <a:p>
            <a:endParaRPr lang="en-US" dirty="0"/>
          </a:p>
        </p:txBody>
      </p:sp>
      <p:pic>
        <p:nvPicPr>
          <p:cNvPr id="8202" name="Picture 10" descr="Looking missing pieces - AI Photo Generator - starryai">
            <a:extLst>
              <a:ext uri="{FF2B5EF4-FFF2-40B4-BE49-F238E27FC236}">
                <a16:creationId xmlns:a16="http://schemas.microsoft.com/office/drawing/2014/main" id="{5F44E0FF-A2D9-0F13-0B67-325BEC57565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328025" y="0"/>
            <a:ext cx="38639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10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89A8B4-1552-8AD4-DE13-753AD991DBAB}"/>
              </a:ext>
            </a:extLst>
          </p:cNvPr>
          <p:cNvSpPr>
            <a:spLocks noGrp="1"/>
          </p:cNvSpPr>
          <p:nvPr>
            <p:ph type="title"/>
          </p:nvPr>
        </p:nvSpPr>
        <p:spPr/>
        <p:txBody>
          <a:bodyPr/>
          <a:lstStyle/>
          <a:p>
            <a:r>
              <a:rPr lang="en-US" dirty="0"/>
              <a:t>Evaluations saved one of the largest IDP workload on AWS</a:t>
            </a:r>
          </a:p>
        </p:txBody>
      </p:sp>
      <p:sp>
        <p:nvSpPr>
          <p:cNvPr id="5" name="Content Placeholder 4">
            <a:extLst>
              <a:ext uri="{FF2B5EF4-FFF2-40B4-BE49-F238E27FC236}">
                <a16:creationId xmlns:a16="http://schemas.microsoft.com/office/drawing/2014/main" id="{15793AE2-9728-D51E-1BFA-DD374B22189B}"/>
              </a:ext>
            </a:extLst>
          </p:cNvPr>
          <p:cNvSpPr>
            <a:spLocks noGrp="1"/>
          </p:cNvSpPr>
          <p:nvPr>
            <p:ph sz="half" idx="1"/>
          </p:nvPr>
        </p:nvSpPr>
        <p:spPr>
          <a:xfrm>
            <a:off x="609599" y="1121790"/>
            <a:ext cx="5248274" cy="4690515"/>
          </a:xfrm>
        </p:spPr>
        <p:txBody>
          <a:bodyPr/>
          <a:lstStyle/>
          <a:p>
            <a:r>
              <a:rPr lang="en-US" b="1" dirty="0"/>
              <a:t>July 2024</a:t>
            </a:r>
          </a:p>
          <a:p>
            <a:endParaRPr lang="en-US" dirty="0"/>
          </a:p>
          <a:p>
            <a:r>
              <a:rPr lang="en-US" sz="4400" dirty="0">
                <a:solidFill>
                  <a:srgbClr val="FF0000"/>
                </a:solidFill>
              </a:rPr>
              <a:t>22% Accuracy</a:t>
            </a:r>
          </a:p>
          <a:p>
            <a:endParaRPr lang="en-US" sz="4400" dirty="0">
              <a:solidFill>
                <a:srgbClr val="FF0000"/>
              </a:solidFill>
            </a:endParaRPr>
          </a:p>
          <a:p>
            <a:r>
              <a:rPr lang="en-US" dirty="0"/>
              <a:t>Goal: 90% accuracy</a:t>
            </a:r>
          </a:p>
          <a:p>
            <a:r>
              <a:rPr lang="en-US" dirty="0"/>
              <a:t>12 months of prompt engineering work</a:t>
            </a:r>
          </a:p>
          <a:p>
            <a:r>
              <a:rPr lang="en-US" dirty="0"/>
              <a:t>CTO planning to shut down</a:t>
            </a:r>
          </a:p>
        </p:txBody>
      </p:sp>
      <p:sp>
        <p:nvSpPr>
          <p:cNvPr id="6" name="Content Placeholder 5">
            <a:extLst>
              <a:ext uri="{FF2B5EF4-FFF2-40B4-BE49-F238E27FC236}">
                <a16:creationId xmlns:a16="http://schemas.microsoft.com/office/drawing/2014/main" id="{A3F9FE1C-7679-6D5E-C1BB-1311BEE89703}"/>
              </a:ext>
            </a:extLst>
          </p:cNvPr>
          <p:cNvSpPr>
            <a:spLocks noGrp="1"/>
          </p:cNvSpPr>
          <p:nvPr>
            <p:ph sz="half" idx="2"/>
          </p:nvPr>
        </p:nvSpPr>
        <p:spPr>
          <a:xfrm>
            <a:off x="6334128" y="1121791"/>
            <a:ext cx="5248276" cy="5598324"/>
          </a:xfrm>
        </p:spPr>
        <p:txBody>
          <a:bodyPr/>
          <a:lstStyle/>
          <a:p>
            <a:r>
              <a:rPr lang="en-US" b="1" dirty="0"/>
              <a:t>December 2024</a:t>
            </a:r>
          </a:p>
          <a:p>
            <a:endParaRPr lang="en-US" dirty="0"/>
          </a:p>
          <a:p>
            <a:r>
              <a:rPr lang="en-US" sz="4400" dirty="0">
                <a:solidFill>
                  <a:srgbClr val="92D050"/>
                </a:solidFill>
              </a:rPr>
              <a:t>92% Accuracy</a:t>
            </a:r>
          </a:p>
          <a:p>
            <a:endParaRPr lang="en-US" sz="4400" dirty="0">
              <a:solidFill>
                <a:srgbClr val="92D050"/>
              </a:solidFill>
            </a:endParaRPr>
          </a:p>
          <a:p>
            <a:pPr lvl="0"/>
            <a:r>
              <a:rPr lang="en-US" dirty="0">
                <a:solidFill>
                  <a:srgbClr val="FFFFFF"/>
                </a:solidFill>
              </a:rPr>
              <a:t>180 test cases, run multiple times a day  (~36,500 pages)</a:t>
            </a:r>
          </a:p>
          <a:p>
            <a:pPr lvl="0"/>
            <a:r>
              <a:rPr lang="en-US" dirty="0">
                <a:solidFill>
                  <a:srgbClr val="FFFFFF"/>
                </a:solidFill>
              </a:rPr>
              <a:t>BM25 classifications, LLM augmented</a:t>
            </a:r>
          </a:p>
          <a:p>
            <a:pPr lvl="0"/>
            <a:r>
              <a:rPr lang="en-US" dirty="0">
                <a:solidFill>
                  <a:srgbClr val="FFFFFF"/>
                </a:solidFill>
              </a:rPr>
              <a:t>Claude Sonnet augmented with </a:t>
            </a:r>
            <a:r>
              <a:rPr lang="en-US" dirty="0" err="1">
                <a:solidFill>
                  <a:srgbClr val="FFFFFF"/>
                </a:solidFill>
              </a:rPr>
              <a:t>Textract</a:t>
            </a:r>
            <a:endParaRPr lang="en-US" dirty="0">
              <a:solidFill>
                <a:srgbClr val="FFFFFF"/>
              </a:solidFill>
            </a:endParaRPr>
          </a:p>
          <a:p>
            <a:pPr lvl="0"/>
            <a:r>
              <a:rPr lang="en-US" dirty="0">
                <a:solidFill>
                  <a:srgbClr val="FFFFFF"/>
                </a:solidFill>
              </a:rPr>
              <a:t>OCR was 70% of cost</a:t>
            </a:r>
          </a:p>
          <a:p>
            <a:pPr lvl="0"/>
            <a:endParaRPr lang="en-US" sz="4400" dirty="0">
              <a:solidFill>
                <a:srgbClr val="92D050"/>
              </a:solidFill>
            </a:endParaRPr>
          </a:p>
          <a:p>
            <a:endParaRPr lang="en-US" sz="4400" dirty="0">
              <a:solidFill>
                <a:srgbClr val="92D050"/>
              </a:solidFill>
            </a:endParaRPr>
          </a:p>
        </p:txBody>
      </p:sp>
    </p:spTree>
    <p:extLst>
      <p:ext uri="{BB962C8B-B14F-4D97-AF65-F5344CB8AC3E}">
        <p14:creationId xmlns:p14="http://schemas.microsoft.com/office/powerpoint/2010/main" val="31418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F387-4822-2291-3520-DAA84D878BBD}"/>
              </a:ext>
            </a:extLst>
          </p:cNvPr>
          <p:cNvSpPr>
            <a:spLocks noGrp="1"/>
          </p:cNvSpPr>
          <p:nvPr>
            <p:ph type="title"/>
          </p:nvPr>
        </p:nvSpPr>
        <p:spPr/>
        <p:txBody>
          <a:bodyPr/>
          <a:lstStyle/>
          <a:p>
            <a:r>
              <a:rPr lang="en-US" sz="3600" dirty="0"/>
              <a:t>Why do evaluations at all?</a:t>
            </a:r>
          </a:p>
        </p:txBody>
      </p:sp>
      <p:sp>
        <p:nvSpPr>
          <p:cNvPr id="3" name="Content Placeholder 2">
            <a:extLst>
              <a:ext uri="{FF2B5EF4-FFF2-40B4-BE49-F238E27FC236}">
                <a16:creationId xmlns:a16="http://schemas.microsoft.com/office/drawing/2014/main" id="{4A689938-E410-08FB-BFD3-E841114AF3B9}"/>
              </a:ext>
            </a:extLst>
          </p:cNvPr>
          <p:cNvSpPr>
            <a:spLocks noGrp="1"/>
          </p:cNvSpPr>
          <p:nvPr>
            <p:ph idx="1"/>
          </p:nvPr>
        </p:nvSpPr>
        <p:spPr>
          <a:xfrm>
            <a:off x="609600" y="2551528"/>
            <a:ext cx="5334000" cy="4967514"/>
          </a:xfrm>
        </p:spPr>
        <p:txBody>
          <a:bodyPr/>
          <a:lstStyle/>
          <a:p>
            <a:pPr marL="457200" indent="-457200">
              <a:buFont typeface="+mj-lt"/>
              <a:buAutoNum type="arabicPeriod"/>
            </a:pPr>
            <a:r>
              <a:rPr lang="en-US" sz="3600" dirty="0"/>
              <a:t>Discover Problems</a:t>
            </a:r>
          </a:p>
          <a:p>
            <a:pPr marL="457200" indent="-457200">
              <a:buFont typeface="+mj-lt"/>
              <a:buAutoNum type="arabicPeriod"/>
            </a:pPr>
            <a:r>
              <a:rPr lang="en-US" sz="3600" dirty="0"/>
              <a:t>Suggest solutions</a:t>
            </a:r>
          </a:p>
          <a:p>
            <a:pPr marL="457200" indent="-457200">
              <a:buFont typeface="+mj-lt"/>
              <a:buAutoNum type="arabicPeriod"/>
            </a:pPr>
            <a:endParaRPr lang="en-US" sz="3600" dirty="0"/>
          </a:p>
          <a:p>
            <a:pPr marL="457200" indent="-457200">
              <a:buFont typeface="+mj-lt"/>
              <a:buAutoNum type="arabicPeriod"/>
            </a:pPr>
            <a:endParaRPr lang="en-US" sz="3600" dirty="0"/>
          </a:p>
          <a:p>
            <a:pPr marL="457200" indent="-457200">
              <a:buFont typeface="+mj-lt"/>
              <a:buAutoNum type="arabicPeriod"/>
            </a:pPr>
            <a:r>
              <a:rPr lang="en-US" sz="3600" dirty="0"/>
              <a:t>Measure Quality</a:t>
            </a:r>
          </a:p>
          <a:p>
            <a:pPr marL="457200" indent="-457200">
              <a:buFont typeface="+mj-lt"/>
              <a:buAutoNum type="arabicPeriod"/>
            </a:pPr>
            <a:endParaRPr lang="en-US" sz="3600" dirty="0"/>
          </a:p>
          <a:p>
            <a:pPr marL="457200" indent="-457200">
              <a:buFont typeface="+mj-lt"/>
              <a:buAutoNum type="arabicPeriod"/>
            </a:pPr>
            <a:endParaRPr lang="en-US" sz="3600" dirty="0"/>
          </a:p>
        </p:txBody>
      </p:sp>
      <p:pic>
        <p:nvPicPr>
          <p:cNvPr id="12292" name="Picture 4" descr="What Is a Mystery? | Celadon Books">
            <a:extLst>
              <a:ext uri="{FF2B5EF4-FFF2-40B4-BE49-F238E27FC236}">
                <a16:creationId xmlns:a16="http://schemas.microsoft.com/office/drawing/2014/main" id="{849030FB-29EC-8905-EB05-6A83F1194C8A}"/>
              </a:ext>
            </a:extLst>
          </p:cNvPr>
          <p:cNvPicPr>
            <a:picLocks noGrp="1" noChangeAspect="1" noChangeArrowheads="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764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9D537-4EBB-B07B-136F-22F1C5B56673}"/>
              </a:ext>
            </a:extLst>
          </p:cNvPr>
          <p:cNvSpPr>
            <a:spLocks noGrp="1"/>
          </p:cNvSpPr>
          <p:nvPr>
            <p:ph type="title"/>
          </p:nvPr>
        </p:nvSpPr>
        <p:spPr>
          <a:xfrm>
            <a:off x="936172" y="2427515"/>
            <a:ext cx="5486400" cy="3047999"/>
          </a:xfrm>
        </p:spPr>
        <p:txBody>
          <a:bodyPr/>
          <a:lstStyle/>
          <a:p>
            <a:pPr>
              <a:lnSpc>
                <a:spcPct val="100000"/>
              </a:lnSpc>
            </a:pPr>
            <a:r>
              <a:rPr lang="en-US" sz="4400" dirty="0"/>
              <a:t>Evaluations are the difference between science projects and successful projects.</a:t>
            </a:r>
            <a:br>
              <a:rPr lang="en-US" sz="4400" dirty="0"/>
            </a:br>
            <a:endParaRPr lang="en-US" sz="5400" dirty="0"/>
          </a:p>
        </p:txBody>
      </p:sp>
    </p:spTree>
    <p:extLst>
      <p:ext uri="{BB962C8B-B14F-4D97-AF65-F5344CB8AC3E}">
        <p14:creationId xmlns:p14="http://schemas.microsoft.com/office/powerpoint/2010/main" val="155919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2F474-AF05-CDDA-FE11-17EDF96BFA78}"/>
              </a:ext>
            </a:extLst>
          </p:cNvPr>
          <p:cNvSpPr>
            <a:spLocks noGrp="1"/>
          </p:cNvSpPr>
          <p:nvPr>
            <p:ph type="title"/>
          </p:nvPr>
        </p:nvSpPr>
        <p:spPr/>
        <p:txBody>
          <a:bodyPr/>
          <a:lstStyle/>
          <a:p>
            <a:r>
              <a:rPr lang="en-US" dirty="0"/>
              <a:t>Generative AI creates more than just </a:t>
            </a:r>
            <a:r>
              <a:rPr lang="en-US" dirty="0">
                <a:solidFill>
                  <a:schemeClr val="accent1"/>
                </a:solidFill>
              </a:rPr>
              <a:t>a number</a:t>
            </a:r>
            <a:r>
              <a:rPr lang="en-US" dirty="0"/>
              <a:t>. It </a:t>
            </a:r>
            <a:r>
              <a:rPr lang="en-US" dirty="0">
                <a:solidFill>
                  <a:schemeClr val="accent6"/>
                </a:solidFill>
              </a:rPr>
              <a:t>reasons</a:t>
            </a:r>
            <a:r>
              <a:rPr lang="en-US" dirty="0"/>
              <a:t>.</a:t>
            </a:r>
          </a:p>
        </p:txBody>
      </p:sp>
      <p:sp>
        <p:nvSpPr>
          <p:cNvPr id="4" name="Content Placeholder 3">
            <a:extLst>
              <a:ext uri="{FF2B5EF4-FFF2-40B4-BE49-F238E27FC236}">
                <a16:creationId xmlns:a16="http://schemas.microsoft.com/office/drawing/2014/main" id="{D92464F6-5D2F-D09A-CCBB-C42236143369}"/>
              </a:ext>
            </a:extLst>
          </p:cNvPr>
          <p:cNvSpPr>
            <a:spLocks noGrp="1"/>
          </p:cNvSpPr>
          <p:nvPr>
            <p:ph idx="1"/>
          </p:nvPr>
        </p:nvSpPr>
        <p:spPr>
          <a:xfrm>
            <a:off x="304801" y="1485901"/>
            <a:ext cx="2923821" cy="1601464"/>
          </a:xfrm>
        </p:spPr>
        <p:txBody>
          <a:bodyPr/>
          <a:lstStyle/>
          <a:p>
            <a:r>
              <a:rPr lang="en-US" sz="3200" dirty="0"/>
              <a:t>Traditional</a:t>
            </a:r>
          </a:p>
          <a:p>
            <a:r>
              <a:rPr lang="en-US" sz="3200" dirty="0"/>
              <a:t>AI/ML:</a:t>
            </a:r>
          </a:p>
          <a:p>
            <a:r>
              <a:rPr lang="en-US" sz="3200" dirty="0">
                <a:solidFill>
                  <a:schemeClr val="accent1"/>
                </a:solidFill>
              </a:rPr>
              <a:t>Score</a:t>
            </a:r>
          </a:p>
        </p:txBody>
      </p:sp>
      <p:pic>
        <p:nvPicPr>
          <p:cNvPr id="1026" name="Picture 2" descr="I got an F on my midterm. Should I just give up writing all together? :  r/writingcirclejerk">
            <a:extLst>
              <a:ext uri="{FF2B5EF4-FFF2-40B4-BE49-F238E27FC236}">
                <a16:creationId xmlns:a16="http://schemas.microsoft.com/office/drawing/2014/main" id="{F93172E5-E95D-30C1-96B9-974356CED1C8}"/>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3493911" y="1160481"/>
            <a:ext cx="7596693" cy="18084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 got an F on my midterm. Should I just give up writing all together? :  r/writingcirclejerk">
            <a:extLst>
              <a:ext uri="{FF2B5EF4-FFF2-40B4-BE49-F238E27FC236}">
                <a16:creationId xmlns:a16="http://schemas.microsoft.com/office/drawing/2014/main" id="{E7A15B97-33AF-74FF-CD1D-2CE2CA30002A}"/>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493910" y="2968977"/>
            <a:ext cx="7596693" cy="3889023"/>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3">
            <a:extLst>
              <a:ext uri="{FF2B5EF4-FFF2-40B4-BE49-F238E27FC236}">
                <a16:creationId xmlns:a16="http://schemas.microsoft.com/office/drawing/2014/main" id="{C67CCDF0-E3C1-F075-1C10-3AA43F0F901C}"/>
              </a:ext>
            </a:extLst>
          </p:cNvPr>
          <p:cNvSpPr txBox="1">
            <a:spLocks/>
          </p:cNvSpPr>
          <p:nvPr/>
        </p:nvSpPr>
        <p:spPr>
          <a:xfrm>
            <a:off x="304801" y="3844990"/>
            <a:ext cx="2923821" cy="1601464"/>
          </a:xfrm>
          <a:prstGeom prst="rect">
            <a:avLst/>
          </a:prstGeom>
        </p:spPr>
        <p:txBody>
          <a:bodyPr vert="horz" lIns="0" tIns="45720" rIns="0" bIns="45720" rtlCol="0">
            <a:spAutoFit/>
          </a:bodyPr>
          <a:lstStyle>
            <a:lvl1pPr marL="0" indent="0" algn="l" defTabSz="541887" rtl="0" eaLnBrk="1" latinLnBrk="0" hangingPunct="1">
              <a:lnSpc>
                <a:spcPct val="90000"/>
              </a:lnSpc>
              <a:spcBef>
                <a:spcPts val="0"/>
              </a:spcBef>
              <a:spcAft>
                <a:spcPts val="711"/>
              </a:spcAft>
              <a:buSzPct val="90000"/>
              <a:buFont typeface="Amazon Ember Display" panose="020F0603020204020204" pitchFamily="34" charset="0"/>
              <a:buNone/>
              <a:defRPr sz="1659" kern="1200">
                <a:solidFill>
                  <a:schemeClr val="tx1"/>
                </a:solidFill>
                <a:latin typeface="+mn-lt"/>
                <a:ea typeface="+mn-ea"/>
                <a:cs typeface="+mn-cs"/>
              </a:defRPr>
            </a:lvl1pPr>
            <a:lvl2pPr marL="135472" indent="0" algn="l" defTabSz="541887" rtl="0" eaLnBrk="1" latinLnBrk="0" hangingPunct="1">
              <a:lnSpc>
                <a:spcPct val="90000"/>
              </a:lnSpc>
              <a:spcBef>
                <a:spcPts val="0"/>
              </a:spcBef>
              <a:spcAft>
                <a:spcPts val="711"/>
              </a:spcAft>
              <a:buSzPct val="90000"/>
              <a:buFont typeface="Wingdings" panose="05000000000000000000" pitchFamily="2" charset="2"/>
              <a:buNone/>
              <a:defRPr sz="1422" kern="1200">
                <a:solidFill>
                  <a:schemeClr val="tx1"/>
                </a:solidFill>
                <a:latin typeface="+mn-lt"/>
                <a:ea typeface="+mn-ea"/>
                <a:cs typeface="+mn-cs"/>
              </a:defRPr>
            </a:lvl2pPr>
            <a:lvl3pPr marL="270943" indent="0" algn="l" defTabSz="541887" rtl="0" eaLnBrk="1" latinLnBrk="0" hangingPunct="1">
              <a:lnSpc>
                <a:spcPct val="90000"/>
              </a:lnSpc>
              <a:spcBef>
                <a:spcPts val="0"/>
              </a:spcBef>
              <a:spcAft>
                <a:spcPts val="356"/>
              </a:spcAft>
              <a:buFont typeface="Amazon Ember Display" panose="020F0603020204020204" pitchFamily="34" charset="0"/>
              <a:buNone/>
              <a:defRPr sz="1185" kern="1200">
                <a:solidFill>
                  <a:schemeClr val="tx1"/>
                </a:solidFill>
                <a:latin typeface="+mn-lt"/>
                <a:ea typeface="+mn-ea"/>
                <a:cs typeface="+mn-cs"/>
              </a:defRPr>
            </a:lvl3pPr>
            <a:lvl4pPr marL="406415" indent="0" algn="l" defTabSz="541887" rtl="0" eaLnBrk="1" latinLnBrk="0" hangingPunct="1">
              <a:lnSpc>
                <a:spcPct val="90000"/>
              </a:lnSpc>
              <a:spcBef>
                <a:spcPts val="0"/>
              </a:spcBef>
              <a:spcAft>
                <a:spcPts val="356"/>
              </a:spcAft>
              <a:buFont typeface="Amazon Ember Display" panose="020F0603020204020204" pitchFamily="34" charset="0"/>
              <a:buNone/>
              <a:defRPr sz="1067" kern="1200">
                <a:solidFill>
                  <a:schemeClr val="tx1"/>
                </a:solidFill>
                <a:latin typeface="+mn-lt"/>
                <a:ea typeface="+mn-ea"/>
                <a:cs typeface="+mn-cs"/>
              </a:defRPr>
            </a:lvl4pPr>
            <a:lvl5pPr marL="406415" indent="0" algn="l" defTabSz="541887" rtl="0" eaLnBrk="1" latinLnBrk="0" hangingPunct="1">
              <a:lnSpc>
                <a:spcPct val="90000"/>
              </a:lnSpc>
              <a:spcBef>
                <a:spcPts val="0"/>
              </a:spcBef>
              <a:buFont typeface="Amazon Ember Display" panose="020F0603020204020204" pitchFamily="34" charset="0"/>
              <a:buNone/>
              <a:defRPr sz="1067" kern="1200">
                <a:solidFill>
                  <a:schemeClr val="tx1"/>
                </a:solidFill>
                <a:latin typeface="+mn-lt"/>
                <a:ea typeface="+mn-ea"/>
                <a:cs typeface="+mn-cs"/>
              </a:defRPr>
            </a:lvl5pPr>
            <a:lvl6pPr marL="1490190"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6pPr>
            <a:lvl7pPr marL="1761133"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7pPr>
            <a:lvl8pPr marL="2032076"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8pPr>
            <a:lvl9pPr marL="2303020"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9pPr>
          </a:lstStyle>
          <a:p>
            <a:r>
              <a:rPr lang="en-US" sz="3200" dirty="0"/>
              <a:t>Generative AI</a:t>
            </a:r>
          </a:p>
          <a:p>
            <a:r>
              <a:rPr lang="en-US" sz="3200" dirty="0"/>
              <a:t>Output:</a:t>
            </a:r>
          </a:p>
          <a:p>
            <a:r>
              <a:rPr lang="en-US" sz="3200" dirty="0">
                <a:solidFill>
                  <a:schemeClr val="accent6"/>
                </a:solidFill>
              </a:rPr>
              <a:t>Reasoning</a:t>
            </a:r>
          </a:p>
        </p:txBody>
      </p:sp>
      <p:sp>
        <p:nvSpPr>
          <p:cNvPr id="17" name="Left Brace 16">
            <a:extLst>
              <a:ext uri="{FF2B5EF4-FFF2-40B4-BE49-F238E27FC236}">
                <a16:creationId xmlns:a16="http://schemas.microsoft.com/office/drawing/2014/main" id="{C08B8017-3B42-FF3A-B3AF-F1624807EC94}"/>
              </a:ext>
            </a:extLst>
          </p:cNvPr>
          <p:cNvSpPr/>
          <p:nvPr/>
        </p:nvSpPr>
        <p:spPr>
          <a:xfrm>
            <a:off x="2794001" y="3980457"/>
            <a:ext cx="434621" cy="2352610"/>
          </a:xfrm>
          <a:prstGeom prst="leftBrace">
            <a:avLst/>
          </a:prstGeom>
          <a:ln w="38100" cap="rnd">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e 19">
            <a:extLst>
              <a:ext uri="{FF2B5EF4-FFF2-40B4-BE49-F238E27FC236}">
                <a16:creationId xmlns:a16="http://schemas.microsoft.com/office/drawing/2014/main" id="{0385D9B3-5EFF-8397-D532-1C256947F716}"/>
              </a:ext>
            </a:extLst>
          </p:cNvPr>
          <p:cNvSpPr/>
          <p:nvPr/>
        </p:nvSpPr>
        <p:spPr>
          <a:xfrm>
            <a:off x="2794000" y="1606066"/>
            <a:ext cx="434621" cy="1436933"/>
          </a:xfrm>
          <a:prstGeom prst="leftBrace">
            <a:avLst/>
          </a:prstGeom>
          <a:ln w="38100" cap="rnd">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029603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7"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F7BFB-F964-CDFE-F18D-DBE97C8DE23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6BCBB6F-CA12-A7D7-DBFF-6CE9EBD394CD}"/>
              </a:ext>
            </a:extLst>
          </p:cNvPr>
          <p:cNvSpPr>
            <a:spLocks noGrp="1"/>
          </p:cNvSpPr>
          <p:nvPr>
            <p:ph type="title"/>
          </p:nvPr>
        </p:nvSpPr>
        <p:spPr/>
        <p:txBody>
          <a:bodyPr/>
          <a:lstStyle/>
          <a:p>
            <a:r>
              <a:rPr lang="en-US" dirty="0"/>
              <a:t>How you got there matters.  Evaluate the result AND the reasoning</a:t>
            </a:r>
          </a:p>
        </p:txBody>
      </p:sp>
      <p:sp>
        <p:nvSpPr>
          <p:cNvPr id="5" name="Slide Number Placeholder 4">
            <a:extLst>
              <a:ext uri="{FF2B5EF4-FFF2-40B4-BE49-F238E27FC236}">
                <a16:creationId xmlns:a16="http://schemas.microsoft.com/office/drawing/2014/main" id="{C30C571D-51CC-2E75-0379-912583536285}"/>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pic>
        <p:nvPicPr>
          <p:cNvPr id="1028" name="Picture 4">
            <a:extLst>
              <a:ext uri="{FF2B5EF4-FFF2-40B4-BE49-F238E27FC236}">
                <a16:creationId xmlns:a16="http://schemas.microsoft.com/office/drawing/2014/main" id="{0A1FFC51-1CE6-FAE2-5593-928D7F21915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41925" y="942983"/>
            <a:ext cx="8894433" cy="5915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8546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84E1705-A98D-0A90-6EFE-0511E0A0AA88}"/>
              </a:ext>
            </a:extLst>
          </p:cNvPr>
          <p:cNvSpPr>
            <a:spLocks noGrp="1"/>
          </p:cNvSpPr>
          <p:nvPr>
            <p:ph type="title"/>
          </p:nvPr>
        </p:nvSpPr>
        <p:spPr/>
        <p:txBody>
          <a:bodyPr/>
          <a:lstStyle/>
          <a:p>
            <a:r>
              <a:rPr lang="en-US" b="1" dirty="0"/>
              <a:t>Generative AI is always based on reasoning.</a:t>
            </a:r>
          </a:p>
        </p:txBody>
      </p:sp>
      <p:sp>
        <p:nvSpPr>
          <p:cNvPr id="7" name="Content Placeholder 6">
            <a:extLst>
              <a:ext uri="{FF2B5EF4-FFF2-40B4-BE49-F238E27FC236}">
                <a16:creationId xmlns:a16="http://schemas.microsoft.com/office/drawing/2014/main" id="{510380D2-3AC5-02F0-1DA8-F50C113FF1FF}"/>
              </a:ext>
            </a:extLst>
          </p:cNvPr>
          <p:cNvSpPr>
            <a:spLocks noGrp="1"/>
          </p:cNvSpPr>
          <p:nvPr>
            <p:ph idx="1"/>
          </p:nvPr>
        </p:nvSpPr>
        <p:spPr>
          <a:xfrm>
            <a:off x="670561" y="1134209"/>
            <a:ext cx="6588368" cy="4717189"/>
          </a:xfrm>
        </p:spPr>
        <p:txBody>
          <a:bodyPr/>
          <a:lstStyle/>
          <a:p>
            <a:r>
              <a:rPr lang="en-US" sz="2800" dirty="0"/>
              <a:t>Prompt:  Provide a summary of the weather based on the following information.  &lt;info&gt;It is </a:t>
            </a:r>
            <a:r>
              <a:rPr lang="en-US" sz="2800" dirty="0">
                <a:solidFill>
                  <a:schemeClr val="accent6"/>
                </a:solidFill>
              </a:rPr>
              <a:t>raining</a:t>
            </a:r>
            <a:r>
              <a:rPr lang="en-US" sz="2800" dirty="0"/>
              <a:t>, 40 degrees, and windy.&lt;/info&gt;</a:t>
            </a:r>
          </a:p>
          <a:p>
            <a:endParaRPr lang="en-US" sz="2800" dirty="0"/>
          </a:p>
          <a:p>
            <a:r>
              <a:rPr lang="en-US" sz="2800" dirty="0"/>
              <a:t>Response:  Today it is </a:t>
            </a:r>
            <a:r>
              <a:rPr lang="en-US" sz="2800" dirty="0">
                <a:solidFill>
                  <a:schemeClr val="accent1"/>
                </a:solidFill>
              </a:rPr>
              <a:t>sunny</a:t>
            </a:r>
            <a:r>
              <a:rPr lang="en-US" sz="2800" dirty="0"/>
              <a:t> and bright outside!</a:t>
            </a:r>
          </a:p>
          <a:p>
            <a:endParaRPr lang="en-US" sz="2800" dirty="0"/>
          </a:p>
          <a:p>
            <a:r>
              <a:rPr lang="en-US" sz="2800" dirty="0"/>
              <a:t>Reasoning:  It’s important to mental health to be happy, so I decided not to talk about rain.</a:t>
            </a:r>
          </a:p>
        </p:txBody>
      </p:sp>
      <p:sp>
        <p:nvSpPr>
          <p:cNvPr id="5" name="Slide Number Placeholder 4">
            <a:extLst>
              <a:ext uri="{FF2B5EF4-FFF2-40B4-BE49-F238E27FC236}">
                <a16:creationId xmlns:a16="http://schemas.microsoft.com/office/drawing/2014/main" id="{A47DF4FC-9491-EC48-2410-AD321F8A5E85}"/>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pic>
        <p:nvPicPr>
          <p:cNvPr id="1030" name="Picture 6" descr="Sunny day Vector Images | Depositphotos">
            <a:extLst>
              <a:ext uri="{FF2B5EF4-FFF2-40B4-BE49-F238E27FC236}">
                <a16:creationId xmlns:a16="http://schemas.microsoft.com/office/drawing/2014/main" id="{54715249-9A08-6646-BB86-230D06F421B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391061" y="1134208"/>
            <a:ext cx="8138091" cy="5723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8391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35568-FB43-BF2E-9A97-EE65458C13E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CD7F1C9-070A-1641-A3DC-54CF161B1D92}"/>
              </a:ext>
            </a:extLst>
          </p:cNvPr>
          <p:cNvSpPr>
            <a:spLocks noGrp="1"/>
          </p:cNvSpPr>
          <p:nvPr>
            <p:ph type="title"/>
          </p:nvPr>
        </p:nvSpPr>
        <p:spPr/>
        <p:txBody>
          <a:bodyPr/>
          <a:lstStyle/>
          <a:p>
            <a:r>
              <a:rPr lang="en-US" dirty="0"/>
              <a:t>We need to evaluating the model’s reasoning!</a:t>
            </a:r>
          </a:p>
        </p:txBody>
      </p:sp>
      <p:sp>
        <p:nvSpPr>
          <p:cNvPr id="7" name="Content Placeholder 6">
            <a:extLst>
              <a:ext uri="{FF2B5EF4-FFF2-40B4-BE49-F238E27FC236}">
                <a16:creationId xmlns:a16="http://schemas.microsoft.com/office/drawing/2014/main" id="{21495F44-A062-F454-F19E-509437229559}"/>
              </a:ext>
            </a:extLst>
          </p:cNvPr>
          <p:cNvSpPr>
            <a:spLocks noGrp="1"/>
          </p:cNvSpPr>
          <p:nvPr>
            <p:ph sz="half" idx="1"/>
          </p:nvPr>
        </p:nvSpPr>
        <p:spPr>
          <a:xfrm>
            <a:off x="609600" y="1121790"/>
            <a:ext cx="5248274" cy="3037755"/>
          </a:xfrm>
        </p:spPr>
        <p:txBody>
          <a:bodyPr/>
          <a:lstStyle/>
          <a:p>
            <a:r>
              <a:rPr lang="en-US" sz="2800" dirty="0">
                <a:latin typeface="Amazon Ember" panose="020B0603020204020204" pitchFamily="34" charset="0"/>
                <a:ea typeface="Amazon Ember" panose="020B0603020204020204" pitchFamily="34" charset="0"/>
                <a:cs typeface="Amazon Ember" panose="020B0603020204020204" pitchFamily="34" charset="0"/>
              </a:rPr>
              <a:t>Prompt:  Provide a summary of the weather based on the following information.  &lt;info&gt;It is </a:t>
            </a:r>
            <a:r>
              <a:rPr lang="en-US" sz="28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sunny</a:t>
            </a:r>
            <a:r>
              <a:rPr lang="en-US" sz="2800" dirty="0">
                <a:latin typeface="Amazon Ember" panose="020B0603020204020204" pitchFamily="34" charset="0"/>
                <a:ea typeface="Amazon Ember" panose="020B0603020204020204" pitchFamily="34" charset="0"/>
                <a:cs typeface="Amazon Ember" panose="020B0603020204020204" pitchFamily="34" charset="0"/>
              </a:rPr>
              <a:t>, 70 degrees, and humid.&lt;/info&gt;</a:t>
            </a:r>
          </a:p>
          <a:p>
            <a:r>
              <a:rPr lang="en-US" sz="2800" dirty="0">
                <a:latin typeface="Amazon Ember" panose="020B0603020204020204" pitchFamily="34" charset="0"/>
                <a:ea typeface="Amazon Ember" panose="020B0603020204020204" pitchFamily="34" charset="0"/>
                <a:cs typeface="Amazon Ember" panose="020B0603020204020204" pitchFamily="34" charset="0"/>
              </a:rPr>
              <a:t>Response:  Today it is </a:t>
            </a:r>
            <a:r>
              <a:rPr lang="en-US" sz="28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sunny</a:t>
            </a:r>
            <a:r>
              <a:rPr lang="en-US" sz="2800" dirty="0">
                <a:latin typeface="Amazon Ember" panose="020B0603020204020204" pitchFamily="34" charset="0"/>
                <a:ea typeface="Amazon Ember" panose="020B0603020204020204" pitchFamily="34" charset="0"/>
                <a:cs typeface="Amazon Ember" panose="020B0603020204020204" pitchFamily="34" charset="0"/>
              </a:rPr>
              <a:t> and nice outside.</a:t>
            </a:r>
          </a:p>
        </p:txBody>
      </p:sp>
      <p:sp>
        <p:nvSpPr>
          <p:cNvPr id="2" name="Content Placeholder 1">
            <a:extLst>
              <a:ext uri="{FF2B5EF4-FFF2-40B4-BE49-F238E27FC236}">
                <a16:creationId xmlns:a16="http://schemas.microsoft.com/office/drawing/2014/main" id="{046AC922-E14B-CAFF-6F92-323C3D03DC0A}"/>
              </a:ext>
            </a:extLst>
          </p:cNvPr>
          <p:cNvSpPr>
            <a:spLocks noGrp="1"/>
          </p:cNvSpPr>
          <p:nvPr>
            <p:ph sz="half" idx="2"/>
          </p:nvPr>
        </p:nvSpPr>
        <p:spPr>
          <a:xfrm>
            <a:off x="6334124" y="2557075"/>
            <a:ext cx="5248276" cy="1717393"/>
          </a:xfrm>
        </p:spPr>
        <p:txBody>
          <a:bodyPr/>
          <a:lstStyle/>
          <a:p>
            <a:pPr algn="ctr"/>
            <a:r>
              <a:rPr lang="en-US" sz="2800" dirty="0">
                <a:latin typeface="Amazon Ember" panose="020B0603020204020204" pitchFamily="34" charset="0"/>
                <a:ea typeface="Amazon Ember" panose="020B0603020204020204" pitchFamily="34" charset="0"/>
                <a:cs typeface="Amazon Ember" panose="020B0603020204020204" pitchFamily="34" charset="0"/>
              </a:rPr>
              <a:t>E</a:t>
            </a:r>
            <a:r>
              <a:rPr lang="en-US" sz="2800" u="sng" dirty="0">
                <a:latin typeface="Amazon Ember" panose="020B0603020204020204" pitchFamily="34" charset="0"/>
                <a:ea typeface="Amazon Ember" panose="020B0603020204020204" pitchFamily="34" charset="0"/>
                <a:cs typeface="Amazon Ember" panose="020B0603020204020204" pitchFamily="34" charset="0"/>
              </a:rPr>
              <a:t>valuation results</a:t>
            </a:r>
            <a:endParaRPr lang="en-US" sz="2800" dirty="0">
              <a:latin typeface="Amazon Ember" panose="020B0603020204020204" pitchFamily="34" charset="0"/>
              <a:ea typeface="Amazon Ember" panose="020B0603020204020204" pitchFamily="34" charset="0"/>
              <a:cs typeface="Amazon Ember" panose="020B0603020204020204" pitchFamily="34" charset="0"/>
            </a:endParaRPr>
          </a:p>
          <a:p>
            <a:r>
              <a:rPr lang="en-US" sz="2800" dirty="0">
                <a:latin typeface="Amazon Ember" panose="020B0603020204020204" pitchFamily="34" charset="0"/>
                <a:ea typeface="Amazon Ember" panose="020B0603020204020204" pitchFamily="34" charset="0"/>
                <a:cs typeface="Amazon Ember" panose="020B0603020204020204" pitchFamily="34" charset="0"/>
              </a:rPr>
              <a:t>Response Accuracy:  </a:t>
            </a:r>
          </a:p>
          <a:p>
            <a:r>
              <a:rPr lang="en-US" sz="2800" dirty="0">
                <a:solidFill>
                  <a:schemeClr val="accent1"/>
                </a:solidFill>
                <a:latin typeface="Amazon Ember" panose="020B0603020204020204" pitchFamily="34" charset="0"/>
                <a:ea typeface="Amazon Ember" panose="020B0603020204020204" pitchFamily="34" charset="0"/>
                <a:cs typeface="Amazon Ember" panose="020B0603020204020204" pitchFamily="34" charset="0"/>
              </a:rPr>
              <a:t>10/10</a:t>
            </a:r>
          </a:p>
        </p:txBody>
      </p:sp>
      <p:sp>
        <p:nvSpPr>
          <p:cNvPr id="5" name="Slide Number Placeholder 4">
            <a:extLst>
              <a:ext uri="{FF2B5EF4-FFF2-40B4-BE49-F238E27FC236}">
                <a16:creationId xmlns:a16="http://schemas.microsoft.com/office/drawing/2014/main" id="{F5725BE0-51A1-930E-6C01-56BD97BA1D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34CDD4-D76F-4459-B025-0310E913C243}" type="slidenum">
              <a:rPr kumimoji="0" lang="en-US" sz="900" b="0" i="0" u="none" strike="noStrike" kern="1200" cap="none" spc="0" normalizeH="0" baseline="0" noProof="0" smtClean="0">
                <a:ln>
                  <a:noFill/>
                </a:ln>
                <a:solidFill>
                  <a:srgbClr val="232F3E"/>
                </a:solidFill>
                <a:effectLst/>
                <a:uLnTx/>
                <a:uFillTx/>
                <a:latin typeface="Amazon Embe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dirty="0">
              <a:ln>
                <a:noFill/>
              </a:ln>
              <a:solidFill>
                <a:srgbClr val="232F3E"/>
              </a:solidFill>
              <a:effectLst/>
              <a:uLnTx/>
              <a:uFillTx/>
              <a:latin typeface="Amazon Ember"/>
              <a:ea typeface="+mn-ea"/>
              <a:cs typeface="+mn-cs"/>
            </a:endParaRPr>
          </a:p>
        </p:txBody>
      </p:sp>
      <p:sp>
        <p:nvSpPr>
          <p:cNvPr id="4" name="Content Placeholder 6">
            <a:extLst>
              <a:ext uri="{FF2B5EF4-FFF2-40B4-BE49-F238E27FC236}">
                <a16:creationId xmlns:a16="http://schemas.microsoft.com/office/drawing/2014/main" id="{F9D20C45-C3E3-BBB5-B01C-3ECA92BD4402}"/>
              </a:ext>
            </a:extLst>
          </p:cNvPr>
          <p:cNvSpPr txBox="1">
            <a:spLocks/>
          </p:cNvSpPr>
          <p:nvPr/>
        </p:nvSpPr>
        <p:spPr>
          <a:xfrm>
            <a:off x="609600" y="4449737"/>
            <a:ext cx="5248274" cy="1643527"/>
          </a:xfrm>
          <a:prstGeom prst="rect">
            <a:avLst/>
          </a:prstGeom>
        </p:spPr>
        <p:txBody>
          <a:bodyPr vert="horz" lIns="0" tIns="45720" rIns="0" bIns="45720" rtlCol="0">
            <a:spAutoFit/>
          </a:bodyPr>
          <a:lstStyle>
            <a:lvl1pPr marL="0" indent="0" algn="l" defTabSz="541887" rtl="0" eaLnBrk="1" latinLnBrk="0" hangingPunct="1">
              <a:lnSpc>
                <a:spcPct val="90000"/>
              </a:lnSpc>
              <a:spcBef>
                <a:spcPts val="0"/>
              </a:spcBef>
              <a:spcAft>
                <a:spcPts val="1800"/>
              </a:spcAft>
              <a:buSzPct val="90000"/>
              <a:buFont typeface="Amazon Ember Display" panose="020F0603020204020204" pitchFamily="34" charset="0"/>
              <a:buNone/>
              <a:defRPr sz="2400" kern="1200">
                <a:solidFill>
                  <a:schemeClr val="tx1"/>
                </a:solidFill>
                <a:latin typeface="+mn-lt"/>
                <a:ea typeface="+mn-ea"/>
                <a:cs typeface="+mn-cs"/>
              </a:defRPr>
            </a:lvl1pPr>
            <a:lvl2pPr marL="285750" indent="0" algn="l" defTabSz="541887" rtl="0" eaLnBrk="1" latinLnBrk="0" hangingPunct="1">
              <a:lnSpc>
                <a:spcPct val="90000"/>
              </a:lnSpc>
              <a:spcBef>
                <a:spcPts val="0"/>
              </a:spcBef>
              <a:spcAft>
                <a:spcPts val="1800"/>
              </a:spcAft>
              <a:buSzPct val="90000"/>
              <a:buFont typeface="Wingdings" panose="05000000000000000000" pitchFamily="2" charset="2"/>
              <a:buNone/>
              <a:defRPr sz="2000" kern="1200">
                <a:solidFill>
                  <a:schemeClr val="tx1"/>
                </a:solidFill>
                <a:latin typeface="+mn-lt"/>
                <a:ea typeface="+mn-ea"/>
                <a:cs typeface="+mn-cs"/>
              </a:defRPr>
            </a:lvl2pPr>
            <a:lvl3pPr marL="628650" indent="0" algn="l" defTabSz="541887" rtl="0" eaLnBrk="1" latinLnBrk="0" hangingPunct="1">
              <a:lnSpc>
                <a:spcPct val="90000"/>
              </a:lnSpc>
              <a:spcBef>
                <a:spcPts val="0"/>
              </a:spcBef>
              <a:spcAft>
                <a:spcPts val="1800"/>
              </a:spcAft>
              <a:buFont typeface="Amazon Ember Display" panose="020F0603020204020204" pitchFamily="34" charset="0"/>
              <a:buNone/>
              <a:defRPr sz="1800" kern="1200">
                <a:solidFill>
                  <a:schemeClr val="tx1"/>
                </a:solidFill>
                <a:latin typeface="+mn-lt"/>
                <a:ea typeface="+mn-ea"/>
                <a:cs typeface="+mn-cs"/>
              </a:defRPr>
            </a:lvl3pPr>
            <a:lvl4pPr marL="914400" indent="0" algn="l" defTabSz="541887" rtl="0" eaLnBrk="1" latinLnBrk="0" hangingPunct="1">
              <a:lnSpc>
                <a:spcPct val="90000"/>
              </a:lnSpc>
              <a:spcBef>
                <a:spcPts val="0"/>
              </a:spcBef>
              <a:spcAft>
                <a:spcPts val="1800"/>
              </a:spcAft>
              <a:buFont typeface="Amazon Ember Display" panose="020F0603020204020204" pitchFamily="34" charset="0"/>
              <a:buNone/>
              <a:defRPr sz="1600" kern="1200">
                <a:solidFill>
                  <a:schemeClr val="tx1"/>
                </a:solidFill>
                <a:latin typeface="+mn-lt"/>
                <a:ea typeface="+mn-ea"/>
                <a:cs typeface="+mn-cs"/>
              </a:defRPr>
            </a:lvl4pPr>
            <a:lvl5pPr marL="1143000" indent="0" algn="l" defTabSz="541887" rtl="0" eaLnBrk="1" latinLnBrk="0" hangingPunct="1">
              <a:lnSpc>
                <a:spcPct val="90000"/>
              </a:lnSpc>
              <a:spcBef>
                <a:spcPts val="0"/>
              </a:spcBef>
              <a:spcAft>
                <a:spcPts val="1800"/>
              </a:spcAft>
              <a:buFont typeface="Amazon Ember Display" panose="020F0603020204020204" pitchFamily="34" charset="0"/>
              <a:buNone/>
              <a:defRPr sz="1600" kern="1200">
                <a:solidFill>
                  <a:schemeClr val="tx1"/>
                </a:solidFill>
                <a:latin typeface="+mn-lt"/>
                <a:ea typeface="+mn-ea"/>
                <a:cs typeface="+mn-cs"/>
              </a:defRPr>
            </a:lvl5pPr>
            <a:lvl6pPr marL="1490190"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6pPr>
            <a:lvl7pPr marL="1761133"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7pPr>
            <a:lvl8pPr marL="2032076"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8pPr>
            <a:lvl9pPr marL="2303020"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9pPr>
          </a:lstStyle>
          <a:p>
            <a:r>
              <a:rPr lang="en-US" sz="2800" dirty="0">
                <a:latin typeface="Amazon Ember" panose="020B0603020204020204" pitchFamily="34" charset="0"/>
                <a:ea typeface="Amazon Ember" panose="020B0603020204020204" pitchFamily="34" charset="0"/>
                <a:cs typeface="Amazon Ember" panose="020B0603020204020204" pitchFamily="34" charset="0"/>
              </a:rPr>
              <a:t>Reasoning:  It’s important for mental health to be happy, and sunny days make people happy, so I said it’s sunny.</a:t>
            </a:r>
          </a:p>
        </p:txBody>
      </p:sp>
      <p:sp>
        <p:nvSpPr>
          <p:cNvPr id="8" name="Content Placeholder 1">
            <a:extLst>
              <a:ext uri="{FF2B5EF4-FFF2-40B4-BE49-F238E27FC236}">
                <a16:creationId xmlns:a16="http://schemas.microsoft.com/office/drawing/2014/main" id="{0C20245F-C93C-E827-EC3C-502E47B1BB86}"/>
              </a:ext>
            </a:extLst>
          </p:cNvPr>
          <p:cNvSpPr txBox="1">
            <a:spLocks/>
          </p:cNvSpPr>
          <p:nvPr/>
        </p:nvSpPr>
        <p:spPr>
          <a:xfrm>
            <a:off x="6334124" y="4449737"/>
            <a:ext cx="5248276" cy="2105192"/>
          </a:xfrm>
          <a:prstGeom prst="rect">
            <a:avLst/>
          </a:prstGeom>
        </p:spPr>
        <p:txBody>
          <a:bodyPr vert="horz" lIns="0" tIns="45720" rIns="0" bIns="45720" rtlCol="0">
            <a:spAutoFit/>
          </a:bodyPr>
          <a:lstStyle>
            <a:lvl1pPr marL="0" indent="0" algn="l" defTabSz="541887" rtl="0" eaLnBrk="1" latinLnBrk="0" hangingPunct="1">
              <a:lnSpc>
                <a:spcPct val="90000"/>
              </a:lnSpc>
              <a:spcBef>
                <a:spcPts val="0"/>
              </a:spcBef>
              <a:spcAft>
                <a:spcPts val="1800"/>
              </a:spcAft>
              <a:buSzPct val="90000"/>
              <a:buFont typeface="Amazon Ember Display" panose="020F0603020204020204" pitchFamily="34" charset="0"/>
              <a:buNone/>
              <a:defRPr sz="2400" kern="1200">
                <a:solidFill>
                  <a:schemeClr val="tx1"/>
                </a:solidFill>
                <a:latin typeface="+mn-lt"/>
                <a:ea typeface="+mn-ea"/>
                <a:cs typeface="+mn-cs"/>
              </a:defRPr>
            </a:lvl1pPr>
            <a:lvl2pPr marL="285750" indent="0" algn="l" defTabSz="541887" rtl="0" eaLnBrk="1" latinLnBrk="0" hangingPunct="1">
              <a:lnSpc>
                <a:spcPct val="90000"/>
              </a:lnSpc>
              <a:spcBef>
                <a:spcPts val="0"/>
              </a:spcBef>
              <a:spcAft>
                <a:spcPts val="1800"/>
              </a:spcAft>
              <a:buSzPct val="90000"/>
              <a:buFont typeface="Wingdings" panose="05000000000000000000" pitchFamily="2" charset="2"/>
              <a:buNone/>
              <a:defRPr sz="2000" kern="1200">
                <a:solidFill>
                  <a:schemeClr val="tx1"/>
                </a:solidFill>
                <a:latin typeface="+mn-lt"/>
                <a:ea typeface="+mn-ea"/>
                <a:cs typeface="+mn-cs"/>
              </a:defRPr>
            </a:lvl2pPr>
            <a:lvl3pPr marL="628650" indent="0" algn="l" defTabSz="541887" rtl="0" eaLnBrk="1" latinLnBrk="0" hangingPunct="1">
              <a:lnSpc>
                <a:spcPct val="90000"/>
              </a:lnSpc>
              <a:spcBef>
                <a:spcPts val="0"/>
              </a:spcBef>
              <a:spcAft>
                <a:spcPts val="1800"/>
              </a:spcAft>
              <a:buFont typeface="Amazon Ember Display" panose="020F0603020204020204" pitchFamily="34" charset="0"/>
              <a:buNone/>
              <a:defRPr sz="1800" kern="1200">
                <a:solidFill>
                  <a:schemeClr val="tx1"/>
                </a:solidFill>
                <a:latin typeface="+mn-lt"/>
                <a:ea typeface="+mn-ea"/>
                <a:cs typeface="+mn-cs"/>
              </a:defRPr>
            </a:lvl3pPr>
            <a:lvl4pPr marL="914400" indent="0" algn="l" defTabSz="541887" rtl="0" eaLnBrk="1" latinLnBrk="0" hangingPunct="1">
              <a:lnSpc>
                <a:spcPct val="90000"/>
              </a:lnSpc>
              <a:spcBef>
                <a:spcPts val="0"/>
              </a:spcBef>
              <a:spcAft>
                <a:spcPts val="1800"/>
              </a:spcAft>
              <a:buFont typeface="Amazon Ember Display" panose="020F0603020204020204" pitchFamily="34" charset="0"/>
              <a:buNone/>
              <a:defRPr sz="1600" kern="1200">
                <a:solidFill>
                  <a:schemeClr val="tx1"/>
                </a:solidFill>
                <a:latin typeface="+mn-lt"/>
                <a:ea typeface="+mn-ea"/>
                <a:cs typeface="+mn-cs"/>
              </a:defRPr>
            </a:lvl4pPr>
            <a:lvl5pPr marL="1143000" indent="0" algn="l" defTabSz="541887" rtl="0" eaLnBrk="1" latinLnBrk="0" hangingPunct="1">
              <a:lnSpc>
                <a:spcPct val="90000"/>
              </a:lnSpc>
              <a:spcBef>
                <a:spcPts val="0"/>
              </a:spcBef>
              <a:spcAft>
                <a:spcPts val="1800"/>
              </a:spcAft>
              <a:buFont typeface="Amazon Ember Display" panose="020F0603020204020204" pitchFamily="34" charset="0"/>
              <a:buNone/>
              <a:defRPr sz="1600" kern="1200">
                <a:solidFill>
                  <a:schemeClr val="tx1"/>
                </a:solidFill>
                <a:latin typeface="+mn-lt"/>
                <a:ea typeface="+mn-ea"/>
                <a:cs typeface="+mn-cs"/>
              </a:defRPr>
            </a:lvl5pPr>
            <a:lvl6pPr marL="1490190"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6pPr>
            <a:lvl7pPr marL="1761133"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7pPr>
            <a:lvl8pPr marL="2032076"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8pPr>
            <a:lvl9pPr marL="2303020" indent="-135472" algn="l" defTabSz="541887" rtl="0" eaLnBrk="1" latinLnBrk="0" hangingPunct="1">
              <a:lnSpc>
                <a:spcPct val="90000"/>
              </a:lnSpc>
              <a:spcBef>
                <a:spcPts val="296"/>
              </a:spcBef>
              <a:buFont typeface="Amazon Ember Display" panose="020F0603020204020204" pitchFamily="34" charset="0"/>
              <a:buChar char="•"/>
              <a:defRPr sz="1067" kern="1200">
                <a:solidFill>
                  <a:schemeClr val="tx1"/>
                </a:solidFill>
                <a:latin typeface="+mn-lt"/>
                <a:ea typeface="+mn-ea"/>
                <a:cs typeface="+mn-cs"/>
              </a:defRPr>
            </a:lvl9pPr>
          </a:lstStyle>
          <a:p>
            <a:r>
              <a:rPr lang="en-US" sz="2800" dirty="0">
                <a:latin typeface="Amazon Ember" panose="020B0603020204020204" pitchFamily="34" charset="0"/>
                <a:ea typeface="Amazon Ember" panose="020B0603020204020204" pitchFamily="34" charset="0"/>
                <a:cs typeface="Amazon Ember" panose="020B0603020204020204" pitchFamily="34" charset="0"/>
              </a:rPr>
              <a:t>Response Reasoning:</a:t>
            </a:r>
          </a:p>
          <a:p>
            <a:r>
              <a:rPr lang="en-US" sz="2800" dirty="0">
                <a:solidFill>
                  <a:schemeClr val="accent6"/>
                </a:solidFill>
                <a:latin typeface="Amazon Ember" panose="020B0603020204020204" pitchFamily="34" charset="0"/>
                <a:ea typeface="Amazon Ember" panose="020B0603020204020204" pitchFamily="34" charset="0"/>
                <a:cs typeface="Amazon Ember" panose="020B0603020204020204" pitchFamily="34" charset="0"/>
              </a:rPr>
              <a:t>0/10</a:t>
            </a:r>
          </a:p>
          <a:p>
            <a:r>
              <a:rPr lang="en-US" sz="2800" dirty="0">
                <a:latin typeface="Amazon Ember" panose="020B0603020204020204" pitchFamily="34" charset="0"/>
                <a:ea typeface="Amazon Ember" panose="020B0603020204020204" pitchFamily="34" charset="0"/>
                <a:cs typeface="Amazon Ember" panose="020B0603020204020204" pitchFamily="34" charset="0"/>
              </a:rPr>
              <a:t>Values happiness over truthfulness</a:t>
            </a:r>
          </a:p>
        </p:txBody>
      </p:sp>
    </p:spTree>
    <p:extLst>
      <p:ext uri="{BB962C8B-B14F-4D97-AF65-F5344CB8AC3E}">
        <p14:creationId xmlns:p14="http://schemas.microsoft.com/office/powerpoint/2010/main" val="5674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0C3CC22B-F315-D0BD-C6DA-91349E9FAC2E}"/>
              </a:ext>
            </a:extLst>
          </p:cNvPr>
          <p:cNvSpPr/>
          <p:nvPr/>
        </p:nvSpPr>
        <p:spPr>
          <a:xfrm>
            <a:off x="8439462" y="3808602"/>
            <a:ext cx="1828800" cy="1843790"/>
          </a:xfrm>
          <a:prstGeom prst="ellipse">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Write the summary</a:t>
            </a:r>
          </a:p>
        </p:txBody>
      </p:sp>
      <p:sp>
        <p:nvSpPr>
          <p:cNvPr id="6" name="Oval 5">
            <a:extLst>
              <a:ext uri="{FF2B5EF4-FFF2-40B4-BE49-F238E27FC236}">
                <a16:creationId xmlns:a16="http://schemas.microsoft.com/office/drawing/2014/main" id="{29D9F37F-05F5-E6A8-7413-3B3FC0CF87C3}"/>
              </a:ext>
            </a:extLst>
          </p:cNvPr>
          <p:cNvSpPr/>
          <p:nvPr/>
        </p:nvSpPr>
        <p:spPr>
          <a:xfrm>
            <a:off x="5181600" y="3808602"/>
            <a:ext cx="1828800" cy="1843790"/>
          </a:xfrm>
          <a:prstGeom prst="ellipse">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Apply naming rules</a:t>
            </a:r>
          </a:p>
        </p:txBody>
      </p:sp>
      <p:sp>
        <p:nvSpPr>
          <p:cNvPr id="5" name="Oval 4">
            <a:extLst>
              <a:ext uri="{FF2B5EF4-FFF2-40B4-BE49-F238E27FC236}">
                <a16:creationId xmlns:a16="http://schemas.microsoft.com/office/drawing/2014/main" id="{45AFE6E1-5122-F677-8169-5B9A7A4F4A52}"/>
              </a:ext>
            </a:extLst>
          </p:cNvPr>
          <p:cNvSpPr/>
          <p:nvPr/>
        </p:nvSpPr>
        <p:spPr>
          <a:xfrm>
            <a:off x="1923738" y="3808602"/>
            <a:ext cx="1828800" cy="1843790"/>
          </a:xfrm>
          <a:prstGeom prst="ellipse">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t>Get local weather data</a:t>
            </a:r>
          </a:p>
        </p:txBody>
      </p:sp>
      <p:sp>
        <p:nvSpPr>
          <p:cNvPr id="2" name="Title 1">
            <a:extLst>
              <a:ext uri="{FF2B5EF4-FFF2-40B4-BE49-F238E27FC236}">
                <a16:creationId xmlns:a16="http://schemas.microsoft.com/office/drawing/2014/main" id="{A2C538C0-94BC-954D-C015-DC7D45ABC052}"/>
              </a:ext>
            </a:extLst>
          </p:cNvPr>
          <p:cNvSpPr>
            <a:spLocks noGrp="1"/>
          </p:cNvSpPr>
          <p:nvPr>
            <p:ph type="title"/>
          </p:nvPr>
        </p:nvSpPr>
        <p:spPr/>
        <p:txBody>
          <a:bodyPr/>
          <a:lstStyle/>
          <a:p>
            <a:r>
              <a:rPr lang="en-US" dirty="0"/>
              <a:t>Use the right tool for the job with Prompt Decomposition (</a:t>
            </a:r>
            <a:r>
              <a:rPr lang="en-US" dirty="0">
                <a:hlinkClick r:id="rId2"/>
              </a:rPr>
              <a:t>blog here</a:t>
            </a:r>
            <a:r>
              <a:rPr lang="en-US" dirty="0"/>
              <a:t>)</a:t>
            </a:r>
          </a:p>
        </p:txBody>
      </p:sp>
      <p:cxnSp>
        <p:nvCxnSpPr>
          <p:cNvPr id="9" name="Straight Arrow Connector 8">
            <a:extLst>
              <a:ext uri="{FF2B5EF4-FFF2-40B4-BE49-F238E27FC236}">
                <a16:creationId xmlns:a16="http://schemas.microsoft.com/office/drawing/2014/main" id="{76A1B68F-EF66-FAA9-264B-588B6C5F1F74}"/>
              </a:ext>
            </a:extLst>
          </p:cNvPr>
          <p:cNvCxnSpPr/>
          <p:nvPr/>
        </p:nvCxnSpPr>
        <p:spPr>
          <a:xfrm>
            <a:off x="3927423" y="4766872"/>
            <a:ext cx="1094282" cy="0"/>
          </a:xfrm>
          <a:prstGeom prst="straightConnector1">
            <a:avLst/>
          </a:prstGeom>
          <a:ln w="88900" cap="rnd">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ABCB1CA-ECE6-E140-641C-4CB3B6747FEC}"/>
              </a:ext>
            </a:extLst>
          </p:cNvPr>
          <p:cNvCxnSpPr/>
          <p:nvPr/>
        </p:nvCxnSpPr>
        <p:spPr>
          <a:xfrm>
            <a:off x="7197777" y="4829332"/>
            <a:ext cx="1094282" cy="0"/>
          </a:xfrm>
          <a:prstGeom prst="straightConnector1">
            <a:avLst/>
          </a:prstGeom>
          <a:ln w="88900" cap="rnd">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DA459EFF-848A-8EC9-ACC2-6EA142A9F3A1}"/>
              </a:ext>
            </a:extLst>
          </p:cNvPr>
          <p:cNvSpPr/>
          <p:nvPr/>
        </p:nvSpPr>
        <p:spPr>
          <a:xfrm>
            <a:off x="5181600" y="942983"/>
            <a:ext cx="1828800" cy="1843790"/>
          </a:xfrm>
          <a:prstGeom prst="ellipse">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Write a summary of today’s weather</a:t>
            </a:r>
          </a:p>
        </p:txBody>
      </p:sp>
      <p:grpSp>
        <p:nvGrpSpPr>
          <p:cNvPr id="13" name="Group 12">
            <a:extLst>
              <a:ext uri="{FF2B5EF4-FFF2-40B4-BE49-F238E27FC236}">
                <a16:creationId xmlns:a16="http://schemas.microsoft.com/office/drawing/2014/main" id="{E1A0C07F-9C8C-736A-1394-52C945E66D3E}"/>
              </a:ext>
            </a:extLst>
          </p:cNvPr>
          <p:cNvGrpSpPr/>
          <p:nvPr/>
        </p:nvGrpSpPr>
        <p:grpSpPr>
          <a:xfrm>
            <a:off x="6415613" y="2191988"/>
            <a:ext cx="1189573" cy="1189570"/>
            <a:chOff x="9575054" y="942983"/>
            <a:chExt cx="1189573" cy="1189570"/>
          </a:xfrm>
        </p:grpSpPr>
        <p:sp>
          <p:nvSpPr>
            <p:cNvPr id="11" name="Oval 10">
              <a:extLst>
                <a:ext uri="{FF2B5EF4-FFF2-40B4-BE49-F238E27FC236}">
                  <a16:creationId xmlns:a16="http://schemas.microsoft.com/office/drawing/2014/main" id="{E552B1B3-F853-3738-FAC7-408680CA69D2}"/>
                </a:ext>
              </a:extLst>
            </p:cNvPr>
            <p:cNvSpPr/>
            <p:nvPr/>
          </p:nvSpPr>
          <p:spPr>
            <a:xfrm>
              <a:off x="9575054" y="942983"/>
              <a:ext cx="1189573" cy="1189570"/>
            </a:xfrm>
            <a:prstGeom prst="ellipse">
              <a:avLst/>
            </a:prstGeom>
            <a:solidFill>
              <a:sysClr val="window" lastClr="FFFFFF">
                <a:alpha val="17326"/>
              </a:sysClr>
            </a:solidFill>
            <a:ln w="76200" cap="flat" cmpd="sng" algn="ctr">
              <a:gradFill>
                <a:gsLst>
                  <a:gs pos="0">
                    <a:srgbClr val="DF2A5D"/>
                  </a:gs>
                  <a:gs pos="50000">
                    <a:srgbClr val="7C5AED"/>
                  </a:gs>
                  <a:gs pos="100000">
                    <a:srgbClr val="7CE8F4"/>
                  </a:gs>
                </a:gsLst>
                <a:lin ang="18900000" scaled="0"/>
              </a:gradFill>
              <a:prstDash val="solid"/>
              <a:miter lim="800000"/>
            </a:ln>
            <a:effectLst/>
          </p:spPr>
          <p:txBody>
            <a:bodyPr lIns="45720" tIns="45720" r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mazon Ember Display"/>
                <a:ea typeface="+mn-ea"/>
                <a:cs typeface="+mn-cs"/>
              </a:endParaRPr>
            </a:p>
          </p:txBody>
        </p:sp>
        <p:pic>
          <p:nvPicPr>
            <p:cNvPr id="12" name="Picture 11">
              <a:extLst>
                <a:ext uri="{FF2B5EF4-FFF2-40B4-BE49-F238E27FC236}">
                  <a16:creationId xmlns:a16="http://schemas.microsoft.com/office/drawing/2014/main" id="{865DE542-32A5-D30E-BC9C-FC2295A7AD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3575" y="1051504"/>
              <a:ext cx="972530" cy="972528"/>
            </a:xfrm>
            <a:prstGeom prst="rect">
              <a:avLst/>
            </a:prstGeom>
          </p:spPr>
        </p:pic>
      </p:grpSp>
      <p:grpSp>
        <p:nvGrpSpPr>
          <p:cNvPr id="14" name="Group 13">
            <a:extLst>
              <a:ext uri="{FF2B5EF4-FFF2-40B4-BE49-F238E27FC236}">
                <a16:creationId xmlns:a16="http://schemas.microsoft.com/office/drawing/2014/main" id="{4E2834D5-8CEE-735B-0F76-79D4F764DEE3}"/>
              </a:ext>
            </a:extLst>
          </p:cNvPr>
          <p:cNvGrpSpPr/>
          <p:nvPr/>
        </p:nvGrpSpPr>
        <p:grpSpPr>
          <a:xfrm>
            <a:off x="3157751" y="5057607"/>
            <a:ext cx="1189573" cy="1189570"/>
            <a:chOff x="9575054" y="942983"/>
            <a:chExt cx="1189573" cy="1189570"/>
          </a:xfrm>
        </p:grpSpPr>
        <p:sp>
          <p:nvSpPr>
            <p:cNvPr id="15" name="Oval 14">
              <a:extLst>
                <a:ext uri="{FF2B5EF4-FFF2-40B4-BE49-F238E27FC236}">
                  <a16:creationId xmlns:a16="http://schemas.microsoft.com/office/drawing/2014/main" id="{EFC35C7F-E703-5817-985D-1D3FD0C264A4}"/>
                </a:ext>
              </a:extLst>
            </p:cNvPr>
            <p:cNvSpPr/>
            <p:nvPr/>
          </p:nvSpPr>
          <p:spPr>
            <a:xfrm>
              <a:off x="9575054" y="942983"/>
              <a:ext cx="1189573" cy="1189570"/>
            </a:xfrm>
            <a:prstGeom prst="ellipse">
              <a:avLst/>
            </a:prstGeom>
            <a:solidFill>
              <a:sysClr val="window" lastClr="FFFFFF">
                <a:alpha val="17326"/>
              </a:sysClr>
            </a:solidFill>
            <a:ln w="76200" cap="flat" cmpd="sng" algn="ctr">
              <a:gradFill>
                <a:gsLst>
                  <a:gs pos="0">
                    <a:srgbClr val="DF2A5D"/>
                  </a:gs>
                  <a:gs pos="50000">
                    <a:srgbClr val="7C5AED"/>
                  </a:gs>
                  <a:gs pos="100000">
                    <a:srgbClr val="7CE8F4"/>
                  </a:gs>
                </a:gsLst>
                <a:lin ang="18900000" scaled="0"/>
              </a:gradFill>
              <a:prstDash val="solid"/>
              <a:miter lim="800000"/>
            </a:ln>
            <a:effectLst/>
          </p:spPr>
          <p:txBody>
            <a:bodyPr lIns="45720" tIns="45720" r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mazon Ember Display"/>
                <a:ea typeface="+mn-ea"/>
                <a:cs typeface="+mn-cs"/>
              </a:endParaRPr>
            </a:p>
          </p:txBody>
        </p:sp>
        <p:pic>
          <p:nvPicPr>
            <p:cNvPr id="16" name="Picture 15">
              <a:extLst>
                <a:ext uri="{FF2B5EF4-FFF2-40B4-BE49-F238E27FC236}">
                  <a16:creationId xmlns:a16="http://schemas.microsoft.com/office/drawing/2014/main" id="{AE0A6975-E898-E432-E583-2591E638C3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3575" y="1051504"/>
              <a:ext cx="972530" cy="972528"/>
            </a:xfrm>
            <a:prstGeom prst="rect">
              <a:avLst/>
            </a:prstGeom>
          </p:spPr>
        </p:pic>
      </p:grpSp>
      <p:grpSp>
        <p:nvGrpSpPr>
          <p:cNvPr id="17" name="Group 16">
            <a:extLst>
              <a:ext uri="{FF2B5EF4-FFF2-40B4-BE49-F238E27FC236}">
                <a16:creationId xmlns:a16="http://schemas.microsoft.com/office/drawing/2014/main" id="{E99B8991-22C4-5067-0875-2B1A109BDE57}"/>
              </a:ext>
            </a:extLst>
          </p:cNvPr>
          <p:cNvGrpSpPr/>
          <p:nvPr/>
        </p:nvGrpSpPr>
        <p:grpSpPr>
          <a:xfrm>
            <a:off x="9673475" y="5155811"/>
            <a:ext cx="1189573" cy="1189570"/>
            <a:chOff x="9575054" y="942983"/>
            <a:chExt cx="1189573" cy="1189570"/>
          </a:xfrm>
        </p:grpSpPr>
        <p:sp>
          <p:nvSpPr>
            <p:cNvPr id="18" name="Oval 17">
              <a:extLst>
                <a:ext uri="{FF2B5EF4-FFF2-40B4-BE49-F238E27FC236}">
                  <a16:creationId xmlns:a16="http://schemas.microsoft.com/office/drawing/2014/main" id="{BCC8CFAB-CBA1-A8F1-EC23-BB10CE291429}"/>
                </a:ext>
              </a:extLst>
            </p:cNvPr>
            <p:cNvSpPr/>
            <p:nvPr/>
          </p:nvSpPr>
          <p:spPr>
            <a:xfrm>
              <a:off x="9575054" y="942983"/>
              <a:ext cx="1189573" cy="1189570"/>
            </a:xfrm>
            <a:prstGeom prst="ellipse">
              <a:avLst/>
            </a:prstGeom>
            <a:solidFill>
              <a:sysClr val="window" lastClr="FFFFFF">
                <a:alpha val="17326"/>
              </a:sysClr>
            </a:solidFill>
            <a:ln w="76200" cap="flat" cmpd="sng" algn="ctr">
              <a:gradFill>
                <a:gsLst>
                  <a:gs pos="0">
                    <a:srgbClr val="DF2A5D"/>
                  </a:gs>
                  <a:gs pos="50000">
                    <a:srgbClr val="7C5AED"/>
                  </a:gs>
                  <a:gs pos="100000">
                    <a:srgbClr val="7CE8F4"/>
                  </a:gs>
                </a:gsLst>
                <a:lin ang="18900000" scaled="0"/>
              </a:gradFill>
              <a:prstDash val="solid"/>
              <a:miter lim="800000"/>
            </a:ln>
            <a:effectLst/>
          </p:spPr>
          <p:txBody>
            <a:bodyPr lIns="45720" tIns="45720" r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mazon Ember Display"/>
                <a:ea typeface="+mn-ea"/>
                <a:cs typeface="+mn-cs"/>
              </a:endParaRPr>
            </a:p>
          </p:txBody>
        </p:sp>
        <p:pic>
          <p:nvPicPr>
            <p:cNvPr id="19" name="Picture 18">
              <a:extLst>
                <a:ext uri="{FF2B5EF4-FFF2-40B4-BE49-F238E27FC236}">
                  <a16:creationId xmlns:a16="http://schemas.microsoft.com/office/drawing/2014/main" id="{70EA8091-DD0B-7DA8-C924-79B9142A5BA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3575" y="1051504"/>
              <a:ext cx="972530" cy="972528"/>
            </a:xfrm>
            <a:prstGeom prst="rect">
              <a:avLst/>
            </a:prstGeom>
          </p:spPr>
        </p:pic>
      </p:grpSp>
      <p:grpSp>
        <p:nvGrpSpPr>
          <p:cNvPr id="23" name="Group 22">
            <a:extLst>
              <a:ext uri="{FF2B5EF4-FFF2-40B4-BE49-F238E27FC236}">
                <a16:creationId xmlns:a16="http://schemas.microsoft.com/office/drawing/2014/main" id="{A372E8BB-1F50-1EE2-54B3-78E7E5781B10}"/>
              </a:ext>
            </a:extLst>
          </p:cNvPr>
          <p:cNvGrpSpPr/>
          <p:nvPr/>
        </p:nvGrpSpPr>
        <p:grpSpPr>
          <a:xfrm>
            <a:off x="6322080" y="5057607"/>
            <a:ext cx="1189573" cy="1189570"/>
            <a:chOff x="9353862" y="1459969"/>
            <a:chExt cx="1189573" cy="1189570"/>
          </a:xfrm>
        </p:grpSpPr>
        <p:sp>
          <p:nvSpPr>
            <p:cNvPr id="21" name="Oval 20">
              <a:extLst>
                <a:ext uri="{FF2B5EF4-FFF2-40B4-BE49-F238E27FC236}">
                  <a16:creationId xmlns:a16="http://schemas.microsoft.com/office/drawing/2014/main" id="{819FEF0A-1A73-EF08-E695-167A033C6BF1}"/>
                </a:ext>
              </a:extLst>
            </p:cNvPr>
            <p:cNvSpPr/>
            <p:nvPr/>
          </p:nvSpPr>
          <p:spPr>
            <a:xfrm>
              <a:off x="9353862" y="1459969"/>
              <a:ext cx="1189573" cy="1189570"/>
            </a:xfrm>
            <a:prstGeom prst="ellipse">
              <a:avLst/>
            </a:prstGeom>
            <a:solidFill>
              <a:sysClr val="window" lastClr="FFFFFF">
                <a:alpha val="17326"/>
              </a:sysClr>
            </a:solidFill>
            <a:ln w="76200" cap="flat" cmpd="sng" algn="ctr">
              <a:gradFill>
                <a:gsLst>
                  <a:gs pos="0">
                    <a:srgbClr val="DF2A5D"/>
                  </a:gs>
                  <a:gs pos="50000">
                    <a:srgbClr val="7C5AED"/>
                  </a:gs>
                  <a:gs pos="100000">
                    <a:srgbClr val="7CE8F4"/>
                  </a:gs>
                </a:gsLst>
                <a:lin ang="18900000" scaled="0"/>
              </a:gradFill>
              <a:prstDash val="solid"/>
              <a:miter lim="800000"/>
            </a:ln>
            <a:effectLst/>
          </p:spPr>
          <p:txBody>
            <a:bodyPr lIns="45720" tIns="45720" r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mazon Ember Display"/>
                <a:ea typeface="+mn-ea"/>
                <a:cs typeface="+mn-cs"/>
              </a:endParaRPr>
            </a:p>
          </p:txBody>
        </p:sp>
        <p:pic>
          <p:nvPicPr>
            <p:cNvPr id="5126" name="Picture 6" descr="Python icon - Free download on Iconfinder">
              <a:extLst>
                <a:ext uri="{FF2B5EF4-FFF2-40B4-BE49-F238E27FC236}">
                  <a16:creationId xmlns:a16="http://schemas.microsoft.com/office/drawing/2014/main" id="{D4E5C57A-76E8-84EC-2E1B-266D1E31C07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496666" y="1585829"/>
              <a:ext cx="903963" cy="9039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590194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0" presetClass="path" presetSubtype="0" accel="50000" decel="50000" fill="hold" grpId="0" nodeType="withEffect">
                                  <p:stCondLst>
                                    <p:cond delay="0"/>
                                  </p:stCondLst>
                                  <p:childTnLst>
                                    <p:animMotion origin="layout" path="M 0.26719 -0.41782 L -2.5E-6 -4.81481E-6 " pathEditMode="relative" ptsTypes="AA">
                                      <p:cBhvr>
                                        <p:cTn id="12" dur="2000" fill="hold"/>
                                        <p:tgtEl>
                                          <p:spTgt spid="5"/>
                                        </p:tgtEl>
                                        <p:attrNameLst>
                                          <p:attrName>ppt_x</p:attrName>
                                          <p:attrName>ppt_y</p:attrName>
                                        </p:attrNameLst>
                                      </p:cBhvr>
                                    </p:animMotion>
                                  </p:childTnLst>
                                </p:cTn>
                              </p:par>
                              <p:par>
                                <p:cTn id="13" presetID="0" presetClass="path" presetSubtype="0" accel="50000" decel="50000" fill="hold" grpId="0" nodeType="withEffect">
                                  <p:stCondLst>
                                    <p:cond delay="0"/>
                                  </p:stCondLst>
                                  <p:childTnLst>
                                    <p:animMotion origin="layout" path="M 0 -0.41782 L 0 -4.81481E-6 " pathEditMode="relative" ptsTypes="AA">
                                      <p:cBhvr>
                                        <p:cTn id="14" dur="2000" fill="hold"/>
                                        <p:tgtEl>
                                          <p:spTgt spid="6"/>
                                        </p:tgtEl>
                                        <p:attrNameLst>
                                          <p:attrName>ppt_x</p:attrName>
                                          <p:attrName>ppt_y</p:attrName>
                                        </p:attrNameLst>
                                      </p:cBhvr>
                                    </p:animMotion>
                                  </p:childTnLst>
                                </p:cTn>
                              </p:par>
                              <p:par>
                                <p:cTn id="15" presetID="0" presetClass="path" presetSubtype="0" accel="50000" decel="50000" fill="hold" grpId="0" nodeType="withEffect">
                                  <p:stCondLst>
                                    <p:cond delay="0"/>
                                  </p:stCondLst>
                                  <p:childTnLst>
                                    <p:animMotion origin="layout" path="M -0.26719 -0.41782 L 2.5E-6 -4.81481E-6 " pathEditMode="relative" ptsTypes="AA">
                                      <p:cBhvr>
                                        <p:cTn id="16" dur="2000" fill="hold"/>
                                        <p:tgtEl>
                                          <p:spTgt spid="7"/>
                                        </p:tgtEl>
                                        <p:attrNameLst>
                                          <p:attrName>ppt_x</p:attrName>
                                          <p:attrName>ppt_y</p:attrName>
                                        </p:attrNameLst>
                                      </p:cBhvr>
                                    </p:animMotion>
                                  </p:childTnLst>
                                </p:cTn>
                              </p:par>
                            </p:childTnLst>
                          </p:cTn>
                        </p:par>
                        <p:par>
                          <p:cTn id="17" fill="hold">
                            <p:stCondLst>
                              <p:cond delay="2000"/>
                            </p:stCondLst>
                            <p:childTnLst>
                              <p:par>
                                <p:cTn id="18" presetID="1"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par>
                          <p:cTn id="20" fill="hold">
                            <p:stCondLst>
                              <p:cond delay="2000"/>
                            </p:stCondLst>
                            <p:childTnLst>
                              <p:par>
                                <p:cTn id="21" presetID="1"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6" grpId="0" animBg="1"/>
      <p:bldP spid="6" grpId="1" animBg="1"/>
      <p:bldP spid="5" grpId="0" animBg="1"/>
      <p:bldP spid="5"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8B5B-92FF-6735-C691-2F7556A791AD}"/>
              </a:ext>
            </a:extLst>
          </p:cNvPr>
          <p:cNvSpPr>
            <a:spLocks noGrp="1"/>
          </p:cNvSpPr>
          <p:nvPr>
            <p:ph type="title"/>
          </p:nvPr>
        </p:nvSpPr>
        <p:spPr>
          <a:xfrm>
            <a:off x="353737" y="215217"/>
            <a:ext cx="10972800" cy="978729"/>
          </a:xfrm>
        </p:spPr>
        <p:txBody>
          <a:bodyPr/>
          <a:lstStyle/>
          <a:p>
            <a:r>
              <a:rPr lang="en-US" dirty="0"/>
              <a:t>More calls reduce cost with Semantic Routing</a:t>
            </a:r>
            <a:br>
              <a:rPr lang="en-US" dirty="0"/>
            </a:br>
            <a:endParaRPr lang="en-US" dirty="0"/>
          </a:p>
        </p:txBody>
      </p:sp>
      <p:sp>
        <p:nvSpPr>
          <p:cNvPr id="17" name="Oval 16">
            <a:extLst>
              <a:ext uri="{FF2B5EF4-FFF2-40B4-BE49-F238E27FC236}">
                <a16:creationId xmlns:a16="http://schemas.microsoft.com/office/drawing/2014/main" id="{E1EFAE67-9DF2-4327-106D-703C3212B613}"/>
              </a:ext>
            </a:extLst>
          </p:cNvPr>
          <p:cNvSpPr/>
          <p:nvPr/>
        </p:nvSpPr>
        <p:spPr>
          <a:xfrm>
            <a:off x="3857625" y="2700662"/>
            <a:ext cx="1985963" cy="1857375"/>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1781" b="0" i="0" u="none" strike="noStrike" kern="1200" cap="none" spc="0" normalizeH="0" baseline="0" noProof="0" dirty="0">
                <a:ln>
                  <a:noFill/>
                </a:ln>
                <a:solidFill>
                  <a:srgbClr val="FFFFFF"/>
                </a:solidFill>
                <a:effectLst/>
                <a:uLnTx/>
                <a:uFillTx/>
                <a:latin typeface="Amazon Ember Display"/>
                <a:ea typeface="+mn-ea"/>
                <a:cs typeface="+mn-cs"/>
              </a:rPr>
              <a:t>Which task is this?</a:t>
            </a:r>
          </a:p>
        </p:txBody>
      </p:sp>
      <p:pic>
        <p:nvPicPr>
          <p:cNvPr id="18" name="Picture 2" descr="User icon on transparent background 19879186 PNG">
            <a:extLst>
              <a:ext uri="{FF2B5EF4-FFF2-40B4-BE49-F238E27FC236}">
                <a16:creationId xmlns:a16="http://schemas.microsoft.com/office/drawing/2014/main" id="{36E88DA8-DEFC-936A-117F-B56D416EEBE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7335" y="2800350"/>
            <a:ext cx="2801935" cy="169909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4F3DFECD-0303-8667-839B-DC6FF795AEB8}"/>
              </a:ext>
            </a:extLst>
          </p:cNvPr>
          <p:cNvSpPr txBox="1"/>
          <p:nvPr/>
        </p:nvSpPr>
        <p:spPr>
          <a:xfrm>
            <a:off x="262694" y="4516291"/>
            <a:ext cx="1701875" cy="461665"/>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User</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sp>
        <p:nvSpPr>
          <p:cNvPr id="21" name="TextBox 20">
            <a:extLst>
              <a:ext uri="{FF2B5EF4-FFF2-40B4-BE49-F238E27FC236}">
                <a16:creationId xmlns:a16="http://schemas.microsoft.com/office/drawing/2014/main" id="{211092EE-4A7B-78A0-CE88-E8414B2DC06D}"/>
              </a:ext>
            </a:extLst>
          </p:cNvPr>
          <p:cNvSpPr txBox="1"/>
          <p:nvPr/>
        </p:nvSpPr>
        <p:spPr>
          <a:xfrm>
            <a:off x="3999668" y="1768328"/>
            <a:ext cx="1701875" cy="830997"/>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Semantic Router</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cxnSp>
        <p:nvCxnSpPr>
          <p:cNvPr id="22" name="Straight Arrow Connector 21">
            <a:extLst>
              <a:ext uri="{FF2B5EF4-FFF2-40B4-BE49-F238E27FC236}">
                <a16:creationId xmlns:a16="http://schemas.microsoft.com/office/drawing/2014/main" id="{671997ED-8837-2F11-1871-E7091809BBAF}"/>
              </a:ext>
            </a:extLst>
          </p:cNvPr>
          <p:cNvCxnSpPr>
            <a:cxnSpLocks/>
          </p:cNvCxnSpPr>
          <p:nvPr/>
        </p:nvCxnSpPr>
        <p:spPr>
          <a:xfrm>
            <a:off x="2174080" y="3629349"/>
            <a:ext cx="1526383" cy="0"/>
          </a:xfrm>
          <a:prstGeom prst="straightConnector1">
            <a:avLst/>
          </a:prstGeom>
          <a:ln w="920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54013E9-7838-A929-984E-EFD93D3EC024}"/>
              </a:ext>
            </a:extLst>
          </p:cNvPr>
          <p:cNvSpPr txBox="1"/>
          <p:nvPr/>
        </p:nvSpPr>
        <p:spPr>
          <a:xfrm>
            <a:off x="1964569" y="3815371"/>
            <a:ext cx="1701875" cy="461665"/>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Query</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sp>
        <p:nvSpPr>
          <p:cNvPr id="26" name="TextBox 25">
            <a:extLst>
              <a:ext uri="{FF2B5EF4-FFF2-40B4-BE49-F238E27FC236}">
                <a16:creationId xmlns:a16="http://schemas.microsoft.com/office/drawing/2014/main" id="{0B8724A4-667E-EA2F-48F3-9071FC9D4BB1}"/>
              </a:ext>
            </a:extLst>
          </p:cNvPr>
          <p:cNvSpPr txBox="1"/>
          <p:nvPr/>
        </p:nvSpPr>
        <p:spPr>
          <a:xfrm>
            <a:off x="3999668" y="4753029"/>
            <a:ext cx="1701875" cy="461665"/>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Nova Micro</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sp>
        <p:nvSpPr>
          <p:cNvPr id="27" name="Oval 26">
            <a:extLst>
              <a:ext uri="{FF2B5EF4-FFF2-40B4-BE49-F238E27FC236}">
                <a16:creationId xmlns:a16="http://schemas.microsoft.com/office/drawing/2014/main" id="{B5BB6A01-5E4E-65AA-047F-B1BBBADE5C95}"/>
              </a:ext>
            </a:extLst>
          </p:cNvPr>
          <p:cNvSpPr/>
          <p:nvPr/>
        </p:nvSpPr>
        <p:spPr>
          <a:xfrm>
            <a:off x="7409692" y="942975"/>
            <a:ext cx="1985963" cy="1857375"/>
          </a:xfrm>
          <a:prstGeom prst="ellipse">
            <a:avLst/>
          </a:prstGeom>
          <a:solidFill>
            <a:srgbClr val="92D050"/>
          </a:solid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1781" b="0" i="0" u="none" strike="noStrike" kern="1200" cap="none" spc="0" normalizeH="0" baseline="0" noProof="0" dirty="0">
                <a:ln>
                  <a:noFill/>
                </a:ln>
                <a:solidFill>
                  <a:srgbClr val="FFFFFF"/>
                </a:solidFill>
                <a:effectLst/>
                <a:uLnTx/>
                <a:uFillTx/>
                <a:latin typeface="Amazon Ember Display"/>
                <a:ea typeface="+mn-ea"/>
                <a:cs typeface="+mn-cs"/>
              </a:rPr>
              <a:t>Easy Task</a:t>
            </a:r>
          </a:p>
        </p:txBody>
      </p:sp>
      <p:sp>
        <p:nvSpPr>
          <p:cNvPr id="28" name="Oval 27">
            <a:extLst>
              <a:ext uri="{FF2B5EF4-FFF2-40B4-BE49-F238E27FC236}">
                <a16:creationId xmlns:a16="http://schemas.microsoft.com/office/drawing/2014/main" id="{82464915-FE97-C323-2CA2-F2B0AEF89F42}"/>
              </a:ext>
            </a:extLst>
          </p:cNvPr>
          <p:cNvSpPr/>
          <p:nvPr/>
        </p:nvSpPr>
        <p:spPr>
          <a:xfrm>
            <a:off x="7409692" y="4516291"/>
            <a:ext cx="1985963" cy="1857375"/>
          </a:xfrm>
          <a:prstGeom prst="ellipse">
            <a:avLst/>
          </a:prstGeom>
          <a:solidFill>
            <a:schemeClr val="accent6">
              <a:lumMod val="60000"/>
              <a:lumOff val="40000"/>
            </a:schemeClr>
          </a:solid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1781" b="0" i="0" u="none" strike="noStrike" kern="1200" cap="none" spc="0" normalizeH="0" baseline="0" noProof="0" dirty="0">
                <a:ln>
                  <a:noFill/>
                </a:ln>
                <a:solidFill>
                  <a:srgbClr val="FFFFFF"/>
                </a:solidFill>
                <a:effectLst/>
                <a:uLnTx/>
                <a:uFillTx/>
                <a:latin typeface="Amazon Ember Display"/>
                <a:ea typeface="+mn-ea"/>
                <a:cs typeface="+mn-cs"/>
              </a:rPr>
              <a:t>Hard Task</a:t>
            </a:r>
          </a:p>
        </p:txBody>
      </p:sp>
      <p:cxnSp>
        <p:nvCxnSpPr>
          <p:cNvPr id="29" name="Straight Arrow Connector 28">
            <a:extLst>
              <a:ext uri="{FF2B5EF4-FFF2-40B4-BE49-F238E27FC236}">
                <a16:creationId xmlns:a16="http://schemas.microsoft.com/office/drawing/2014/main" id="{305A61CB-2AC2-0A5B-3114-78A63427F4BE}"/>
              </a:ext>
            </a:extLst>
          </p:cNvPr>
          <p:cNvCxnSpPr>
            <a:cxnSpLocks/>
          </p:cNvCxnSpPr>
          <p:nvPr/>
        </p:nvCxnSpPr>
        <p:spPr>
          <a:xfrm flipV="1">
            <a:off x="5883310" y="2420488"/>
            <a:ext cx="1428750" cy="632599"/>
          </a:xfrm>
          <a:prstGeom prst="straightConnector1">
            <a:avLst/>
          </a:prstGeom>
          <a:ln w="920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8E75102-11F5-A0EE-9F34-72DD56D1E9CA}"/>
              </a:ext>
            </a:extLst>
          </p:cNvPr>
          <p:cNvCxnSpPr>
            <a:cxnSpLocks/>
          </p:cNvCxnSpPr>
          <p:nvPr/>
        </p:nvCxnSpPr>
        <p:spPr>
          <a:xfrm>
            <a:off x="5883310" y="4277036"/>
            <a:ext cx="1384337" cy="700920"/>
          </a:xfrm>
          <a:prstGeom prst="straightConnector1">
            <a:avLst/>
          </a:prstGeom>
          <a:ln w="920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EBAB188-D7D6-E5C7-3700-7A4C9D65B0F2}"/>
              </a:ext>
            </a:extLst>
          </p:cNvPr>
          <p:cNvSpPr txBox="1"/>
          <p:nvPr/>
        </p:nvSpPr>
        <p:spPr>
          <a:xfrm>
            <a:off x="6143474" y="2990351"/>
            <a:ext cx="1123269" cy="461665"/>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Task 1</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sp>
        <p:nvSpPr>
          <p:cNvPr id="35" name="TextBox 34">
            <a:extLst>
              <a:ext uri="{FF2B5EF4-FFF2-40B4-BE49-F238E27FC236}">
                <a16:creationId xmlns:a16="http://schemas.microsoft.com/office/drawing/2014/main" id="{E3ABE343-DB22-A753-8CC6-7BD3E90D5BF2}"/>
              </a:ext>
            </a:extLst>
          </p:cNvPr>
          <p:cNvSpPr txBox="1"/>
          <p:nvPr/>
        </p:nvSpPr>
        <p:spPr>
          <a:xfrm>
            <a:off x="5741265" y="4795517"/>
            <a:ext cx="1123269" cy="461665"/>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Task 2</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pic>
        <p:nvPicPr>
          <p:cNvPr id="38" name="Picture 2" descr="User icon on transparent background 19879186 PNG">
            <a:extLst>
              <a:ext uri="{FF2B5EF4-FFF2-40B4-BE49-F238E27FC236}">
                <a16:creationId xmlns:a16="http://schemas.microsoft.com/office/drawing/2014/main" id="{D62E5C28-649D-CA09-98B8-9B103CDB135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20284" y="2779801"/>
            <a:ext cx="2801935" cy="1699096"/>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84838FB2-E074-BA28-73E0-975B372F2E46}"/>
              </a:ext>
            </a:extLst>
          </p:cNvPr>
          <p:cNvSpPr txBox="1"/>
          <p:nvPr/>
        </p:nvSpPr>
        <p:spPr>
          <a:xfrm>
            <a:off x="10170313" y="4495742"/>
            <a:ext cx="1701875" cy="461665"/>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User</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cxnSp>
        <p:nvCxnSpPr>
          <p:cNvPr id="40" name="Straight Arrow Connector 39">
            <a:extLst>
              <a:ext uri="{FF2B5EF4-FFF2-40B4-BE49-F238E27FC236}">
                <a16:creationId xmlns:a16="http://schemas.microsoft.com/office/drawing/2014/main" id="{5F4424F7-0643-2F9D-D76A-1B9DAC1C077B}"/>
              </a:ext>
            </a:extLst>
          </p:cNvPr>
          <p:cNvCxnSpPr>
            <a:cxnSpLocks/>
          </p:cNvCxnSpPr>
          <p:nvPr/>
        </p:nvCxnSpPr>
        <p:spPr>
          <a:xfrm>
            <a:off x="9455938" y="2419191"/>
            <a:ext cx="916787" cy="633896"/>
          </a:xfrm>
          <a:prstGeom prst="straightConnector1">
            <a:avLst/>
          </a:prstGeom>
          <a:ln w="920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FC9F006-569F-D088-3E60-3C17525B47AB}"/>
              </a:ext>
            </a:extLst>
          </p:cNvPr>
          <p:cNvCxnSpPr>
            <a:cxnSpLocks/>
          </p:cNvCxnSpPr>
          <p:nvPr/>
        </p:nvCxnSpPr>
        <p:spPr>
          <a:xfrm flipV="1">
            <a:off x="9455938" y="4219315"/>
            <a:ext cx="916786" cy="738092"/>
          </a:xfrm>
          <a:prstGeom prst="straightConnector1">
            <a:avLst/>
          </a:prstGeom>
          <a:ln w="9207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BDDCA119-7598-62B9-2DD0-28D027F1E399}"/>
              </a:ext>
            </a:extLst>
          </p:cNvPr>
          <p:cNvSpPr txBox="1"/>
          <p:nvPr/>
        </p:nvSpPr>
        <p:spPr>
          <a:xfrm>
            <a:off x="8457836" y="3413697"/>
            <a:ext cx="1996203" cy="461665"/>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Response</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sp>
        <p:nvSpPr>
          <p:cNvPr id="45" name="TextBox 44">
            <a:extLst>
              <a:ext uri="{FF2B5EF4-FFF2-40B4-BE49-F238E27FC236}">
                <a16:creationId xmlns:a16="http://schemas.microsoft.com/office/drawing/2014/main" id="{01919812-8369-C937-55BA-944437B1A287}"/>
              </a:ext>
            </a:extLst>
          </p:cNvPr>
          <p:cNvSpPr txBox="1"/>
          <p:nvPr/>
        </p:nvSpPr>
        <p:spPr>
          <a:xfrm>
            <a:off x="7399452" y="2800350"/>
            <a:ext cx="1996203" cy="461665"/>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Nova Lite</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sp>
        <p:nvSpPr>
          <p:cNvPr id="46" name="TextBox 45">
            <a:extLst>
              <a:ext uri="{FF2B5EF4-FFF2-40B4-BE49-F238E27FC236}">
                <a16:creationId xmlns:a16="http://schemas.microsoft.com/office/drawing/2014/main" id="{D3C07832-D901-A220-5C25-A67BB7EDB613}"/>
              </a:ext>
            </a:extLst>
          </p:cNvPr>
          <p:cNvSpPr txBox="1"/>
          <p:nvPr/>
        </p:nvSpPr>
        <p:spPr>
          <a:xfrm>
            <a:off x="7323444" y="6372650"/>
            <a:ext cx="1996203" cy="461665"/>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Nova Premier</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sp>
        <p:nvSpPr>
          <p:cNvPr id="47" name="TextBox 46">
            <a:extLst>
              <a:ext uri="{FF2B5EF4-FFF2-40B4-BE49-F238E27FC236}">
                <a16:creationId xmlns:a16="http://schemas.microsoft.com/office/drawing/2014/main" id="{3038268E-AEB7-6A90-2583-8473763272CF}"/>
              </a:ext>
            </a:extLst>
          </p:cNvPr>
          <p:cNvSpPr txBox="1"/>
          <p:nvPr/>
        </p:nvSpPr>
        <p:spPr>
          <a:xfrm>
            <a:off x="700088" y="5757863"/>
            <a:ext cx="3457575" cy="366382"/>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1781" b="0" i="0" u="none" strike="noStrike" kern="1200" cap="none" spc="0" normalizeH="0" baseline="0" noProof="0" dirty="0">
                <a:ln>
                  <a:noFill/>
                </a:ln>
                <a:solidFill>
                  <a:srgbClr val="FFFFFF"/>
                </a:solidFill>
                <a:effectLst/>
                <a:uLnTx/>
                <a:uFillTx/>
                <a:latin typeface="Amazon Ember Display"/>
                <a:ea typeface="+mn-ea"/>
                <a:cs typeface="+mn-cs"/>
                <a:hlinkClick r:id="rId4"/>
              </a:rPr>
              <a:t>More info and code examples</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grpSp>
        <p:nvGrpSpPr>
          <p:cNvPr id="3" name="Group 2">
            <a:extLst>
              <a:ext uri="{FF2B5EF4-FFF2-40B4-BE49-F238E27FC236}">
                <a16:creationId xmlns:a16="http://schemas.microsoft.com/office/drawing/2014/main" id="{F1C002EE-25E7-2446-1A45-E95AB5E75467}"/>
              </a:ext>
            </a:extLst>
          </p:cNvPr>
          <p:cNvGrpSpPr/>
          <p:nvPr/>
        </p:nvGrpSpPr>
        <p:grpSpPr>
          <a:xfrm>
            <a:off x="5843589" y="4219315"/>
            <a:ext cx="4529136" cy="2615000"/>
            <a:chOff x="5843589" y="4219315"/>
            <a:chExt cx="4529136" cy="2615000"/>
          </a:xfrm>
        </p:grpSpPr>
        <p:sp>
          <p:nvSpPr>
            <p:cNvPr id="4" name="Rectangle 3">
              <a:extLst>
                <a:ext uri="{FF2B5EF4-FFF2-40B4-BE49-F238E27FC236}">
                  <a16:creationId xmlns:a16="http://schemas.microsoft.com/office/drawing/2014/main" id="{19DF1FCD-2AAB-D706-D7E4-B9743D7E81FE}"/>
                </a:ext>
              </a:extLst>
            </p:cNvPr>
            <p:cNvSpPr/>
            <p:nvPr/>
          </p:nvSpPr>
          <p:spPr>
            <a:xfrm>
              <a:off x="5843589" y="4219315"/>
              <a:ext cx="4529136" cy="2615000"/>
            </a:xfrm>
            <a:prstGeom prst="rect">
              <a:avLst/>
            </a:prstGeom>
            <a:solidFill>
              <a:schemeClr val="bg1">
                <a:alpha val="73087"/>
              </a:schemeClr>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5" name="TextBox 4">
              <a:extLst>
                <a:ext uri="{FF2B5EF4-FFF2-40B4-BE49-F238E27FC236}">
                  <a16:creationId xmlns:a16="http://schemas.microsoft.com/office/drawing/2014/main" id="{CEE2959C-8E59-07DF-DD28-6B972406B9C4}"/>
                </a:ext>
              </a:extLst>
            </p:cNvPr>
            <p:cNvSpPr txBox="1"/>
            <p:nvPr/>
          </p:nvSpPr>
          <p:spPr>
            <a:xfrm>
              <a:off x="6036050" y="5534435"/>
              <a:ext cx="1123269" cy="1200329"/>
            </a:xfrm>
            <a:prstGeom prst="rect">
              <a:avLst/>
            </a:prstGeom>
            <a:noFill/>
          </p:spPr>
          <p:txBody>
            <a:bodyPr wrap="square" lIns="0" rIns="0" rtlCol="0">
              <a:spAutoFit/>
            </a:bodyPr>
            <a:lstStyle/>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Task 1</a:t>
              </a:r>
            </a:p>
            <a:p>
              <a:pPr marL="0" marR="0" lvl="0" indent="0" algn="ctr" defTabSz="90487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mazon Ember Display"/>
                  <a:ea typeface="+mn-ea"/>
                  <a:cs typeface="+mn-cs"/>
                </a:rPr>
                <a:t>Dead</a:t>
              </a:r>
            </a:p>
            <a:p>
              <a:pPr marL="0" marR="0" lvl="0" indent="0" algn="ctr" defTabSz="904876" rtl="0" eaLnBrk="1" fontAlgn="auto" latinLnBrk="0" hangingPunct="1">
                <a:lnSpc>
                  <a:spcPct val="100000"/>
                </a:lnSpc>
                <a:spcBef>
                  <a:spcPts val="0"/>
                </a:spcBef>
                <a:spcAft>
                  <a:spcPts val="0"/>
                </a:spcAft>
                <a:buClrTx/>
                <a:buSzTx/>
                <a:buFontTx/>
                <a:buNone/>
                <a:tabLst/>
                <a:defRPr/>
              </a:pPr>
              <a:r>
                <a:rPr lang="en-US" sz="2400" dirty="0">
                  <a:solidFill>
                    <a:srgbClr val="FFFFFF"/>
                  </a:solidFill>
                  <a:latin typeface="Amazon Ember Display"/>
                </a:rPr>
                <a:t>Space</a:t>
              </a:r>
              <a:endParaRPr kumimoji="0" lang="en-US" sz="1781" b="0" i="0" u="none" strike="noStrike" kern="1200" cap="none" spc="0" normalizeH="0" baseline="0" noProof="0" dirty="0">
                <a:ln>
                  <a:noFill/>
                </a:ln>
                <a:solidFill>
                  <a:srgbClr val="FFFFFF"/>
                </a:solidFill>
                <a:effectLst/>
                <a:uLnTx/>
                <a:uFillTx/>
                <a:latin typeface="Amazon Ember Display"/>
                <a:ea typeface="+mn-ea"/>
                <a:cs typeface="+mn-cs"/>
              </a:endParaRPr>
            </a:p>
          </p:txBody>
        </p:sp>
      </p:grpSp>
    </p:spTree>
    <p:extLst>
      <p:ext uri="{BB962C8B-B14F-4D97-AF65-F5344CB8AC3E}">
        <p14:creationId xmlns:p14="http://schemas.microsoft.com/office/powerpoint/2010/main" val="149947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A63C3-9B8F-4EEA-BFB8-1CFD58A5AC58}"/>
              </a:ext>
            </a:extLst>
          </p:cNvPr>
          <p:cNvSpPr>
            <a:spLocks noGrp="1"/>
          </p:cNvSpPr>
          <p:nvPr>
            <p:ph type="title"/>
          </p:nvPr>
        </p:nvSpPr>
        <p:spPr/>
        <p:txBody>
          <a:bodyPr/>
          <a:lstStyle/>
          <a:p>
            <a:pPr algn="ctr"/>
            <a:r>
              <a:rPr lang="en-US" sz="3200" dirty="0"/>
              <a:t>7 habits of highly effective evaluations</a:t>
            </a:r>
          </a:p>
        </p:txBody>
      </p:sp>
      <p:sp>
        <p:nvSpPr>
          <p:cNvPr id="3" name="Content Placeholder 2">
            <a:extLst>
              <a:ext uri="{FF2B5EF4-FFF2-40B4-BE49-F238E27FC236}">
                <a16:creationId xmlns:a16="http://schemas.microsoft.com/office/drawing/2014/main" id="{AD4BFACC-D4CE-088A-3DC7-7F475FC6B596}"/>
              </a:ext>
            </a:extLst>
          </p:cNvPr>
          <p:cNvSpPr>
            <a:spLocks noGrp="1"/>
          </p:cNvSpPr>
          <p:nvPr>
            <p:ph idx="1"/>
          </p:nvPr>
        </p:nvSpPr>
        <p:spPr>
          <a:xfrm>
            <a:off x="304801" y="1079497"/>
            <a:ext cx="11582400" cy="5096973"/>
          </a:xfrm>
        </p:spPr>
        <p:txBody>
          <a:bodyPr/>
          <a:lstStyle/>
          <a:p>
            <a:pPr marL="457200" indent="-457200">
              <a:lnSpc>
                <a:spcPct val="150000"/>
              </a:lnSpc>
              <a:buFont typeface="+mj-lt"/>
              <a:buAutoNum type="arabicPeriod"/>
            </a:pPr>
            <a:r>
              <a:rPr lang="en-US" sz="2400" b="1" dirty="0"/>
              <a:t>Fast</a:t>
            </a:r>
            <a:r>
              <a:rPr lang="en-US" sz="2400" dirty="0"/>
              <a:t> – seconds, not minutes or days</a:t>
            </a:r>
          </a:p>
          <a:p>
            <a:pPr marL="457200" indent="-457200">
              <a:lnSpc>
                <a:spcPct val="150000"/>
              </a:lnSpc>
              <a:buFont typeface="+mj-lt"/>
              <a:buAutoNum type="arabicPeriod"/>
            </a:pPr>
            <a:r>
              <a:rPr lang="en-US" sz="2400" b="1" dirty="0"/>
              <a:t>Quantifiable</a:t>
            </a:r>
            <a:r>
              <a:rPr lang="en-US" sz="2400" dirty="0"/>
              <a:t> – numbers, not feelings</a:t>
            </a:r>
          </a:p>
          <a:p>
            <a:pPr marL="457200" indent="-457200">
              <a:lnSpc>
                <a:spcPct val="150000"/>
              </a:lnSpc>
              <a:buFont typeface="+mj-lt"/>
              <a:buAutoNum type="arabicPeriod"/>
            </a:pPr>
            <a:r>
              <a:rPr lang="en-US" sz="2400" b="1" dirty="0"/>
              <a:t>Numerous</a:t>
            </a:r>
            <a:r>
              <a:rPr lang="en-US" sz="2400" dirty="0"/>
              <a:t> – 100+ of test cases</a:t>
            </a:r>
            <a:endParaRPr lang="en-US" sz="2400" b="1" dirty="0"/>
          </a:p>
          <a:p>
            <a:pPr marL="457200" indent="-457200">
              <a:lnSpc>
                <a:spcPct val="150000"/>
              </a:lnSpc>
              <a:buFont typeface="+mj-lt"/>
              <a:buAutoNum type="arabicPeriod"/>
            </a:pPr>
            <a:r>
              <a:rPr lang="en-US" sz="2400" b="1" dirty="0"/>
              <a:t>Explainable</a:t>
            </a:r>
            <a:r>
              <a:rPr lang="en-US" sz="2400" dirty="0"/>
              <a:t> – reasoning for generation and scoring</a:t>
            </a:r>
          </a:p>
          <a:p>
            <a:pPr marL="457200" indent="-457200">
              <a:lnSpc>
                <a:spcPct val="150000"/>
              </a:lnSpc>
              <a:buFont typeface="+mj-lt"/>
              <a:buAutoNum type="arabicPeriod"/>
            </a:pPr>
            <a:r>
              <a:rPr lang="en-US" sz="2400" b="1" dirty="0"/>
              <a:t>Segmented</a:t>
            </a:r>
            <a:r>
              <a:rPr lang="en-US" sz="2400" dirty="0"/>
              <a:t> – Evaluate every step</a:t>
            </a:r>
          </a:p>
          <a:p>
            <a:pPr marL="457200" indent="-457200">
              <a:lnSpc>
                <a:spcPct val="150000"/>
              </a:lnSpc>
              <a:buFont typeface="+mj-lt"/>
              <a:buAutoNum type="arabicPeriod"/>
            </a:pPr>
            <a:r>
              <a:rPr lang="en-US" sz="2400" b="1" dirty="0"/>
              <a:t>Diverse</a:t>
            </a:r>
            <a:r>
              <a:rPr lang="en-US" sz="2400" dirty="0"/>
              <a:t> – Cover every category of use case</a:t>
            </a:r>
          </a:p>
          <a:p>
            <a:pPr marL="457200" indent="-457200">
              <a:lnSpc>
                <a:spcPct val="150000"/>
              </a:lnSpc>
              <a:buFont typeface="+mj-lt"/>
              <a:buAutoNum type="arabicPeriod"/>
            </a:pPr>
            <a:r>
              <a:rPr lang="en-US" sz="2400" dirty="0"/>
              <a:t>Traditional - Traditional steps (like search) can still benefit from traditional tools</a:t>
            </a:r>
          </a:p>
          <a:p>
            <a:pPr>
              <a:lnSpc>
                <a:spcPct val="150000"/>
              </a:lnSpc>
            </a:pPr>
            <a:endParaRPr lang="en-US" sz="2400" dirty="0"/>
          </a:p>
        </p:txBody>
      </p:sp>
      <p:pic>
        <p:nvPicPr>
          <p:cNvPr id="6146" name="Picture 2" descr="Evaluation and Determining Impact - Collaboration Primer Framework">
            <a:extLst>
              <a:ext uri="{FF2B5EF4-FFF2-40B4-BE49-F238E27FC236}">
                <a16:creationId xmlns:a16="http://schemas.microsoft.com/office/drawing/2014/main" id="{2A3577B4-C77D-3117-FF1B-62D6AF86AE5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96132" y="1079291"/>
            <a:ext cx="3346297" cy="2825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955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2F474-AF05-CDDA-FE11-17EDF96BFA78}"/>
              </a:ext>
            </a:extLst>
          </p:cNvPr>
          <p:cNvSpPr>
            <a:spLocks noGrp="1"/>
          </p:cNvSpPr>
          <p:nvPr>
            <p:ph type="title"/>
          </p:nvPr>
        </p:nvSpPr>
        <p:spPr/>
        <p:txBody>
          <a:bodyPr/>
          <a:lstStyle/>
          <a:p>
            <a:r>
              <a:rPr lang="en-US" dirty="0"/>
              <a:t>Good evaluations are more than just </a:t>
            </a:r>
            <a:r>
              <a:rPr lang="en-US" dirty="0">
                <a:solidFill>
                  <a:schemeClr val="accent1"/>
                </a:solidFill>
              </a:rPr>
              <a:t>a number</a:t>
            </a:r>
            <a:r>
              <a:rPr lang="en-US" dirty="0"/>
              <a:t>.</a:t>
            </a:r>
          </a:p>
        </p:txBody>
      </p:sp>
      <p:sp>
        <p:nvSpPr>
          <p:cNvPr id="5" name="Content Placeholder 4">
            <a:extLst>
              <a:ext uri="{FF2B5EF4-FFF2-40B4-BE49-F238E27FC236}">
                <a16:creationId xmlns:a16="http://schemas.microsoft.com/office/drawing/2014/main" id="{646BFCEE-B923-48DA-1AF2-7FEC1A472E6B}"/>
              </a:ext>
            </a:extLst>
          </p:cNvPr>
          <p:cNvSpPr>
            <a:spLocks noGrp="1"/>
          </p:cNvSpPr>
          <p:nvPr>
            <p:ph sz="half" idx="2"/>
          </p:nvPr>
        </p:nvSpPr>
        <p:spPr>
          <a:xfrm>
            <a:off x="1490286" y="2075311"/>
            <a:ext cx="4795250" cy="1320361"/>
          </a:xfrm>
          <a:ln w="12700">
            <a:solidFill>
              <a:schemeClr val="tx1"/>
            </a:solidFill>
          </a:ln>
        </p:spPr>
        <p:txBody>
          <a:bodyPr/>
          <a:lstStyle/>
          <a:p>
            <a:r>
              <a:rPr lang="en-US" u="sng" dirty="0"/>
              <a:t>Gold Standard Answer</a:t>
            </a:r>
          </a:p>
          <a:p>
            <a:r>
              <a:rPr lang="en-US" dirty="0"/>
              <a:t>The weather looks great!  Enjoy the outdoors without an umbrella.</a:t>
            </a:r>
          </a:p>
        </p:txBody>
      </p:sp>
      <p:sp>
        <p:nvSpPr>
          <p:cNvPr id="10" name="Rectangle 9">
            <a:extLst>
              <a:ext uri="{FF2B5EF4-FFF2-40B4-BE49-F238E27FC236}">
                <a16:creationId xmlns:a16="http://schemas.microsoft.com/office/drawing/2014/main" id="{2D891A62-C85A-9190-AB4C-54761ACEA1CE}"/>
              </a:ext>
            </a:extLst>
          </p:cNvPr>
          <p:cNvSpPr/>
          <p:nvPr/>
        </p:nvSpPr>
        <p:spPr>
          <a:xfrm>
            <a:off x="2504016" y="729832"/>
            <a:ext cx="3781520" cy="9331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t>Gold Standard Set</a:t>
            </a:r>
          </a:p>
          <a:p>
            <a:pPr algn="ctr"/>
            <a:r>
              <a:rPr lang="en-US" sz="2400" dirty="0"/>
              <a:t>100+ input/output pairs</a:t>
            </a:r>
          </a:p>
        </p:txBody>
      </p:sp>
      <p:grpSp>
        <p:nvGrpSpPr>
          <p:cNvPr id="19" name="Group 18">
            <a:extLst>
              <a:ext uri="{FF2B5EF4-FFF2-40B4-BE49-F238E27FC236}">
                <a16:creationId xmlns:a16="http://schemas.microsoft.com/office/drawing/2014/main" id="{C9310462-F20E-3CAF-668B-9004FE5CB691}"/>
              </a:ext>
            </a:extLst>
          </p:cNvPr>
          <p:cNvGrpSpPr/>
          <p:nvPr/>
        </p:nvGrpSpPr>
        <p:grpSpPr>
          <a:xfrm>
            <a:off x="254831" y="955120"/>
            <a:ext cx="2009345" cy="933193"/>
            <a:chOff x="254831" y="955120"/>
            <a:chExt cx="2009345" cy="933193"/>
          </a:xfrm>
        </p:grpSpPr>
        <p:sp>
          <p:nvSpPr>
            <p:cNvPr id="12" name="Rectangle 11">
              <a:extLst>
                <a:ext uri="{FF2B5EF4-FFF2-40B4-BE49-F238E27FC236}">
                  <a16:creationId xmlns:a16="http://schemas.microsoft.com/office/drawing/2014/main" id="{635305BB-C0E7-40FF-2F72-0F1717951632}"/>
                </a:ext>
              </a:extLst>
            </p:cNvPr>
            <p:cNvSpPr/>
            <p:nvPr/>
          </p:nvSpPr>
          <p:spPr>
            <a:xfrm>
              <a:off x="254831" y="955120"/>
              <a:ext cx="995615" cy="9331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GS</a:t>
              </a:r>
            </a:p>
            <a:p>
              <a:pPr algn="ctr"/>
              <a:r>
                <a:rPr lang="en-US" sz="2400" dirty="0"/>
                <a:t>Input</a:t>
              </a:r>
            </a:p>
          </p:txBody>
        </p:sp>
        <p:cxnSp>
          <p:nvCxnSpPr>
            <p:cNvPr id="16" name="Straight Arrow Connector 15">
              <a:extLst>
                <a:ext uri="{FF2B5EF4-FFF2-40B4-BE49-F238E27FC236}">
                  <a16:creationId xmlns:a16="http://schemas.microsoft.com/office/drawing/2014/main" id="{DF487314-3B0D-FBB2-F14B-AEE81E5D6CE2}"/>
                </a:ext>
              </a:extLst>
            </p:cNvPr>
            <p:cNvCxnSpPr>
              <a:cxnSpLocks/>
            </p:cNvCxnSpPr>
            <p:nvPr/>
          </p:nvCxnSpPr>
          <p:spPr>
            <a:xfrm flipH="1">
              <a:off x="1490286" y="1421716"/>
              <a:ext cx="773890" cy="0"/>
            </a:xfrm>
            <a:prstGeom prst="straightConnector1">
              <a:avLst/>
            </a:prstGeom>
            <a:ln w="730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50CC6BED-D25F-A07E-4EE2-F565E2742CBA}"/>
              </a:ext>
            </a:extLst>
          </p:cNvPr>
          <p:cNvGrpSpPr/>
          <p:nvPr/>
        </p:nvGrpSpPr>
        <p:grpSpPr>
          <a:xfrm>
            <a:off x="720490" y="3608339"/>
            <a:ext cx="5565046" cy="2726373"/>
            <a:chOff x="720490" y="3608339"/>
            <a:chExt cx="5565046" cy="2726373"/>
          </a:xfrm>
        </p:grpSpPr>
        <p:sp>
          <p:nvSpPr>
            <p:cNvPr id="7" name="Rectangle 6">
              <a:extLst>
                <a:ext uri="{FF2B5EF4-FFF2-40B4-BE49-F238E27FC236}">
                  <a16:creationId xmlns:a16="http://schemas.microsoft.com/office/drawing/2014/main" id="{0777E822-990D-845B-CD60-B4E908169728}"/>
                </a:ext>
              </a:extLst>
            </p:cNvPr>
            <p:cNvSpPr/>
            <p:nvPr/>
          </p:nvSpPr>
          <p:spPr>
            <a:xfrm>
              <a:off x="1490286" y="3608339"/>
              <a:ext cx="4795250" cy="272637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u="sng" dirty="0"/>
                <a:t>Generated Answer</a:t>
              </a:r>
            </a:p>
            <a:p>
              <a:r>
                <a:rPr lang="en-US" sz="2400" dirty="0"/>
                <a:t>The weather is sunny today, with no chance of rain.</a:t>
              </a:r>
            </a:p>
            <a:p>
              <a:endParaRPr lang="en-US" sz="2400" u="sng" dirty="0"/>
            </a:p>
            <a:p>
              <a:r>
                <a:rPr lang="en-US" sz="2400" u="sng" dirty="0"/>
                <a:t>Generated Reasoning</a:t>
              </a:r>
            </a:p>
            <a:p>
              <a:r>
                <a:rPr lang="en-US" sz="2400" dirty="0"/>
                <a:t>The chance of clouds today is 0, so it will be sunny with no rain.</a:t>
              </a:r>
            </a:p>
          </p:txBody>
        </p:sp>
        <p:grpSp>
          <p:nvGrpSpPr>
            <p:cNvPr id="51" name="Group 50">
              <a:extLst>
                <a:ext uri="{FF2B5EF4-FFF2-40B4-BE49-F238E27FC236}">
                  <a16:creationId xmlns:a16="http://schemas.microsoft.com/office/drawing/2014/main" id="{59B14745-60CD-BF8B-7A7C-AA3351ECCB64}"/>
                </a:ext>
              </a:extLst>
            </p:cNvPr>
            <p:cNvGrpSpPr/>
            <p:nvPr/>
          </p:nvGrpSpPr>
          <p:grpSpPr>
            <a:xfrm>
              <a:off x="720490" y="5324150"/>
              <a:ext cx="529956" cy="642079"/>
              <a:chOff x="720490" y="5324150"/>
              <a:chExt cx="529956" cy="642079"/>
            </a:xfrm>
          </p:grpSpPr>
          <p:cxnSp>
            <p:nvCxnSpPr>
              <p:cNvPr id="21" name="Straight Arrow Connector 20">
                <a:extLst>
                  <a:ext uri="{FF2B5EF4-FFF2-40B4-BE49-F238E27FC236}">
                    <a16:creationId xmlns:a16="http://schemas.microsoft.com/office/drawing/2014/main" id="{8C82D875-4C09-0C1A-0E77-5E242E8D21AE}"/>
                  </a:ext>
                </a:extLst>
              </p:cNvPr>
              <p:cNvCxnSpPr>
                <a:cxnSpLocks/>
              </p:cNvCxnSpPr>
              <p:nvPr/>
            </p:nvCxnSpPr>
            <p:spPr>
              <a:xfrm>
                <a:off x="720490" y="5966229"/>
                <a:ext cx="529956" cy="0"/>
              </a:xfrm>
              <a:prstGeom prst="straightConnector1">
                <a:avLst/>
              </a:prstGeom>
              <a:ln w="730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C4B235B-AF41-799B-682C-D88BAC4304D0}"/>
                  </a:ext>
                </a:extLst>
              </p:cNvPr>
              <p:cNvCxnSpPr>
                <a:cxnSpLocks/>
              </p:cNvCxnSpPr>
              <p:nvPr/>
            </p:nvCxnSpPr>
            <p:spPr>
              <a:xfrm>
                <a:off x="720490" y="5324150"/>
                <a:ext cx="0" cy="642079"/>
              </a:xfrm>
              <a:prstGeom prst="straightConnector1">
                <a:avLst/>
              </a:prstGeom>
              <a:ln w="73025" cap="rnd">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grpSp>
        <p:nvGrpSpPr>
          <p:cNvPr id="33" name="Group 32">
            <a:extLst>
              <a:ext uri="{FF2B5EF4-FFF2-40B4-BE49-F238E27FC236}">
                <a16:creationId xmlns:a16="http://schemas.microsoft.com/office/drawing/2014/main" id="{125BFC3A-46BC-9C4C-5495-7C47A085E7C6}"/>
              </a:ext>
            </a:extLst>
          </p:cNvPr>
          <p:cNvGrpSpPr/>
          <p:nvPr/>
        </p:nvGrpSpPr>
        <p:grpSpPr>
          <a:xfrm>
            <a:off x="6523629" y="1571992"/>
            <a:ext cx="2280302" cy="2855551"/>
            <a:chOff x="6523629" y="1571992"/>
            <a:chExt cx="2280302" cy="2855551"/>
          </a:xfrm>
        </p:grpSpPr>
        <p:sp>
          <p:nvSpPr>
            <p:cNvPr id="11" name="Oval 10">
              <a:extLst>
                <a:ext uri="{FF2B5EF4-FFF2-40B4-BE49-F238E27FC236}">
                  <a16:creationId xmlns:a16="http://schemas.microsoft.com/office/drawing/2014/main" id="{FAE0D1A4-B86D-08B3-C098-4A210939E714}"/>
                </a:ext>
              </a:extLst>
            </p:cNvPr>
            <p:cNvSpPr/>
            <p:nvPr/>
          </p:nvSpPr>
          <p:spPr>
            <a:xfrm>
              <a:off x="7120032" y="1571992"/>
              <a:ext cx="1683899" cy="168481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LLM as Judge</a:t>
              </a:r>
              <a:endParaRPr lang="en-US" sz="2400" dirty="0">
                <a:solidFill>
                  <a:schemeClr val="accent1"/>
                </a:solidFill>
              </a:endParaRPr>
            </a:p>
          </p:txBody>
        </p:sp>
        <p:cxnSp>
          <p:nvCxnSpPr>
            <p:cNvPr id="25" name="Straight Arrow Connector 24">
              <a:extLst>
                <a:ext uri="{FF2B5EF4-FFF2-40B4-BE49-F238E27FC236}">
                  <a16:creationId xmlns:a16="http://schemas.microsoft.com/office/drawing/2014/main" id="{9EB03658-2495-9F08-7176-785B65E18E8D}"/>
                </a:ext>
              </a:extLst>
            </p:cNvPr>
            <p:cNvCxnSpPr>
              <a:cxnSpLocks/>
            </p:cNvCxnSpPr>
            <p:nvPr/>
          </p:nvCxnSpPr>
          <p:spPr>
            <a:xfrm flipV="1">
              <a:off x="6523630" y="3256810"/>
              <a:ext cx="791570" cy="1170733"/>
            </a:xfrm>
            <a:prstGeom prst="straightConnector1">
              <a:avLst/>
            </a:prstGeom>
            <a:ln w="730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56CCF195-8CC1-8750-AC73-C98ED574F68A}"/>
                </a:ext>
              </a:extLst>
            </p:cNvPr>
            <p:cNvCxnSpPr>
              <a:cxnSpLocks/>
            </p:cNvCxnSpPr>
            <p:nvPr/>
          </p:nvCxnSpPr>
          <p:spPr>
            <a:xfrm>
              <a:off x="6523629" y="2735491"/>
              <a:ext cx="531702" cy="0"/>
            </a:xfrm>
            <a:prstGeom prst="straightConnector1">
              <a:avLst/>
            </a:prstGeom>
            <a:ln w="730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19AB3ECE-E228-9E8A-FA96-D921A79C97C9}"/>
              </a:ext>
            </a:extLst>
          </p:cNvPr>
          <p:cNvGrpSpPr/>
          <p:nvPr/>
        </p:nvGrpSpPr>
        <p:grpSpPr>
          <a:xfrm>
            <a:off x="6506622" y="838656"/>
            <a:ext cx="5411520" cy="5679503"/>
            <a:chOff x="6506622" y="838656"/>
            <a:chExt cx="5411520" cy="5679503"/>
          </a:xfrm>
        </p:grpSpPr>
        <p:sp>
          <p:nvSpPr>
            <p:cNvPr id="8" name="Rectangle 7">
              <a:extLst>
                <a:ext uri="{FF2B5EF4-FFF2-40B4-BE49-F238E27FC236}">
                  <a16:creationId xmlns:a16="http://schemas.microsoft.com/office/drawing/2014/main" id="{F3A05335-65F3-8B1C-7B77-D12AAFEA0B79}"/>
                </a:ext>
              </a:extLst>
            </p:cNvPr>
            <p:cNvSpPr/>
            <p:nvPr/>
          </p:nvSpPr>
          <p:spPr>
            <a:xfrm>
              <a:off x="9638426" y="838656"/>
              <a:ext cx="1683899" cy="9331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t>Category</a:t>
              </a:r>
            </a:p>
            <a:p>
              <a:pPr algn="ctr"/>
              <a:r>
                <a:rPr lang="en-US" sz="2400" dirty="0"/>
                <a:t>Sunny Day</a:t>
              </a:r>
            </a:p>
          </p:txBody>
        </p:sp>
        <p:sp>
          <p:nvSpPr>
            <p:cNvPr id="9" name="Rectangle 8">
              <a:extLst>
                <a:ext uri="{FF2B5EF4-FFF2-40B4-BE49-F238E27FC236}">
                  <a16:creationId xmlns:a16="http://schemas.microsoft.com/office/drawing/2014/main" id="{53BE9C2F-E44B-120E-91FF-C6A79CEF7866}"/>
                </a:ext>
              </a:extLst>
            </p:cNvPr>
            <p:cNvSpPr/>
            <p:nvPr/>
          </p:nvSpPr>
          <p:spPr>
            <a:xfrm>
              <a:off x="8316527" y="3505115"/>
              <a:ext cx="3601615" cy="30130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t>Score Reasoning</a:t>
              </a:r>
            </a:p>
            <a:p>
              <a:r>
                <a:rPr lang="en-US" sz="2400" dirty="0"/>
                <a:t>The generated answer has the correct weather of sunny, but is not using the correct tone.</a:t>
              </a:r>
            </a:p>
          </p:txBody>
        </p:sp>
        <p:sp>
          <p:nvSpPr>
            <p:cNvPr id="13" name="Rectangle 12">
              <a:extLst>
                <a:ext uri="{FF2B5EF4-FFF2-40B4-BE49-F238E27FC236}">
                  <a16:creationId xmlns:a16="http://schemas.microsoft.com/office/drawing/2014/main" id="{0106386F-E209-FB8B-C970-5952E6B267F0}"/>
                </a:ext>
              </a:extLst>
            </p:cNvPr>
            <p:cNvSpPr/>
            <p:nvPr/>
          </p:nvSpPr>
          <p:spPr>
            <a:xfrm>
              <a:off x="9638427" y="2107924"/>
              <a:ext cx="1683899" cy="93319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u="sng" dirty="0"/>
                <a:t>Accuracy</a:t>
              </a:r>
            </a:p>
            <a:p>
              <a:pPr algn="ctr"/>
              <a:r>
                <a:rPr lang="en-US" sz="2400" dirty="0">
                  <a:solidFill>
                    <a:schemeClr val="accent1"/>
                  </a:solidFill>
                </a:rPr>
                <a:t>70%</a:t>
              </a:r>
            </a:p>
          </p:txBody>
        </p:sp>
        <p:cxnSp>
          <p:nvCxnSpPr>
            <p:cNvPr id="34" name="Straight Arrow Connector 33">
              <a:extLst>
                <a:ext uri="{FF2B5EF4-FFF2-40B4-BE49-F238E27FC236}">
                  <a16:creationId xmlns:a16="http://schemas.microsoft.com/office/drawing/2014/main" id="{785FF770-484D-F3FA-C773-C51BBB197F19}"/>
                </a:ext>
              </a:extLst>
            </p:cNvPr>
            <p:cNvCxnSpPr>
              <a:cxnSpLocks/>
            </p:cNvCxnSpPr>
            <p:nvPr/>
          </p:nvCxnSpPr>
          <p:spPr>
            <a:xfrm>
              <a:off x="8862591" y="2951761"/>
              <a:ext cx="412793" cy="441575"/>
            </a:xfrm>
            <a:prstGeom prst="straightConnector1">
              <a:avLst/>
            </a:prstGeom>
            <a:ln w="730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F51CCE14-87E4-B459-10E7-6E328B85B05F}"/>
                </a:ext>
              </a:extLst>
            </p:cNvPr>
            <p:cNvCxnSpPr>
              <a:cxnSpLocks/>
            </p:cNvCxnSpPr>
            <p:nvPr/>
          </p:nvCxnSpPr>
          <p:spPr>
            <a:xfrm>
              <a:off x="8987540" y="2454296"/>
              <a:ext cx="531214" cy="7960"/>
            </a:xfrm>
            <a:prstGeom prst="straightConnector1">
              <a:avLst/>
            </a:prstGeom>
            <a:ln w="730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CD0619D9-DA8B-065A-3FBA-909BD476FED0}"/>
                </a:ext>
              </a:extLst>
            </p:cNvPr>
            <p:cNvCxnSpPr>
              <a:cxnSpLocks/>
            </p:cNvCxnSpPr>
            <p:nvPr/>
          </p:nvCxnSpPr>
          <p:spPr>
            <a:xfrm>
              <a:off x="6506622" y="1230720"/>
              <a:ext cx="3012132" cy="0"/>
            </a:xfrm>
            <a:prstGeom prst="straightConnector1">
              <a:avLst/>
            </a:prstGeom>
            <a:ln w="730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3" name="Straight Arrow Connector 42">
            <a:extLst>
              <a:ext uri="{FF2B5EF4-FFF2-40B4-BE49-F238E27FC236}">
                <a16:creationId xmlns:a16="http://schemas.microsoft.com/office/drawing/2014/main" id="{E47A712F-E7D3-3476-07C5-EED2D4C5940B}"/>
              </a:ext>
            </a:extLst>
          </p:cNvPr>
          <p:cNvCxnSpPr>
            <a:cxnSpLocks/>
          </p:cNvCxnSpPr>
          <p:nvPr/>
        </p:nvCxnSpPr>
        <p:spPr>
          <a:xfrm>
            <a:off x="4394776" y="1730780"/>
            <a:ext cx="0" cy="315066"/>
          </a:xfrm>
          <a:prstGeom prst="straightConnector1">
            <a:avLst/>
          </a:prstGeom>
          <a:ln w="730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9FBAEF2F-28AB-54A4-BF14-A9925549A57D}"/>
              </a:ext>
            </a:extLst>
          </p:cNvPr>
          <p:cNvGrpSpPr/>
          <p:nvPr/>
        </p:nvGrpSpPr>
        <p:grpSpPr>
          <a:xfrm>
            <a:off x="93536" y="2075311"/>
            <a:ext cx="1258112" cy="1222514"/>
            <a:chOff x="93536" y="2075311"/>
            <a:chExt cx="1258112" cy="1222514"/>
          </a:xfrm>
        </p:grpSpPr>
        <p:cxnSp>
          <p:nvCxnSpPr>
            <p:cNvPr id="18" name="Straight Arrow Connector 17">
              <a:extLst>
                <a:ext uri="{FF2B5EF4-FFF2-40B4-BE49-F238E27FC236}">
                  <a16:creationId xmlns:a16="http://schemas.microsoft.com/office/drawing/2014/main" id="{FBF9D1D1-98DB-BE8D-2815-284448087CC2}"/>
                </a:ext>
              </a:extLst>
            </p:cNvPr>
            <p:cNvCxnSpPr>
              <a:cxnSpLocks/>
            </p:cNvCxnSpPr>
            <p:nvPr/>
          </p:nvCxnSpPr>
          <p:spPr>
            <a:xfrm>
              <a:off x="720490" y="2075311"/>
              <a:ext cx="0" cy="499209"/>
            </a:xfrm>
            <a:prstGeom prst="straightConnector1">
              <a:avLst/>
            </a:prstGeom>
            <a:ln w="730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0FCD5409-9737-DCAC-0E3D-C292E1ED25F7}"/>
                </a:ext>
              </a:extLst>
            </p:cNvPr>
            <p:cNvSpPr/>
            <p:nvPr/>
          </p:nvSpPr>
          <p:spPr>
            <a:xfrm>
              <a:off x="93536" y="2700093"/>
              <a:ext cx="1258112" cy="5977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Prompt</a:t>
              </a:r>
            </a:p>
          </p:txBody>
        </p:sp>
      </p:grpSp>
      <p:grpSp>
        <p:nvGrpSpPr>
          <p:cNvPr id="50" name="Group 49">
            <a:extLst>
              <a:ext uri="{FF2B5EF4-FFF2-40B4-BE49-F238E27FC236}">
                <a16:creationId xmlns:a16="http://schemas.microsoft.com/office/drawing/2014/main" id="{459712AA-C18D-4FC4-A51B-FCB539E5AAF4}"/>
              </a:ext>
            </a:extLst>
          </p:cNvPr>
          <p:cNvGrpSpPr/>
          <p:nvPr/>
        </p:nvGrpSpPr>
        <p:grpSpPr>
          <a:xfrm>
            <a:off x="154232" y="3373724"/>
            <a:ext cx="1096214" cy="1743626"/>
            <a:chOff x="154232" y="3373724"/>
            <a:chExt cx="1096214" cy="1743626"/>
          </a:xfrm>
        </p:grpSpPr>
        <p:sp>
          <p:nvSpPr>
            <p:cNvPr id="14" name="Oval 13">
              <a:extLst>
                <a:ext uri="{FF2B5EF4-FFF2-40B4-BE49-F238E27FC236}">
                  <a16:creationId xmlns:a16="http://schemas.microsoft.com/office/drawing/2014/main" id="{80C9D259-C7CC-C459-6AFB-C32059A4820E}"/>
                </a:ext>
              </a:extLst>
            </p:cNvPr>
            <p:cNvSpPr/>
            <p:nvPr/>
          </p:nvSpPr>
          <p:spPr>
            <a:xfrm>
              <a:off x="154232" y="4018060"/>
              <a:ext cx="1096214" cy="109929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LLM</a:t>
              </a:r>
              <a:endParaRPr lang="en-US" sz="2400" dirty="0">
                <a:solidFill>
                  <a:schemeClr val="accent1"/>
                </a:solidFill>
              </a:endParaRPr>
            </a:p>
          </p:txBody>
        </p:sp>
        <p:cxnSp>
          <p:nvCxnSpPr>
            <p:cNvPr id="47" name="Straight Arrow Connector 46">
              <a:extLst>
                <a:ext uri="{FF2B5EF4-FFF2-40B4-BE49-F238E27FC236}">
                  <a16:creationId xmlns:a16="http://schemas.microsoft.com/office/drawing/2014/main" id="{E8BF318D-D18D-4F48-F38E-82427338712E}"/>
                </a:ext>
              </a:extLst>
            </p:cNvPr>
            <p:cNvCxnSpPr>
              <a:cxnSpLocks/>
            </p:cNvCxnSpPr>
            <p:nvPr/>
          </p:nvCxnSpPr>
          <p:spPr>
            <a:xfrm>
              <a:off x="703001" y="3373724"/>
              <a:ext cx="0" cy="499209"/>
            </a:xfrm>
            <a:prstGeom prst="straightConnector1">
              <a:avLst/>
            </a:prstGeom>
            <a:ln w="73025" cap="rnd">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77168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632DA-2D75-B183-9DE3-037D9CA6FE75}"/>
              </a:ext>
            </a:extLst>
          </p:cNvPr>
          <p:cNvSpPr txBox="1">
            <a:spLocks/>
          </p:cNvSpPr>
          <p:nvPr/>
        </p:nvSpPr>
        <p:spPr>
          <a:xfrm>
            <a:off x="1008082" y="3456828"/>
            <a:ext cx="7592579" cy="2148842"/>
          </a:xfrm>
          <a:prstGeom prst="rect">
            <a:avLst/>
          </a:prstGeom>
        </p:spPr>
        <p:txBody>
          <a:bodyPr>
            <a:noAutofit/>
          </a:bodyPr>
          <a:lstStyle>
            <a:lvl1pPr algn="ctr" defTabSz="914400" rtl="0" eaLnBrk="1" latinLnBrk="0" hangingPunct="1">
              <a:lnSpc>
                <a:spcPct val="90000"/>
              </a:lnSpc>
              <a:spcBef>
                <a:spcPct val="0"/>
              </a:spcBef>
              <a:buNone/>
              <a:defRPr sz="12500" kern="1200">
                <a:solidFill>
                  <a:srgbClr val="FFFFFF"/>
                </a:solidFill>
                <a:latin typeface="Amazon Ember Thin"/>
                <a:ea typeface="Amazon Ember Thin"/>
                <a:cs typeface="Amazon Ember Thin"/>
                <a:sym typeface="Amazon Ember Thin"/>
              </a:defRPr>
            </a:lvl1pPr>
          </a:lstStyle>
          <a:p>
            <a:pPr marL="0" marR="0" lvl="0" indent="0" algn="l" defTabSz="321118" rtl="0" eaLnBrk="1" fontAlgn="auto" latinLnBrk="0" hangingPunct="1">
              <a:lnSpc>
                <a:spcPct val="150000"/>
              </a:lnSpc>
              <a:spcBef>
                <a:spcPct val="0"/>
              </a:spcBef>
              <a:spcAft>
                <a:spcPts val="0"/>
              </a:spcAft>
              <a:buClrTx/>
              <a:buSzTx/>
              <a:buFontTx/>
              <a:buNone/>
              <a:tabLst/>
              <a:defRPr/>
            </a:pPr>
            <a:r>
              <a:rPr lang="en-US" sz="4741" dirty="0">
                <a:latin typeface="Amazon Ember Display Light" panose="020F0403020204020204" pitchFamily="34" charset="0"/>
                <a:ea typeface="Amazon Ember Display Light" panose="020F0403020204020204" pitchFamily="34" charset="0"/>
                <a:cs typeface="Amazon Ember Display Light" panose="020F0403020204020204" pitchFamily="34" charset="0"/>
              </a:rPr>
              <a:t>Thank you!</a:t>
            </a:r>
            <a:endParaRPr kumimoji="0" lang="en-US" sz="3600" b="0" i="0" u="none" strike="noStrike" kern="1200" cap="none" spc="0" normalizeH="0" baseline="0" noProof="0" dirty="0">
              <a:ln>
                <a:noFill/>
              </a:ln>
              <a:solidFill>
                <a:srgbClr val="FFFFFF"/>
              </a:solidFill>
              <a:effectLst/>
              <a:uLnTx/>
              <a:uFillTx/>
              <a:latin typeface="Amazon Ember Display Light" panose="020F0403020204020204" pitchFamily="34" charset="0"/>
              <a:ea typeface="Amazon Ember Display Light" panose="020F0403020204020204" pitchFamily="34" charset="0"/>
              <a:cs typeface="Amazon Ember Display Light" panose="020F0403020204020204" pitchFamily="34" charset="0"/>
              <a:sym typeface="Amazon Ember Thin"/>
            </a:endParaRPr>
          </a:p>
        </p:txBody>
      </p:sp>
    </p:spTree>
    <p:extLst>
      <p:ext uri="{BB962C8B-B14F-4D97-AF65-F5344CB8AC3E}">
        <p14:creationId xmlns:p14="http://schemas.microsoft.com/office/powerpoint/2010/main" val="151794645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C28BF-5550-9FFB-A488-15B421FA608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CAD83B6-05D3-EE50-4D1D-32659B39D8CD}"/>
              </a:ext>
            </a:extLst>
          </p:cNvPr>
          <p:cNvSpPr txBox="1">
            <a:spLocks/>
          </p:cNvSpPr>
          <p:nvPr/>
        </p:nvSpPr>
        <p:spPr>
          <a:xfrm>
            <a:off x="741680" y="579120"/>
            <a:ext cx="11267439" cy="1958230"/>
          </a:xfrm>
          <a:prstGeom prst="rect">
            <a:avLst/>
          </a:prstGeom>
        </p:spPr>
        <p:txBody>
          <a:bodyPr>
            <a:noAutofit/>
          </a:bodyPr>
          <a:lstStyle>
            <a:lvl1pPr algn="ctr" defTabSz="914400" rtl="0" eaLnBrk="1" latinLnBrk="0" hangingPunct="1">
              <a:lnSpc>
                <a:spcPct val="90000"/>
              </a:lnSpc>
              <a:spcBef>
                <a:spcPct val="0"/>
              </a:spcBef>
              <a:buNone/>
              <a:defRPr sz="12500" kern="1200">
                <a:solidFill>
                  <a:srgbClr val="FFFFFF"/>
                </a:solidFill>
                <a:latin typeface="Amazon Ember Thin"/>
                <a:ea typeface="Amazon Ember Thin"/>
                <a:cs typeface="Amazon Ember Thin"/>
                <a:sym typeface="Amazon Ember Thin"/>
              </a:defRPr>
            </a:lvl1pPr>
          </a:lstStyle>
          <a:p>
            <a:pPr marL="0" marR="0" lvl="0" indent="0" algn="l" defTabSz="321118" rtl="0" eaLnBrk="1" fontAlgn="auto" latinLnBrk="0" hangingPunct="1">
              <a:lnSpc>
                <a:spcPct val="150000"/>
              </a:lnSpc>
              <a:spcBef>
                <a:spcPct val="0"/>
              </a:spcBef>
              <a:spcAft>
                <a:spcPts val="0"/>
              </a:spcAft>
              <a:buClrTx/>
              <a:buSzTx/>
              <a:buFontTx/>
              <a:buNone/>
              <a:tabLst/>
              <a:defRPr/>
            </a:pPr>
            <a:r>
              <a:rPr lang="en-US" sz="4400" dirty="0" err="1">
                <a:latin typeface="Amazon Ember Display Light" panose="020F0403020204020204" pitchFamily="34" charset="0"/>
                <a:ea typeface="Amazon Ember Display Light" panose="020F0403020204020204" pitchFamily="34" charset="0"/>
                <a:cs typeface="Amazon Ember Display Light" panose="020F0403020204020204" pitchFamily="34" charset="0"/>
              </a:rPr>
              <a:t>Justmul@amazon.com</a:t>
            </a:r>
            <a:endParaRPr lang="en-US" sz="4400" dirty="0">
              <a:latin typeface="Amazon Ember Display Light" panose="020F0403020204020204" pitchFamily="34" charset="0"/>
              <a:ea typeface="Amazon Ember Display Light" panose="020F0403020204020204" pitchFamily="34" charset="0"/>
              <a:cs typeface="Amazon Ember Display Light" panose="020F0403020204020204" pitchFamily="34" charset="0"/>
            </a:endParaRPr>
          </a:p>
          <a:p>
            <a:pPr lvl="0" algn="l" defTabSz="321118">
              <a:lnSpc>
                <a:spcPct val="150000"/>
              </a:lnSpc>
              <a:defRPr/>
            </a:pPr>
            <a:r>
              <a:rPr lang="en-US" sz="4400" dirty="0" err="1">
                <a:latin typeface="Amazon Ember Display Light" panose="020F0403020204020204" pitchFamily="34" charset="0"/>
                <a:ea typeface="Amazon Ember Display Light" panose="020F0403020204020204" pitchFamily="34" charset="0"/>
                <a:cs typeface="Amazon Ember Display Light" panose="020F0403020204020204" pitchFamily="34" charset="0"/>
              </a:rPr>
              <a:t>linkedin.com</a:t>
            </a:r>
            <a:r>
              <a:rPr lang="en-US" sz="4400" dirty="0">
                <a:latin typeface="Amazon Ember Display Light" panose="020F0403020204020204" pitchFamily="34" charset="0"/>
                <a:ea typeface="Amazon Ember Display Light" panose="020F0403020204020204" pitchFamily="34" charset="0"/>
                <a:cs typeface="Amazon Ember Display Light" panose="020F0403020204020204" pitchFamily="34" charset="0"/>
              </a:rPr>
              <a:t>/in/justin-muller/</a:t>
            </a:r>
          </a:p>
          <a:p>
            <a:pPr lvl="0" algn="l" defTabSz="321118">
              <a:lnSpc>
                <a:spcPct val="150000"/>
              </a:lnSpc>
              <a:defRPr/>
            </a:pPr>
            <a:r>
              <a:rPr lang="en-US" sz="4400" dirty="0" err="1">
                <a:latin typeface="Amazon Ember Display Light" panose="020F0403020204020204" pitchFamily="34" charset="0"/>
                <a:ea typeface="Amazon Ember Display Light" panose="020F0403020204020204" pitchFamily="34" charset="0"/>
                <a:cs typeface="Amazon Ember Display Light" panose="020F0403020204020204" pitchFamily="34" charset="0"/>
              </a:rPr>
              <a:t>medium.com</a:t>
            </a:r>
            <a:r>
              <a:rPr lang="en-US" sz="4400" dirty="0">
                <a:latin typeface="Amazon Ember Display Light" panose="020F0403020204020204" pitchFamily="34" charset="0"/>
                <a:ea typeface="Amazon Ember Display Light" panose="020F0403020204020204" pitchFamily="34" charset="0"/>
                <a:cs typeface="Amazon Ember Display Light" panose="020F0403020204020204" pitchFamily="34" charset="0"/>
              </a:rPr>
              <a:t>/@flux07</a:t>
            </a:r>
            <a:endParaRPr kumimoji="0" lang="en-US" sz="4400" b="0" i="0" u="none" strike="noStrike" kern="1200" cap="none" spc="0" normalizeH="0" baseline="0" noProof="0" dirty="0">
              <a:ln>
                <a:noFill/>
              </a:ln>
              <a:solidFill>
                <a:srgbClr val="FFFFFF"/>
              </a:solidFill>
              <a:effectLst/>
              <a:uLnTx/>
              <a:uFillTx/>
              <a:latin typeface="Amazon Ember Display Light" panose="020F0403020204020204" pitchFamily="34" charset="0"/>
              <a:ea typeface="Amazon Ember Display Light" panose="020F0403020204020204" pitchFamily="34" charset="0"/>
              <a:cs typeface="Amazon Ember Display Light" panose="020F0403020204020204" pitchFamily="34" charset="0"/>
              <a:sym typeface="Amazon Ember Thin"/>
            </a:endParaRPr>
          </a:p>
        </p:txBody>
      </p:sp>
    </p:spTree>
    <p:extLst>
      <p:ext uri="{BB962C8B-B14F-4D97-AF65-F5344CB8AC3E}">
        <p14:creationId xmlns:p14="http://schemas.microsoft.com/office/powerpoint/2010/main" val="3085733144"/>
      </p:ext>
    </p:extLst>
  </p:cSld>
  <p:clrMapOvr>
    <a:masterClrMapping/>
  </p:clrMapOvr>
  <p:transition>
    <p:fade/>
  </p:transition>
</p:sld>
</file>

<file path=ppt/theme/theme1.xml><?xml version="1.0" encoding="utf-8"?>
<a:theme xmlns:a="http://schemas.openxmlformats.org/drawingml/2006/main" name="AWS Confidential Light">
  <a:themeElements>
    <a:clrScheme name="AWS_2022_Light">
      <a:dk1>
        <a:srgbClr val="000000"/>
      </a:dk1>
      <a:lt1>
        <a:srgbClr val="FFFFFF"/>
      </a:lt1>
      <a:dk2>
        <a:srgbClr val="232F3E"/>
      </a:dk2>
      <a:lt2>
        <a:srgbClr val="F1F3F3"/>
      </a:lt2>
      <a:accent1>
        <a:srgbClr val="2074D5"/>
      </a:accent1>
      <a:accent2>
        <a:srgbClr val="7C59ED"/>
      </a:accent2>
      <a:accent3>
        <a:srgbClr val="38EF7D"/>
      </a:accent3>
      <a:accent4>
        <a:srgbClr val="F46DBA"/>
      </a:accent4>
      <a:accent5>
        <a:srgbClr val="9FFCEA"/>
      </a:accent5>
      <a:accent6>
        <a:srgbClr val="FBD8BF"/>
      </a:accent6>
      <a:hlink>
        <a:srgbClr val="41B1E8"/>
      </a:hlink>
      <a:folHlink>
        <a:srgbClr val="41B1E8"/>
      </a:folHlink>
    </a:clrScheme>
    <a:fontScheme name="Ember Display all the way">
      <a:majorFont>
        <a:latin typeface="Amazon Ember Display"/>
        <a:ea typeface=""/>
        <a:cs typeface=""/>
      </a:majorFont>
      <a:minorFont>
        <a:latin typeface="Amazon Ember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45720" tIns="45720" rIns="45720"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algn="l">
          <a:defRPr dirty="0" err="1" smtClean="0"/>
        </a:defPPr>
      </a:lstStyle>
    </a:txDef>
  </a:objectDefaults>
  <a:extraClrSchemeLst/>
  <a:extLst>
    <a:ext uri="{05A4C25C-085E-4340-85A3-A5531E510DB2}">
      <thm15:themeFamily xmlns:thm15="http://schemas.microsoft.com/office/thememl/2012/main" name="AWS_Powerpoint Template_Non-Confidential_Dark_2023" id="{F9A21929-2259-1E4C-A306-55BA8DADE0AF}" vid="{2174A7FB-D75A-6748-892A-389F54865678}"/>
    </a:ext>
  </a:extLst>
</a:theme>
</file>

<file path=ppt/theme/theme2.xml><?xml version="1.0" encoding="utf-8"?>
<a:theme xmlns:a="http://schemas.openxmlformats.org/drawingml/2006/main" name="Category FCD Dark">
  <a:themeElements>
    <a:clrScheme name="AWS Template">
      <a:dk1>
        <a:srgbClr val="161E2D"/>
      </a:dk1>
      <a:lt1>
        <a:srgbClr val="FFFFFF"/>
      </a:lt1>
      <a:dk2>
        <a:srgbClr val="00193D"/>
      </a:dk2>
      <a:lt2>
        <a:srgbClr val="F5F7FF"/>
      </a:lt2>
      <a:accent1>
        <a:srgbClr val="0073E5"/>
      </a:accent1>
      <a:accent2>
        <a:srgbClr val="FF6A3D"/>
      </a:accent2>
      <a:accent3>
        <a:srgbClr val="5900B2"/>
      </a:accent3>
      <a:accent4>
        <a:srgbClr val="001A99"/>
      </a:accent4>
      <a:accent5>
        <a:srgbClr val="C300E0"/>
      </a:accent5>
      <a:accent6>
        <a:srgbClr val="00E500"/>
      </a:accent6>
      <a:hlink>
        <a:srgbClr val="42B4FF"/>
      </a:hlink>
      <a:folHlink>
        <a:srgbClr val="B2A8FF"/>
      </a:folHlink>
    </a:clrScheme>
    <a:fontScheme name="Ember Display all the way">
      <a:majorFont>
        <a:latin typeface="Amazon Ember Display"/>
        <a:ea typeface=""/>
        <a:cs typeface=""/>
      </a:majorFont>
      <a:minorFont>
        <a:latin typeface="Amazon Ember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algn="ctr">
          <a:defRPr dirty="0" err="1" smtClean="0"/>
        </a:defPPr>
      </a:lstStyle>
    </a:txDef>
  </a:objectDefaults>
  <a:extraClrSchemeLst/>
  <a:extLst>
    <a:ext uri="{05A4C25C-085E-4340-85A3-A5531E510DB2}">
      <thm15:themeFamily xmlns:thm15="http://schemas.microsoft.com/office/thememl/2012/main" name="Presentation1" id="{5A1BD518-CCC0-48D0-A6B7-CD60BDFDB486}" vid="{1766F1C6-BF7D-4E44-A409-978EDFD2D819}"/>
    </a:ext>
  </a:extLst>
</a:theme>
</file>

<file path=ppt/theme/theme3.xml><?xml version="1.0" encoding="utf-8"?>
<a:theme xmlns:a="http://schemas.openxmlformats.org/drawingml/2006/main" name="AWS Summits 2024">
  <a:themeElements>
    <a:clrScheme name="Custom 22">
      <a:dk1>
        <a:srgbClr val="000000"/>
      </a:dk1>
      <a:lt1>
        <a:srgbClr val="FFFFFF"/>
      </a:lt1>
      <a:dk2>
        <a:srgbClr val="000036"/>
      </a:dk2>
      <a:lt2>
        <a:srgbClr val="F2F4F4"/>
      </a:lt2>
      <a:accent1>
        <a:srgbClr val="289EFF"/>
      </a:accent1>
      <a:accent2>
        <a:srgbClr val="0D9F91"/>
      </a:accent2>
      <a:accent3>
        <a:srgbClr val="FFAE00"/>
      </a:accent3>
      <a:accent4>
        <a:srgbClr val="DB2BB6"/>
      </a:accent4>
      <a:accent5>
        <a:srgbClr val="7E4FF3"/>
      </a:accent5>
      <a:accent6>
        <a:srgbClr val="3B3BA8"/>
      </a:accent6>
      <a:hlink>
        <a:srgbClr val="2E77FA"/>
      </a:hlink>
      <a:folHlink>
        <a:srgbClr val="2E77FA"/>
      </a:folHlink>
    </a:clrScheme>
    <a:fontScheme name="Ember Display all the way">
      <a:majorFont>
        <a:latin typeface="Amazon Ember Display"/>
        <a:ea typeface=""/>
        <a:cs typeface=""/>
      </a:majorFont>
      <a:minorFont>
        <a:latin typeface="Amazon Ember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algn="ctr">
          <a:defRPr dirty="0" err="1" smtClean="0"/>
        </a:defPPr>
      </a:lstStyle>
    </a:txDef>
  </a:objectDefaults>
  <a:extraClrSchemeLst/>
  <a:extLst>
    <a:ext uri="{05A4C25C-085E-4340-85A3-A5531E510DB2}">
      <thm15:themeFamily xmlns:thm15="http://schemas.microsoft.com/office/thememl/2012/main" name="Presentation6" id="{8A46E22F-8448-44C8-A29D-CF2AB7DFD1EE}" vid="{86CBB5C4-3538-472D-B62E-BC04E83317E1}"/>
    </a:ext>
  </a:extLst>
</a:theme>
</file>

<file path=ppt/theme/theme4.xml><?xml version="1.0" encoding="utf-8"?>
<a:theme xmlns:a="http://schemas.openxmlformats.org/drawingml/2006/main" name="1_AWS Summits 2024">
  <a:themeElements>
    <a:clrScheme name="Custom 22">
      <a:dk1>
        <a:srgbClr val="000000"/>
      </a:dk1>
      <a:lt1>
        <a:srgbClr val="FFFFFF"/>
      </a:lt1>
      <a:dk2>
        <a:srgbClr val="000036"/>
      </a:dk2>
      <a:lt2>
        <a:srgbClr val="F2F4F4"/>
      </a:lt2>
      <a:accent1>
        <a:srgbClr val="289EFF"/>
      </a:accent1>
      <a:accent2>
        <a:srgbClr val="0D9F91"/>
      </a:accent2>
      <a:accent3>
        <a:srgbClr val="FFAE00"/>
      </a:accent3>
      <a:accent4>
        <a:srgbClr val="DB2BB6"/>
      </a:accent4>
      <a:accent5>
        <a:srgbClr val="7E4FF3"/>
      </a:accent5>
      <a:accent6>
        <a:srgbClr val="3B3BA8"/>
      </a:accent6>
      <a:hlink>
        <a:srgbClr val="2E77FA"/>
      </a:hlink>
      <a:folHlink>
        <a:srgbClr val="2E77FA"/>
      </a:folHlink>
    </a:clrScheme>
    <a:fontScheme name="Ember Display all the way">
      <a:majorFont>
        <a:latin typeface="Amazon Ember Display"/>
        <a:ea typeface=""/>
        <a:cs typeface=""/>
      </a:majorFont>
      <a:minorFont>
        <a:latin typeface="Amazon Ember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algn="ctr">
          <a:defRPr dirty="0" err="1" smtClean="0"/>
        </a:defPPr>
      </a:lstStyle>
    </a:txDef>
  </a:objectDefaults>
  <a:extraClrSchemeLst/>
  <a:extLst>
    <a:ext uri="{05A4C25C-085E-4340-85A3-A5531E510DB2}">
      <thm15:themeFamily xmlns:thm15="http://schemas.microsoft.com/office/thememl/2012/main" name="Presentation1" id="{F4413A01-0738-46B9-AF67-8993B7E2B84A}" vid="{C33A1A3B-89E6-4716-AB31-C1F37CDA1633}"/>
    </a:ext>
  </a:extLst>
</a:theme>
</file>

<file path=ppt/theme/theme5.xml><?xml version="1.0" encoding="utf-8"?>
<a:theme xmlns:a="http://schemas.openxmlformats.org/drawingml/2006/main" name="Dark Theme">
  <a:themeElements>
    <a:clrScheme name="Custom 2">
      <a:dk1>
        <a:srgbClr val="000000"/>
      </a:dk1>
      <a:lt1>
        <a:sysClr val="window" lastClr="FFFFFF"/>
      </a:lt1>
      <a:dk2>
        <a:srgbClr val="232F3E"/>
      </a:dk2>
      <a:lt2>
        <a:srgbClr val="F1F3F3"/>
      </a:lt2>
      <a:accent1>
        <a:srgbClr val="FF8500"/>
      </a:accent1>
      <a:accent2>
        <a:srgbClr val="7C59ED"/>
      </a:accent2>
      <a:accent3>
        <a:srgbClr val="38EF7D"/>
      </a:accent3>
      <a:accent4>
        <a:srgbClr val="F46DBA"/>
      </a:accent4>
      <a:accent5>
        <a:srgbClr val="9FFCEA"/>
      </a:accent5>
      <a:accent6>
        <a:srgbClr val="FBD8BF"/>
      </a:accent6>
      <a:hlink>
        <a:srgbClr val="41B1E8"/>
      </a:hlink>
      <a:folHlink>
        <a:srgbClr val="ED1A93"/>
      </a:folHlink>
    </a:clrScheme>
    <a:fontScheme name="Custom 1">
      <a:majorFont>
        <a:latin typeface="Amazon Ember Display Heavy"/>
        <a:ea typeface=""/>
        <a:cs typeface=""/>
      </a:majorFont>
      <a:minorFont>
        <a:latin typeface="Amazon Ember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45720" tIns="45720" rIns="45720" rtlCol="0" anchor="ctr"/>
      <a:lstStyle>
        <a:defPPr algn="ctr">
          <a:defRPr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algn="l">
          <a:defRPr dirty="0" err="1" smtClean="0"/>
        </a:defPPr>
      </a:lstStyle>
    </a:txDef>
  </a:objectDefaults>
  <a:extraClrSchemeLst/>
  <a:extLst>
    <a:ext uri="{05A4C25C-085E-4340-85A3-A5531E510DB2}">
      <thm15:themeFamily xmlns:thm15="http://schemas.microsoft.com/office/thememl/2012/main" name="Dark Theme" id="{518BFA1F-FC3C-4C18-8D91-5C9FE261B312}" vid="{8BFE1409-49F6-4795-BF6D-50D241A86EDD}"/>
    </a:ext>
  </a:extLst>
</a:theme>
</file>

<file path=ppt/theme/theme6.xml><?xml version="1.0" encoding="utf-8"?>
<a:theme xmlns:a="http://schemas.openxmlformats.org/drawingml/2006/main" name="AWS Summit">
  <a:themeElements>
    <a:clrScheme name="AWS Global Summit 2023">
      <a:dk1>
        <a:srgbClr val="070933"/>
      </a:dk1>
      <a:lt1>
        <a:srgbClr val="FFFFFF"/>
      </a:lt1>
      <a:dk2>
        <a:srgbClr val="0F2167"/>
      </a:dk2>
      <a:lt2>
        <a:srgbClr val="F2F4F4"/>
      </a:lt2>
      <a:accent1>
        <a:srgbClr val="FA7128"/>
      </a:accent1>
      <a:accent2>
        <a:srgbClr val="FDCC65"/>
      </a:accent2>
      <a:accent3>
        <a:srgbClr val="099ADC"/>
      </a:accent3>
      <a:accent4>
        <a:srgbClr val="0155C4"/>
      </a:accent4>
      <a:accent5>
        <a:srgbClr val="802BFE"/>
      </a:accent5>
      <a:accent6>
        <a:srgbClr val="DF2885"/>
      </a:accent6>
      <a:hlink>
        <a:srgbClr val="F141BB"/>
      </a:hlink>
      <a:folHlink>
        <a:srgbClr val="289EFF"/>
      </a:folHlink>
    </a:clrScheme>
    <a:fontScheme name="Ember Display Heavy Normal">
      <a:majorFont>
        <a:latin typeface="Amazon Ember Display Heavy"/>
        <a:ea typeface=""/>
        <a:cs typeface=""/>
      </a:majorFont>
      <a:minorFont>
        <a:latin typeface="Amazon Ember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algn="ctr">
          <a:defRPr dirty="0" err="1" smtClean="0"/>
        </a:defPPr>
      </a:lstStyle>
    </a:txDef>
  </a:objectDefaults>
  <a:extraClrSchemeLst/>
  <a:extLst>
    <a:ext uri="{05A4C25C-085E-4340-85A3-A5531E510DB2}">
      <thm15:themeFamily xmlns:thm15="http://schemas.microsoft.com/office/thememl/2012/main" name="Summits2023_Template_E5_20221104.potx" id="{A56BE9F4-D30D-4077-9DE6-56BC56D8BE09}" vid="{A27EAEEB-49CB-4ED0-B294-A2D0142F5203}"/>
    </a:ext>
  </a:extLst>
</a:theme>
</file>

<file path=ppt/theme/theme7.xml><?xml version="1.0" encoding="utf-8"?>
<a:theme xmlns:a="http://schemas.openxmlformats.org/drawingml/2006/main" name="1_Category FCD Dark">
  <a:themeElements>
    <a:clrScheme name="AWS Template">
      <a:dk1>
        <a:srgbClr val="161E2D"/>
      </a:dk1>
      <a:lt1>
        <a:srgbClr val="FFFFFF"/>
      </a:lt1>
      <a:dk2>
        <a:srgbClr val="00193D"/>
      </a:dk2>
      <a:lt2>
        <a:srgbClr val="F5F7FF"/>
      </a:lt2>
      <a:accent1>
        <a:srgbClr val="0073E5"/>
      </a:accent1>
      <a:accent2>
        <a:srgbClr val="FF6A3D"/>
      </a:accent2>
      <a:accent3>
        <a:srgbClr val="5900B2"/>
      </a:accent3>
      <a:accent4>
        <a:srgbClr val="001A99"/>
      </a:accent4>
      <a:accent5>
        <a:srgbClr val="C300E0"/>
      </a:accent5>
      <a:accent6>
        <a:srgbClr val="00E500"/>
      </a:accent6>
      <a:hlink>
        <a:srgbClr val="42B4FF"/>
      </a:hlink>
      <a:folHlink>
        <a:srgbClr val="B2A8FF"/>
      </a:folHlink>
    </a:clrScheme>
    <a:fontScheme name="Ember Display all the way">
      <a:majorFont>
        <a:latin typeface="Amazon Ember Display"/>
        <a:ea typeface=""/>
        <a:cs typeface=""/>
      </a:majorFont>
      <a:minorFont>
        <a:latin typeface="Amazon Ember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algn="ctr">
          <a:defRPr dirty="0" err="1" smtClean="0"/>
        </a:defPPr>
      </a:lstStyle>
    </a:txDef>
  </a:objectDefaults>
  <a:extraClrSchemeLst/>
  <a:extLst>
    <a:ext uri="{05A4C25C-085E-4340-85A3-A5531E510DB2}">
      <thm15:themeFamily xmlns:thm15="http://schemas.microsoft.com/office/thememl/2012/main" name="Presentation1" id="{5A1BD518-CCC0-48D0-A6B7-CD60BDFDB486}" vid="{1766F1C6-BF7D-4E44-A409-978EDFD2D819}"/>
    </a:ext>
  </a:extLst>
</a:theme>
</file>

<file path=ppt/theme/theme8.xml><?xml version="1.0" encoding="utf-8"?>
<a:theme xmlns:a="http://schemas.openxmlformats.org/drawingml/2006/main" name="2_Category FCD Dark">
  <a:themeElements>
    <a:clrScheme name="AWS Template">
      <a:dk1>
        <a:srgbClr val="161E2D"/>
      </a:dk1>
      <a:lt1>
        <a:srgbClr val="FFFFFF"/>
      </a:lt1>
      <a:dk2>
        <a:srgbClr val="00193D"/>
      </a:dk2>
      <a:lt2>
        <a:srgbClr val="F5F7FF"/>
      </a:lt2>
      <a:accent1>
        <a:srgbClr val="0073E5"/>
      </a:accent1>
      <a:accent2>
        <a:srgbClr val="FF6A3D"/>
      </a:accent2>
      <a:accent3>
        <a:srgbClr val="5900B2"/>
      </a:accent3>
      <a:accent4>
        <a:srgbClr val="001A99"/>
      </a:accent4>
      <a:accent5>
        <a:srgbClr val="C300E0"/>
      </a:accent5>
      <a:accent6>
        <a:srgbClr val="00E500"/>
      </a:accent6>
      <a:hlink>
        <a:srgbClr val="42B4FF"/>
      </a:hlink>
      <a:folHlink>
        <a:srgbClr val="B2A8FF"/>
      </a:folHlink>
    </a:clrScheme>
    <a:fontScheme name="Ember Display all the way">
      <a:majorFont>
        <a:latin typeface="Amazon Ember Display"/>
        <a:ea typeface=""/>
        <a:cs typeface=""/>
      </a:majorFont>
      <a:minorFont>
        <a:latin typeface="Amazon Ember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algn="ctr">
          <a:defRPr dirty="0" err="1" smtClean="0"/>
        </a:defPPr>
      </a:lstStyle>
    </a:txDef>
  </a:objectDefaults>
  <a:extraClrSchemeLst/>
  <a:extLst>
    <a:ext uri="{05A4C25C-085E-4340-85A3-A5531E510DB2}">
      <thm15:themeFamily xmlns:thm15="http://schemas.microsoft.com/office/thememl/2012/main" name="Presentation1" id="{5A1BD518-CCC0-48D0-A6B7-CD60BDFDB486}" vid="{1766F1C6-BF7D-4E44-A409-978EDFD2D819}"/>
    </a:ext>
  </a:extLst>
</a:theme>
</file>

<file path=ppt/theme/theme9.xml><?xml version="1.0" encoding="utf-8"?>
<a:theme xmlns:a="http://schemas.openxmlformats.org/drawingml/2006/main" name="AWS Confidential Dark">
  <a:themeElements>
    <a:clrScheme name="Custom 2">
      <a:dk1>
        <a:srgbClr val="000000"/>
      </a:dk1>
      <a:lt1>
        <a:sysClr val="window" lastClr="FFFFFF"/>
      </a:lt1>
      <a:dk2>
        <a:srgbClr val="232F3E"/>
      </a:dk2>
      <a:lt2>
        <a:srgbClr val="F1F3F3"/>
      </a:lt2>
      <a:accent1>
        <a:srgbClr val="FF8500"/>
      </a:accent1>
      <a:accent2>
        <a:srgbClr val="7C59ED"/>
      </a:accent2>
      <a:accent3>
        <a:srgbClr val="38EF7D"/>
      </a:accent3>
      <a:accent4>
        <a:srgbClr val="F46DBA"/>
      </a:accent4>
      <a:accent5>
        <a:srgbClr val="9FFCEA"/>
      </a:accent5>
      <a:accent6>
        <a:srgbClr val="FBD8BF"/>
      </a:accent6>
      <a:hlink>
        <a:srgbClr val="41B1E8"/>
      </a:hlink>
      <a:folHlink>
        <a:srgbClr val="ED1A93"/>
      </a:folHlink>
    </a:clrScheme>
    <a:fontScheme name="Custom 1">
      <a:majorFont>
        <a:latin typeface="Amazon Ember Display Heavy"/>
        <a:ea typeface=""/>
        <a:cs typeface=""/>
      </a:majorFont>
      <a:minorFont>
        <a:latin typeface="Amazon Ember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45720" tIns="45720" rIns="45720" rtlCol="0" anchor="ctr"/>
      <a:lstStyle>
        <a:defPPr algn="ctr">
          <a:defRPr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algn="l">
          <a:defRPr dirty="0" err="1" smtClean="0"/>
        </a:defPPr>
      </a:lstStyle>
    </a:txDef>
  </a:objectDefaults>
  <a:extraClrSchemeLst/>
  <a:extLst>
    <a:ext uri="{05A4C25C-085E-4340-85A3-A5531E510DB2}">
      <thm15:themeFamily xmlns:thm15="http://schemas.microsoft.com/office/thememl/2012/main" name="Service FCD Dark Template v1.8" id="{0CA7E72B-512D-42BB-A1AE-D439D1EF3A8B}" vid="{8C070837-0FF0-401D-BD5B-980F28C0409E}"/>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8615</TotalTime>
  <Words>639</Words>
  <Application>Microsoft Macintosh PowerPoint</Application>
  <PresentationFormat>Widescreen</PresentationFormat>
  <Paragraphs>122</Paragraphs>
  <Slides>17</Slides>
  <Notes>3</Notes>
  <HiddenSlides>0</HiddenSlides>
  <MMClips>0</MMClips>
  <ScaleCrop>false</ScaleCrop>
  <HeadingPairs>
    <vt:vector size="6" baseType="variant">
      <vt:variant>
        <vt:lpstr>Fonts Used</vt:lpstr>
      </vt:variant>
      <vt:variant>
        <vt:i4>13</vt:i4>
      </vt:variant>
      <vt:variant>
        <vt:lpstr>Theme</vt:lpstr>
      </vt:variant>
      <vt:variant>
        <vt:i4>9</vt:i4>
      </vt:variant>
      <vt:variant>
        <vt:lpstr>Slide Titles</vt:lpstr>
      </vt:variant>
      <vt:variant>
        <vt:i4>17</vt:i4>
      </vt:variant>
    </vt:vector>
  </HeadingPairs>
  <TitlesOfParts>
    <vt:vector size="39" baseType="lpstr">
      <vt:lpstr>Amazon Ember</vt:lpstr>
      <vt:lpstr>Amazon Ember Display</vt:lpstr>
      <vt:lpstr>Amazon Ember Display Heavy</vt:lpstr>
      <vt:lpstr>Amazon Ember Display Light</vt:lpstr>
      <vt:lpstr>Amazon Ember Display Medium</vt:lpstr>
      <vt:lpstr>Amazon Ember Heavy</vt:lpstr>
      <vt:lpstr>Amazon Ember Light</vt:lpstr>
      <vt:lpstr>Amazon Ember Medium</vt:lpstr>
      <vt:lpstr>Amazon Ember Mono</vt:lpstr>
      <vt:lpstr>Arial</vt:lpstr>
      <vt:lpstr>Calibri</vt:lpstr>
      <vt:lpstr>Lucida Console</vt:lpstr>
      <vt:lpstr>Wingdings</vt:lpstr>
      <vt:lpstr>AWS Confidential Light</vt:lpstr>
      <vt:lpstr>Category FCD Dark</vt:lpstr>
      <vt:lpstr>AWS Summits 2024</vt:lpstr>
      <vt:lpstr>1_AWS Summits 2024</vt:lpstr>
      <vt:lpstr>Dark Theme</vt:lpstr>
      <vt:lpstr>AWS Summit</vt:lpstr>
      <vt:lpstr>1_Category FCD Dark</vt:lpstr>
      <vt:lpstr>2_Category FCD Dark</vt:lpstr>
      <vt:lpstr>AWS Confidential Dark</vt:lpstr>
      <vt:lpstr>7 Habits of Highly Effective Gen AI Evaluations</vt:lpstr>
      <vt:lpstr>Justin Muller</vt:lpstr>
      <vt:lpstr>PowerPoint Presentation</vt:lpstr>
      <vt:lpstr>Evaluations: The missing piece to scaling Generative AI</vt:lpstr>
      <vt:lpstr>Evaluations saved one of the largest IDP workload on AWS</vt:lpstr>
      <vt:lpstr>Why do evaluations at all?</vt:lpstr>
      <vt:lpstr>Evaluations are the difference between science projects and successful projects. </vt:lpstr>
      <vt:lpstr>Generative AI creates more than just a number. It reasons.</vt:lpstr>
      <vt:lpstr>How you got there matters.  Evaluate the result AND the reasoning</vt:lpstr>
      <vt:lpstr>Generative AI is always based on reasoning.</vt:lpstr>
      <vt:lpstr>We need to evaluating the model’s reasoning!</vt:lpstr>
      <vt:lpstr>Use the right tool for the job with Prompt Decomposition (blog here)</vt:lpstr>
      <vt:lpstr>More calls reduce cost with Semantic Routing </vt:lpstr>
      <vt:lpstr>7 habits of highly effective evaluations</vt:lpstr>
      <vt:lpstr>Good evaluations are more than just a number.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Shamiya, Andrew</dc:creator>
  <cp:lastModifiedBy>Muller, Justin</cp:lastModifiedBy>
  <cp:revision>111</cp:revision>
  <dcterms:created xsi:type="dcterms:W3CDTF">2024-06-19T20:44:18Z</dcterms:created>
  <dcterms:modified xsi:type="dcterms:W3CDTF">2025-05-28T23:07:05Z</dcterms:modified>
</cp:coreProperties>
</file>